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3" r:id="rId6"/>
    <p:sldId id="262" r:id="rId7"/>
    <p:sldId id="273" r:id="rId8"/>
    <p:sldId id="274" r:id="rId9"/>
    <p:sldId id="275" r:id="rId10"/>
    <p:sldId id="26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60" d="100"/>
          <a:sy n="60" d="100"/>
        </p:scale>
        <p:origin x="3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93B6-B44B-4E84-BBE4-19330B52CEAA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2AAE-6660-4C1C-B7AC-AC94B2D2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267595-B5DF-46CD-B142-B4B49081B716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4B4-AD52-40AA-83F2-6FF2516A3DCB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AD47-960D-4F2C-9F31-1DB8BEA472F0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F77-8ECC-449F-92BF-B2DB59D2A065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17AF-6657-4FF4-8BED-BA49886DF4B9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F49-9945-4423-8DF9-DDD26BD2C2F7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9B1-28E3-4CBA-BA62-A325A95B0158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2E-DD04-41A2-87DF-5EC5E5D3DB62}" type="datetime1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196-BA74-420B-B93C-E610F642421B}" type="datetime1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7C91-2437-488B-9E58-C1049F28B961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0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BD23-4C9C-4723-9682-22F62E3D2069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97FE-BD5D-46DC-825D-6CBA481E25E2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84698" y="4895716"/>
            <a:ext cx="48494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CBE89-C8E3-493A-B5C1-5D0E7291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E6F2-7CD3-4DCA-99F8-B4DC809D4F97}" type="datetime1">
              <a:rPr lang="en-US" smtClean="0"/>
              <a:t>6/14/2020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28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E57D9-6681-4860-8C50-EFFC17945995}"/>
              </a:ext>
            </a:extLst>
          </p:cNvPr>
          <p:cNvSpPr txBox="1"/>
          <p:nvPr/>
        </p:nvSpPr>
        <p:spPr>
          <a:xfrm>
            <a:off x="2429301" y="232012"/>
            <a:ext cx="7478973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/>
              <p:nvPr/>
            </p:nvSpPr>
            <p:spPr>
              <a:xfrm>
                <a:off x="755072" y="1939637"/>
                <a:ext cx="10681855" cy="359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600" dirty="0"/>
                  <a:t>     </a:t>
                </a:r>
              </a:p>
              <a:p>
                <a:r>
                  <a:rPr lang="en-US" sz="3600" dirty="0"/>
                  <a:t>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3600" dirty="0"/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bn-IN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/>
                  <a:t>  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13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দুইটি বর্গের অন্তরফলরূপে প্রকাশ কর </a:t>
                </a:r>
                <a:r>
                  <a:rPr lang="hi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প্রমাণ কর যে</m:t>
                        </m:r>
                        <m:r>
                          <m:rPr>
                            <m:nor/>
                          </m:rPr>
                          <a:rPr lang="bn-IN" sz="3600" dirty="0"/>
                          <m:t>,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</a:t>
                </a:r>
                <a:r>
                  <a:rPr lang="bn-IN" sz="3600" dirty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400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400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US" sz="4000" dirty="0"/>
              </a:p>
              <a:p>
                <a:r>
                  <a:rPr lang="bn-IN" sz="3600" dirty="0"/>
                  <a:t>  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72" y="1939637"/>
                <a:ext cx="10681855" cy="3594767"/>
              </a:xfrm>
              <a:prstGeom prst="rect">
                <a:avLst/>
              </a:prstGeom>
              <a:blipFill>
                <a:blip r:embed="rId2"/>
                <a:stretch>
                  <a:fillRect l="-1769" b="-4068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E828-3B4E-42F8-824A-4779A029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7505-6609-49CA-A353-39647FBC6413}" type="datetime1">
              <a:rPr lang="en-US" smtClean="0"/>
              <a:t>6/14/2020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625768" y="1116177"/>
            <a:ext cx="8280000" cy="3600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02011" y="980122"/>
            <a:ext cx="6509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9442" y="1732842"/>
            <a:ext cx="1107996" cy="21523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4224-33B9-4C89-B402-51E46AEF2D61}" type="datetime1">
              <a:rPr lang="en-US" sz="2400" smtClean="0">
                <a:solidFill>
                  <a:srgbClr val="FF0000"/>
                </a:solidFill>
              </a:rPr>
              <a:t>6/14/2020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7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4052-3415-4246-8B0F-383A521DC6C1}" type="datetime1">
              <a:rPr lang="en-US" smtClean="0"/>
              <a:t>6/14/2020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2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8878" y="554561"/>
            <a:ext cx="79877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৪র্থ অধ্যায়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BBEC1C-6EFF-4DEE-B42A-3B8A5E722D5C}"/>
              </a:ext>
            </a:extLst>
          </p:cNvPr>
          <p:cNvSpPr/>
          <p:nvPr/>
        </p:nvSpPr>
        <p:spPr>
          <a:xfrm>
            <a:off x="3484418" y="2851919"/>
            <a:ext cx="522316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বীজগণিত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A7883-0874-4414-865E-74219717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F1E1-DEAE-4443-A609-7EEE25721ED2}" type="datetime1">
              <a:rPr lang="en-US" smtClean="0"/>
              <a:t>6/14/2020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29" y="2254913"/>
            <a:ext cx="10418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সূত্র প্রয়োগ করে বিভিন্ন গাণিতিক সমস্যার সমাধান করতে পারবে।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1629" y="6401970"/>
            <a:ext cx="1910208" cy="365125"/>
          </a:xfrm>
        </p:spPr>
        <p:txBody>
          <a:bodyPr/>
          <a:lstStyle/>
          <a:p>
            <a:fld id="{DB7B768E-5AAE-4ABB-881A-911B32F5ADDB}" type="datetime1">
              <a:rPr lang="en-US" smtClean="0"/>
              <a:t>6/14/2020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85634" y="489397"/>
            <a:ext cx="3335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</p:spTree>
    <p:extLst>
      <p:ext uri="{BB962C8B-B14F-4D97-AF65-F5344CB8AC3E}">
        <p14:creationId xmlns:p14="http://schemas.microsoft.com/office/powerpoint/2010/main" val="396968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0758" y="2030273"/>
                <a:ext cx="52539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2030273"/>
                <a:ext cx="5253924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00758" y="3017129"/>
                <a:ext cx="31457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en-US" sz="40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3017129"/>
                <a:ext cx="3145798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00758" y="4003985"/>
                <a:ext cx="440152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4003985"/>
                <a:ext cx="4401520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BB4FCBD-09C4-43D9-A465-DCD23BA4B9C8}"/>
              </a:ext>
            </a:extLst>
          </p:cNvPr>
          <p:cNvSpPr txBox="1"/>
          <p:nvPr/>
        </p:nvSpPr>
        <p:spPr>
          <a:xfrm>
            <a:off x="3560618" y="484909"/>
            <a:ext cx="4364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34787-5769-4FFD-B69A-0AEF2EAA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DB92-DB45-4C34-8BF9-3ABD8C9E36F5}" type="datetime1">
              <a:rPr lang="en-US" smtClean="0"/>
              <a:t>6/14/2020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39" y="417095"/>
            <a:ext cx="5292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92641" y="2159585"/>
                <a:ext cx="9422358" cy="4561890"/>
              </a:xfrm>
              <a:prstGeom prst="rect">
                <a:avLst/>
              </a:prstGeom>
              <a:solidFill>
                <a:schemeClr val="tx1"/>
              </a:solidFill>
              <a:ln w="76200">
                <a:solidFill>
                  <a:srgbClr val="0070C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lope"/>
              </a:sp3d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</a:t>
                </a:r>
                <a:r>
                  <a:rPr lang="b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একটি বীজগণিতীয় সমীকরণ </a:t>
                </a:r>
                <a:r>
                  <a:rPr lang="hi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।</a:t>
                </a:r>
                <a:endParaRPr lang="en-US" sz="4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ক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. </a:t>
                </a:r>
                <a:r>
                  <a:rPr lang="b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দেখাও যে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4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𝑎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+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1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=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0</m:t>
                    </m:r>
                  </m:oMath>
                </a14:m>
                <a:endParaRPr lang="en-US" sz="4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খ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. </a:t>
                </a:r>
                <a:r>
                  <a:rPr lang="b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প্রমাণ কর যে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en-US" sz="4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41" y="2159585"/>
                <a:ext cx="9422358" cy="45618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0070C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4E29-F762-4B3B-9A1F-B5598E67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1689-BB96-45D4-BDE8-7B1A98A6AC8D}" type="datetime1">
              <a:rPr lang="en-US" smtClean="0"/>
              <a:t>6/14/2020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77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29C4-8692-447F-B383-BA3E2EE1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6/14/2020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12A6A-5142-460C-AFA4-29E36D65B0AB}"/>
              </a:ext>
            </a:extLst>
          </p:cNvPr>
          <p:cNvSpPr txBox="1"/>
          <p:nvPr/>
        </p:nvSpPr>
        <p:spPr>
          <a:xfrm>
            <a:off x="2951018" y="304800"/>
            <a:ext cx="5292721" cy="835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কাজের সমাধান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97EFD8-D877-4093-A07A-95D2DFC49057}"/>
                  </a:ext>
                </a:extLst>
              </p:cNvPr>
              <p:cNvSpPr txBox="1"/>
              <p:nvPr/>
            </p:nvSpPr>
            <p:spPr>
              <a:xfrm>
                <a:off x="675338" y="1140227"/>
                <a:ext cx="6792262" cy="2041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আছে,  </a:t>
                </a:r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𝑎</m:t>
                      </m:r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𝑎</m:t>
                          </m:r>
                        </m:den>
                      </m:f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97EFD8-D877-4093-A07A-95D2DFC49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38" y="1140227"/>
                <a:ext cx="6792262" cy="2041521"/>
              </a:xfrm>
              <a:prstGeom prst="rect">
                <a:avLst/>
              </a:prstGeom>
              <a:blipFill>
                <a:blip r:embed="rId2"/>
                <a:stretch>
                  <a:fillRect l="-3680" t="-5970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BCE4FB2-09C2-4053-BC8B-84D655BE3EF3}"/>
                  </a:ext>
                </a:extLst>
              </p:cNvPr>
              <p:cNvSpPr/>
              <p:nvPr/>
            </p:nvSpPr>
            <p:spPr>
              <a:xfrm>
                <a:off x="393122" y="3271810"/>
                <a:ext cx="3560619" cy="13885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endParaRPr lang="bn-BD" sz="4400" dirty="0"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BCE4FB2-09C2-4053-BC8B-84D655BE3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22" y="3271810"/>
                <a:ext cx="3560619" cy="1388522"/>
              </a:xfrm>
              <a:prstGeom prst="rect">
                <a:avLst/>
              </a:prstGeom>
              <a:blipFill>
                <a:blip r:embed="rId3"/>
                <a:stretch>
                  <a:fillRect l="-6838" b="-7930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D1D2449-0E57-44C3-9B27-3128B30625A4}"/>
                  </a:ext>
                </a:extLst>
              </p:cNvPr>
              <p:cNvSpPr/>
              <p:nvPr/>
            </p:nvSpPr>
            <p:spPr>
              <a:xfrm>
                <a:off x="675338" y="4831176"/>
                <a:ext cx="512538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𝑎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D1D2449-0E57-44C3-9B27-3128B30625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38" y="4831176"/>
                <a:ext cx="5125387" cy="769441"/>
              </a:xfrm>
              <a:prstGeom prst="rect">
                <a:avLst/>
              </a:prstGeom>
              <a:blipFill>
                <a:blip r:embed="rId4"/>
                <a:stretch>
                  <a:fillRect l="-4875" t="-15079" b="-38889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941C6F4-7A07-4EAA-B0E4-7D0CB22FD303}"/>
                  </a:ext>
                </a:extLst>
              </p:cNvPr>
              <p:cNvSpPr/>
              <p:nvPr/>
            </p:nvSpPr>
            <p:spPr>
              <a:xfrm>
                <a:off x="510850" y="5619761"/>
                <a:ext cx="58328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4</m:t>
                    </m:r>
                    <m:r>
                      <m:rPr>
                        <m:nor/>
                      </m:rPr>
                      <a:rPr lang="bn-BD" sz="44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0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941C6F4-7A07-4EAA-B0E4-7D0CB22FD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50" y="5619761"/>
                <a:ext cx="5832800" cy="769441"/>
              </a:xfrm>
              <a:prstGeom prst="rect">
                <a:avLst/>
              </a:prstGeom>
              <a:blipFill>
                <a:blip r:embed="rId5"/>
                <a:stretch>
                  <a:fillRect l="-4284" t="-15079" b="-38889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47AE2F2-9E3B-439E-B82B-5FC8C8FD0087}"/>
              </a:ext>
            </a:extLst>
          </p:cNvPr>
          <p:cNvSpPr/>
          <p:nvPr/>
        </p:nvSpPr>
        <p:spPr>
          <a:xfrm>
            <a:off x="5996684" y="5952034"/>
            <a:ext cx="2941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(দেখানো হলো) 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270342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54EA8-359A-4721-8D99-52BE7E92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6/14/2020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E2F0DD-BA45-48A9-963A-0F6894AA4A97}"/>
                  </a:ext>
                </a:extLst>
              </p:cNvPr>
              <p:cNvSpPr txBox="1"/>
              <p:nvPr/>
            </p:nvSpPr>
            <p:spPr>
              <a:xfrm>
                <a:off x="611169" y="578754"/>
                <a:ext cx="6792262" cy="2041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:r>
                  <a:rPr lang="bn-BD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আছে,  </a:t>
                </a:r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𝑎</m:t>
                      </m:r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𝑎</m:t>
                          </m:r>
                        </m:den>
                      </m:f>
                      <m:r>
                        <a:rPr lang="en-US" sz="4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4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E2F0DD-BA45-48A9-963A-0F6894AA4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69" y="578754"/>
                <a:ext cx="6792262" cy="2041521"/>
              </a:xfrm>
              <a:prstGeom prst="rect">
                <a:avLst/>
              </a:prstGeom>
              <a:blipFill>
                <a:blip r:embed="rId2"/>
                <a:stretch>
                  <a:fillRect l="-3591" t="-6269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B51229-7B7F-4871-B3E5-B684F41BEFEA}"/>
                  </a:ext>
                </a:extLst>
              </p:cNvPr>
              <p:cNvSpPr txBox="1"/>
              <p:nvPr/>
            </p:nvSpPr>
            <p:spPr>
              <a:xfrm>
                <a:off x="466790" y="2620275"/>
                <a:ext cx="9960578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14:m>
                  <m:oMath xmlns:m="http://schemas.openxmlformats.org/officeDocument/2006/math">
                    <m:r>
                      <a:rPr lang="bn-BD" sz="44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খ</m:t>
                    </m:r>
                    <m:r>
                      <a:rPr lang="bn-BD" sz="4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ন</m:t>
                    </m:r>
                    <m:r>
                      <a:rPr lang="bn-BD" sz="4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sSup>
                      <m:sSupPr>
                        <m:ctrlPr>
                          <a:rPr lang="bn-BD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−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B51229-7B7F-4871-B3E5-B684F41BE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90" y="2620275"/>
                <a:ext cx="9960578" cy="1239378"/>
              </a:xfrm>
              <a:prstGeom prst="rect">
                <a:avLst/>
              </a:prstGeom>
              <a:blipFill>
                <a:blip r:embed="rId3"/>
                <a:stretch>
                  <a:fillRect l="-2509" b="-12808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3E5D8A-B195-499C-B47C-EFCC3312B352}"/>
                  </a:ext>
                </a:extLst>
              </p:cNvPr>
              <p:cNvSpPr txBox="1"/>
              <p:nvPr/>
            </p:nvSpPr>
            <p:spPr>
              <a:xfrm>
                <a:off x="766795" y="3877594"/>
                <a:ext cx="5629210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bn-BD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bn-BD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−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3E5D8A-B195-499C-B47C-EFCC3312B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95" y="3877594"/>
                <a:ext cx="5629210" cy="1239378"/>
              </a:xfrm>
              <a:prstGeom prst="rect">
                <a:avLst/>
              </a:prstGeom>
              <a:blipFill>
                <a:blip r:embed="rId4"/>
                <a:stretch>
                  <a:fillRect l="-4442" b="-12808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803C0C-C199-4F97-882F-71E992E81987}"/>
                  </a:ext>
                </a:extLst>
              </p:cNvPr>
              <p:cNvSpPr txBox="1"/>
              <p:nvPr/>
            </p:nvSpPr>
            <p:spPr>
              <a:xfrm>
                <a:off x="766795" y="5099031"/>
                <a:ext cx="6853205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16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803C0C-C199-4F97-882F-71E992E81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95" y="5099031"/>
                <a:ext cx="6853205" cy="1239378"/>
              </a:xfrm>
              <a:prstGeom prst="rect">
                <a:avLst/>
              </a:prstGeom>
              <a:blipFill>
                <a:blip r:embed="rId5"/>
                <a:stretch>
                  <a:fillRect l="-3648" b="-12255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5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697E5-789C-4C04-9FEC-9B578B06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6/14/2020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3322C6-B324-4159-ACDD-311DB266D7EE}"/>
                  </a:ext>
                </a:extLst>
              </p:cNvPr>
              <p:cNvSpPr txBox="1"/>
              <p:nvPr/>
            </p:nvSpPr>
            <p:spPr>
              <a:xfrm>
                <a:off x="461995" y="446821"/>
                <a:ext cx="6853205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16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3322C6-B324-4159-ACDD-311DB266D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5" y="446821"/>
                <a:ext cx="6853205" cy="1239378"/>
              </a:xfrm>
              <a:prstGeom prst="rect">
                <a:avLst/>
              </a:prstGeom>
              <a:blipFill>
                <a:blip r:embed="rId2"/>
                <a:stretch>
                  <a:fillRect l="-3648" b="-12255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E9DBCE-F5DB-4764-8E17-D9155BE2D180}"/>
                  </a:ext>
                </a:extLst>
              </p:cNvPr>
              <p:cNvSpPr txBox="1"/>
              <p:nvPr/>
            </p:nvSpPr>
            <p:spPr>
              <a:xfrm>
                <a:off x="461994" y="1686199"/>
                <a:ext cx="6853205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12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E9DBCE-F5DB-4764-8E17-D9155BE2D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4" y="1686199"/>
                <a:ext cx="6853205" cy="1239378"/>
              </a:xfrm>
              <a:prstGeom prst="rect">
                <a:avLst/>
              </a:prstGeom>
              <a:blipFill>
                <a:blip r:embed="rId3"/>
                <a:stretch>
                  <a:fillRect l="-3648" b="-12808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13D21-ACBF-4A23-8C52-B27B30EFA935}"/>
                  </a:ext>
                </a:extLst>
              </p:cNvPr>
              <p:cNvSpPr txBox="1"/>
              <p:nvPr/>
            </p:nvSpPr>
            <p:spPr>
              <a:xfrm>
                <a:off x="461994" y="2925577"/>
                <a:ext cx="6853205" cy="105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12</m:t>
                        </m:r>
                      </m:e>
                    </m:rad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13D21-ACBF-4A23-8C52-B27B30EFA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4" y="2925577"/>
                <a:ext cx="6853205" cy="1052019"/>
              </a:xfrm>
              <a:prstGeom prst="rect">
                <a:avLst/>
              </a:prstGeom>
              <a:blipFill>
                <a:blip r:embed="rId4"/>
                <a:stretch>
                  <a:fillRect l="-3648" b="-16860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EA3D8D-DE6A-42C2-8245-5EE4B13B8336}"/>
                  </a:ext>
                </a:extLst>
              </p:cNvPr>
              <p:cNvSpPr txBox="1"/>
              <p:nvPr/>
            </p:nvSpPr>
            <p:spPr>
              <a:xfrm>
                <a:off x="461993" y="4252312"/>
                <a:ext cx="6853205" cy="105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EA3D8D-DE6A-42C2-8245-5EE4B13B8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3" y="4252312"/>
                <a:ext cx="6853205" cy="1052019"/>
              </a:xfrm>
              <a:prstGeom prst="rect">
                <a:avLst/>
              </a:prstGeom>
              <a:blipFill>
                <a:blip r:embed="rId5"/>
                <a:stretch>
                  <a:fillRect l="-3648" b="-16860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81349D-C4CD-4FF8-B6D3-29266D80A0F6}"/>
                  </a:ext>
                </a:extLst>
              </p:cNvPr>
              <p:cNvSpPr txBox="1"/>
              <p:nvPr/>
            </p:nvSpPr>
            <p:spPr>
              <a:xfrm>
                <a:off x="461993" y="5359160"/>
                <a:ext cx="6853205" cy="105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81349D-C4CD-4FF8-B6D3-29266D80A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3" y="5359160"/>
                <a:ext cx="6853205" cy="1052019"/>
              </a:xfrm>
              <a:prstGeom prst="rect">
                <a:avLst/>
              </a:prstGeom>
              <a:blipFill>
                <a:blip r:embed="rId6"/>
                <a:stretch>
                  <a:fillRect l="-3648" b="-16185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26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278</Words>
  <Application>Microsoft Office PowerPoint</Application>
  <PresentationFormat>Widescreen</PresentationFormat>
  <Paragraphs>62</Paragraphs>
  <Slides>11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keywords>School</cp:keywords>
  <cp:lastModifiedBy>Sujit Biswas</cp:lastModifiedBy>
  <cp:revision>14</cp:revision>
  <dcterms:created xsi:type="dcterms:W3CDTF">2018-04-19T04:39:11Z</dcterms:created>
  <dcterms:modified xsi:type="dcterms:W3CDTF">2020-06-14T05:32:29Z</dcterms:modified>
</cp:coreProperties>
</file>