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0" autoAdjust="0"/>
    <p:restoredTop sz="94660"/>
  </p:normalViewPr>
  <p:slideViewPr>
    <p:cSldViewPr snapToGrid="0">
      <p:cViewPr>
        <p:scale>
          <a:sx n="84" d="100"/>
          <a:sy n="84" d="100"/>
        </p:scale>
        <p:origin x="204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6BB1C-D114-4A95-B1CA-02D188DB0408}" type="datetimeFigureOut">
              <a:rPr lang="en-US" smtClean="0"/>
              <a:t>6/14/20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A229-2B04-467B-A81A-B8D39B7D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2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54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2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66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46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46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8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5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32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22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6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9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6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0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11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5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কফিলউদ্দিন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A229-2B04-467B-A81A-B8D39B7D20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8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401F-49EB-43FD-ACDF-77FF6AF3EE57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4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401F-49EB-43FD-ACDF-77FF6AF3EE57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5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401F-49EB-43FD-ACDF-77FF6AF3EE57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0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401F-49EB-43FD-ACDF-77FF6AF3EE57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401F-49EB-43FD-ACDF-77FF6AF3EE57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401F-49EB-43FD-ACDF-77FF6AF3EE57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8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401F-49EB-43FD-ACDF-77FF6AF3EE57}" type="datetimeFigureOut">
              <a:rPr lang="en-US" smtClean="0"/>
              <a:t>6/14/20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401F-49EB-43FD-ACDF-77FF6AF3EE57}" type="datetimeFigureOut">
              <a:rPr lang="en-US" smtClean="0"/>
              <a:t>6/14/20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401F-49EB-43FD-ACDF-77FF6AF3EE57}" type="datetimeFigureOut">
              <a:rPr lang="en-US" smtClean="0"/>
              <a:t>6/14/20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6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401F-49EB-43FD-ACDF-77FF6AF3EE57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401F-49EB-43FD-ACDF-77FF6AF3EE57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6/14/20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7D0F5BE-E935-449D-8658-0F2A17D22A2B}"/>
              </a:ext>
            </a:extLst>
          </p:cNvPr>
          <p:cNvSpPr/>
          <p:nvPr userDrawn="1"/>
        </p:nvSpPr>
        <p:spPr>
          <a:xfrm>
            <a:off x="86203" y="75046"/>
            <a:ext cx="12009119" cy="67032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270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FA28826-A542-456A-83AF-929D0A8180CF}"/>
              </a:ext>
            </a:extLst>
          </p:cNvPr>
          <p:cNvSpPr/>
          <p:nvPr userDrawn="1"/>
        </p:nvSpPr>
        <p:spPr>
          <a:xfrm>
            <a:off x="240943" y="246744"/>
            <a:ext cx="11704320" cy="641417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27000">
            <a:solidFill>
              <a:srgbClr val="993366"/>
            </a:solidFill>
          </a:ln>
          <a:scene3d>
            <a:camera prst="orthographicFront"/>
            <a:lightRig rig="threePt" dir="t"/>
          </a:scene3d>
          <a:sp3d>
            <a:bevelT w="114300" prst="hardEdge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EA648C7-4020-43A0-BD70-80C2DFED7AB2}"/>
              </a:ext>
            </a:extLst>
          </p:cNvPr>
          <p:cNvSpPr/>
          <p:nvPr userDrawn="1"/>
        </p:nvSpPr>
        <p:spPr>
          <a:xfrm>
            <a:off x="156543" y="159450"/>
            <a:ext cx="11854375" cy="6513341"/>
          </a:xfrm>
          <a:prstGeom prst="rect">
            <a:avLst/>
          </a:prstGeom>
          <a:noFill/>
          <a:ln w="50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6085F31-0010-43B6-A66C-53975EB57DDB}"/>
              </a:ext>
            </a:extLst>
          </p:cNvPr>
          <p:cNvSpPr/>
          <p:nvPr userDrawn="1"/>
        </p:nvSpPr>
        <p:spPr>
          <a:xfrm>
            <a:off x="255017" y="6238029"/>
            <a:ext cx="11648051" cy="358727"/>
          </a:xfrm>
          <a:prstGeom prst="rect">
            <a:avLst/>
          </a:prstGeom>
          <a:solidFill>
            <a:srgbClr val="0066CC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632E7C9-E4DD-45CD-8E12-64CA3FB77878}"/>
              </a:ext>
            </a:extLst>
          </p:cNvPr>
          <p:cNvSpPr txBox="1"/>
          <p:nvPr userDrawn="1"/>
        </p:nvSpPr>
        <p:spPr>
          <a:xfrm>
            <a:off x="546921" y="6238028"/>
            <a:ext cx="1108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Md.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Mizanur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Rahman, Asst. Teacher (Science),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Shyampur</a:t>
            </a:r>
            <a:r>
              <a:rPr lang="en-US" sz="16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16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Dakhil</a:t>
            </a:r>
            <a:r>
              <a:rPr lang="en-US" sz="16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Madrasah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Alamdanga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Chuadanga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886" y="5501222"/>
            <a:ext cx="2794972" cy="1002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6" y="308861"/>
            <a:ext cx="1433487" cy="4300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493" y="5565273"/>
            <a:ext cx="632328" cy="6323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1" y="327008"/>
            <a:ext cx="750680" cy="7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rgbClr val="00B050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olar System\solar-system-copernic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18" y="332510"/>
            <a:ext cx="11679382" cy="6317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7575" y="3244334"/>
            <a:ext cx="6454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7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86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Disital Content\Animated Picture\Earth\Earth_tilt_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4751" y="1800503"/>
            <a:ext cx="68580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70987" y="5924990"/>
            <a:ext cx="11665527" cy="6477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পৃথিবী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সূর্যকে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কেন্দ্র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প্রায়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৩৬৫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দিন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৬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ঘন্টায়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একবার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ঘুরে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আশে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গতিকে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বার্ষিক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গতি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17551" y="413288"/>
            <a:ext cx="7772400" cy="11652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পৃথিবীর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বার্ষিক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গতি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7" name="Picture 6" descr="E:\Disital Content\Animated Picture\Earth\Earth_tilt_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151" y="1952903"/>
            <a:ext cx="68580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03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32495" y="321133"/>
            <a:ext cx="82296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পৃথিবীর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ঋতু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পরিবর্তন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E:\Disital Content\Animated Picture\Earth\seasonor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265" y="1637252"/>
            <a:ext cx="7923593" cy="4267602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776246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483420"/>
              </p:ext>
            </p:extLst>
          </p:nvPr>
        </p:nvGraphicFramePr>
        <p:xfrm>
          <a:off x="4684363" y="2305373"/>
          <a:ext cx="2209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363" y="2305373"/>
                        <a:ext cx="2209800" cy="1828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239505" y="739587"/>
            <a:ext cx="82296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একটি ভিডিও দেখি।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2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25485" y="336631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বাংলাদেশে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ঋতু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পরিবর্তন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48354" y="3006436"/>
            <a:ext cx="9980908" cy="266594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পৃথিবীর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গোলার্ধে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অবস্থিত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জন্য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২১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জুন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গ্রীষ্মকাল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দিন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২৩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সেপ্টেম্বর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শরৎকাল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দিন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সমান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২২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ডিসেম্বর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শীতকাল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দিন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২১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মার্চ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বসন্তকাল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দিন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সমান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4403" y="545623"/>
            <a:ext cx="82296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একক কাজ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034683" y="545623"/>
            <a:ext cx="1859796" cy="666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সময়ঃ ৪ মিনিট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6885" y="1728555"/>
            <a:ext cx="8425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 </a:t>
            </a:r>
            <a:r>
              <a:rPr lang="bn-IN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bn-BD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bn-BD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2630" y="2854534"/>
            <a:ext cx="87930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ঋতু </a:t>
            </a:r>
            <a:r>
              <a:rPr lang="bn-I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</a:t>
            </a:r>
            <a:r>
              <a:rPr lang="bn-BD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র্ত</a:t>
            </a:r>
            <a:r>
              <a:rPr lang="bn-I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কেন হয়</a:t>
            </a:r>
            <a:r>
              <a:rPr lang="bn-BD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7707" y="3889945"/>
            <a:ext cx="88886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দিন রাত সমান হয় কোন তারিখে?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2630" y="4893116"/>
            <a:ext cx="80589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সবচেয়ে ছোট দিন কোনটি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7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_revolu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43" y="2133600"/>
            <a:ext cx="7620000" cy="2895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862944" y="1371600"/>
            <a:ext cx="2792161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মার্চ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2945" y="5113917"/>
            <a:ext cx="2660543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২৩ সেপ্টেম্বর</a:t>
            </a:r>
          </a:p>
          <a:p>
            <a:pPr algn="ctr"/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0280" y="5081644"/>
            <a:ext cx="2224125" cy="7269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ডিসেম্বর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1741" y="5081644"/>
            <a:ext cx="1933179" cy="7454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21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জুন</a:t>
            </a:r>
          </a:p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5909455" y="2286001"/>
            <a:ext cx="304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242237" y="4533901"/>
            <a:ext cx="990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>
            <a:off x="5923696" y="4876801"/>
            <a:ext cx="304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8947837" y="4533107"/>
            <a:ext cx="990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0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29524" y="168087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58552" y="5466204"/>
            <a:ext cx="9575371" cy="46494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দিবা রাত্রি হ্রাস বৃদ্ধির কারন ব্যাখ্যা কর?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27" y="1311087"/>
            <a:ext cx="6776581" cy="3820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6694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264403" y="3248186"/>
            <a:ext cx="8763000" cy="64188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গরমকালে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কীভাবে তাপ দেয়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248905" y="2357034"/>
            <a:ext cx="8763000" cy="69613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সৌর বছর কাকে বলে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Pentagon 4"/>
          <p:cNvSpPr/>
          <p:nvPr/>
        </p:nvSpPr>
        <p:spPr>
          <a:xfrm>
            <a:off x="1248906" y="4095427"/>
            <a:ext cx="8809495" cy="61605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কখন সূর্যের কাছে চলে আসে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197244" y="4963330"/>
            <a:ext cx="8737171" cy="616058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সবচেয়ে ছোট দিন কোনটি?</a:t>
            </a:r>
            <a:endPara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60977" y="666428"/>
            <a:ext cx="1859796" cy="6664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1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1986" y="409525"/>
            <a:ext cx="5109882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spc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3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62347" y="440376"/>
            <a:ext cx="4951708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0863" y="6199555"/>
            <a:ext cx="8841783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পর্যবেক্ষণ করে বর্তমান মাস কোন ঋতু ব্যাখ্যা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5" y="1704622"/>
            <a:ext cx="7687733" cy="4222045"/>
          </a:xfrm>
          <a:prstGeom prst="rect">
            <a:avLst/>
          </a:prstGeom>
          <a:ln w="76200">
            <a:solidFill>
              <a:srgbClr val="9900CC"/>
            </a:solidFill>
          </a:ln>
        </p:spPr>
      </p:pic>
    </p:spTree>
    <p:extLst>
      <p:ext uri="{BB962C8B-B14F-4D97-AF65-F5344CB8AC3E}">
        <p14:creationId xmlns:p14="http://schemas.microsoft.com/office/powerpoint/2010/main" val="2813900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6" y="148166"/>
            <a:ext cx="11638844" cy="6467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44" y="2427111"/>
            <a:ext cx="4815086" cy="30255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937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087359" y="378037"/>
            <a:ext cx="6013341" cy="1524000"/>
          </a:xfrm>
          <a:prstGeom prst="cloud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     </a:t>
            </a:r>
            <a:endParaRPr lang="en-US" sz="48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80922_11295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82" y="2271566"/>
            <a:ext cx="1828800" cy="1616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7831566" y="4101540"/>
            <a:ext cx="3732903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 </a:t>
            </a:r>
            <a:r>
              <a:rPr lang="en-US" sz="24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</a:t>
            </a:r>
            <a:r>
              <a:rPr lang="bn-BD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BD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BD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BD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 সংখ্যাঃ ৪৫</a:t>
            </a:r>
          </a:p>
          <a:p>
            <a:pPr algn="ctr"/>
            <a:r>
              <a:rPr lang="bn-BD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7561" y="4316984"/>
            <a:ext cx="4510360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2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</a:p>
          <a:p>
            <a:pPr algn="ctr"/>
            <a:r>
              <a:rPr lang="bn-IN" sz="2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সহকারী:সি:শি:</a:t>
            </a:r>
          </a:p>
          <a:p>
            <a:pPr algn="ctr"/>
            <a:r>
              <a:rPr lang="bn-IN" sz="2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হোমনা কফিল উদ্দিন পাইলট</a:t>
            </a:r>
            <a:r>
              <a:rPr lang="en-US" sz="2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 বিদ্যালয়।</a:t>
            </a:r>
            <a:endParaRPr lang="en-US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74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0075" y="143131"/>
            <a:ext cx="8229600" cy="9233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/>
              <a:t>   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4" descr="Panel6SolarSystem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01" y="1169058"/>
            <a:ext cx="8465949" cy="46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1901" y="5806926"/>
            <a:ext cx="8347773" cy="9233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/>
              <a:t>   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সূর্যকে কেন্দ্র করে গ্রহ গুলোর ঘূর্ণন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arth-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98" y="2172345"/>
            <a:ext cx="14446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6772" y="420221"/>
            <a:ext cx="7330699" cy="9233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/>
              <a:t>   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76772" y="1999283"/>
            <a:ext cx="6943243" cy="378158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61117" y="2951135"/>
            <a:ext cx="1910167" cy="1699210"/>
            <a:chOff x="4661116" y="2951135"/>
            <a:chExt cx="1910166" cy="1699210"/>
          </a:xfrm>
        </p:grpSpPr>
        <p:pic>
          <p:nvPicPr>
            <p:cNvPr id="2" name="Picture 4" descr="Su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116" y="2951135"/>
              <a:ext cx="1910166" cy="1699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97463" y="3394128"/>
              <a:ext cx="127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4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84 -0.11065 C 0.39922 -0.11065 0.52617 0.01528 0.52617 0.17037 C 0.52617 0.325 0.39883 0.45162 0.24297 0.45185 C 0.08685 0.45162 -0.04024 0.32546 -0.04024 0.1706 C -0.03998 0.01482 0.08685 -0.11065 0.24284 -0.11065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965" y="5523033"/>
            <a:ext cx="11859490" cy="1119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 বার বার ফিরে আসার সাথে সৌর জগতের একটি সম্পর্ক রয়েছে।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Solar System\solar-system-copernic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36" y="332510"/>
            <a:ext cx="10446328" cy="5059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36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0023" y="753970"/>
            <a:ext cx="4883971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848" y="3356386"/>
            <a:ext cx="12052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ও </a:t>
            </a:r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08563" y="2999481"/>
            <a:ext cx="6691746" cy="1004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prstTxWarp prst="textInflate">
              <a:avLst>
                <a:gd name="adj" fmla="val 20000"/>
              </a:avLst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সূর্যের চারিদিকে পৃথিবীর ঘূর্ণন ও বার্ষিক গতি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1673" y="2549201"/>
            <a:ext cx="11665527" cy="1905000"/>
          </a:xfrm>
          <a:prstGeom prst="ellipse">
            <a:avLst/>
          </a:prstGeom>
          <a:noFill/>
          <a:ln w="234950" cmpd="sng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2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D97D02C-76CB-4BC8-8E01-DF2F47EE285A}"/>
              </a:ext>
            </a:extLst>
          </p:cNvPr>
          <p:cNvSpPr/>
          <p:nvPr/>
        </p:nvSpPr>
        <p:spPr>
          <a:xfrm>
            <a:off x="3048000" y="304802"/>
            <a:ext cx="5943600" cy="1690451"/>
          </a:xfrm>
          <a:prstGeom prst="star32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C0F67F91-7310-490E-9B50-7DC5C4A5B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062" y="688362"/>
            <a:ext cx="4363476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264403" y="3248186"/>
            <a:ext cx="8763000" cy="64188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র্ত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নের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248905" y="2357034"/>
            <a:ext cx="8763000" cy="6961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 বলতে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248905" y="4095427"/>
            <a:ext cx="10607299" cy="61605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 গতির ফলে দিনের হ্রাস বৃদ্ধির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233408" y="4916835"/>
            <a:ext cx="10607299" cy="61605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পৃথিবীর ঘূর্ণনের প্রভাবের ফলে সৃষ্ট ফলাফল ব্যাখ্যা করতে পারবে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inter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67" y="479153"/>
            <a:ext cx="5949244" cy="510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80351" y="5666114"/>
            <a:ext cx="2493936" cy="461665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IN" sz="2400" baseline="0" dirty="0">
                <a:latin typeface="NikoshBAN" panose="02000000000000000000" pitchFamily="2" charset="0"/>
                <a:cs typeface="NikoshBAN" pitchFamily="2" charset="0"/>
              </a:rPr>
              <a:t>শীত কাল</a:t>
            </a:r>
            <a:endParaRPr lang="en-US" sz="2400" baseline="0" dirty="0"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32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457</Words>
  <Application>Microsoft Office PowerPoint</Application>
  <PresentationFormat>Custom</PresentationFormat>
  <Paragraphs>95</Paragraphs>
  <Slides>19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Mahedy Hasan Torun</dc:creator>
  <cp:lastModifiedBy>ismail - [2010]</cp:lastModifiedBy>
  <cp:revision>96</cp:revision>
  <dcterms:created xsi:type="dcterms:W3CDTF">2018-05-25T06:06:22Z</dcterms:created>
  <dcterms:modified xsi:type="dcterms:W3CDTF">2020-06-14T00:35:26Z</dcterms:modified>
</cp:coreProperties>
</file>