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5" r:id="rId10"/>
    <p:sldId id="266" r:id="rId11"/>
    <p:sldId id="277" r:id="rId12"/>
    <p:sldId id="280" r:id="rId13"/>
    <p:sldId id="281" r:id="rId14"/>
    <p:sldId id="264" r:id="rId15"/>
    <p:sldId id="262" r:id="rId16"/>
    <p:sldId id="290" r:id="rId17"/>
    <p:sldId id="291" r:id="rId18"/>
    <p:sldId id="292" r:id="rId19"/>
    <p:sldId id="278" r:id="rId20"/>
    <p:sldId id="288" r:id="rId21"/>
    <p:sldId id="293" r:id="rId22"/>
    <p:sldId id="294" r:id="rId23"/>
    <p:sldId id="268" r:id="rId24"/>
    <p:sldId id="282" r:id="rId25"/>
    <p:sldId id="284" r:id="rId26"/>
    <p:sldId id="285" r:id="rId27"/>
    <p:sldId id="286" r:id="rId28"/>
    <p:sldId id="287" r:id="rId29"/>
    <p:sldId id="270" r:id="rId30"/>
    <p:sldId id="275" r:id="rId31"/>
    <p:sldId id="272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67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1DFD1-9280-46DF-91E7-5B2A833158E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430467-EC37-45E7-9F34-68AF50E6AC54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হজের ওয়াজিব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EBC3F78-2097-4D16-8919-1F727421B2BD}" type="parTrans" cxnId="{2BCF20DD-02A4-46FF-916C-84D385DDAD8A}">
      <dgm:prSet/>
      <dgm:spPr/>
      <dgm:t>
        <a:bodyPr/>
        <a:lstStyle/>
        <a:p>
          <a:endParaRPr lang="en-US"/>
        </a:p>
      </dgm:t>
    </dgm:pt>
    <dgm:pt modelId="{32B93B42-4068-4850-A98F-2F3EA404F9F2}" type="sibTrans" cxnId="{2BCF20DD-02A4-46FF-916C-84D385DDAD8A}">
      <dgm:prSet/>
      <dgm:spPr/>
      <dgm:t>
        <a:bodyPr/>
        <a:lstStyle/>
        <a:p>
          <a:endParaRPr lang="en-US"/>
        </a:p>
      </dgm:t>
    </dgm:pt>
    <dgm:pt modelId="{4C7010CF-87B7-4184-ACC2-3FE8935634F7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৯ই জিলহজ দিবাগত রাতে মুযদালিফায় অবস্থান করা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E483276-B385-488A-9D75-2C6F9C198323}" type="parTrans" cxnId="{919052AD-9DB9-4E2F-97F1-6B4F3655CA80}">
      <dgm:prSet/>
      <dgm:spPr/>
      <dgm:t>
        <a:bodyPr/>
        <a:lstStyle/>
        <a:p>
          <a:endParaRPr lang="en-US"/>
        </a:p>
      </dgm:t>
    </dgm:pt>
    <dgm:pt modelId="{932D7706-8BFB-4072-82C7-C9F9BD8CA789}" type="sibTrans" cxnId="{919052AD-9DB9-4E2F-97F1-6B4F3655CA80}">
      <dgm:prSet/>
      <dgm:spPr/>
      <dgm:t>
        <a:bodyPr/>
        <a:lstStyle/>
        <a:p>
          <a:endParaRPr lang="en-US"/>
        </a:p>
      </dgm:t>
    </dgm:pt>
    <dgm:pt modelId="{3C481E3D-3ACD-4E77-920A-0B6175964204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সাফা-মারওয়া পাহাড়দ্বয়ে সাঈ করা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704847E-4AA5-4241-B408-164E25F2DBEA}" type="parTrans" cxnId="{DC6A1658-093B-4805-8D8D-5A923290EACA}">
      <dgm:prSet/>
      <dgm:spPr/>
      <dgm:t>
        <a:bodyPr/>
        <a:lstStyle/>
        <a:p>
          <a:endParaRPr lang="en-US"/>
        </a:p>
      </dgm:t>
    </dgm:pt>
    <dgm:pt modelId="{1D905E99-3AB3-4535-9A13-7E4FF60DA2F7}" type="sibTrans" cxnId="{DC6A1658-093B-4805-8D8D-5A923290EACA}">
      <dgm:prSet/>
      <dgm:spPr/>
      <dgm:t>
        <a:bodyPr/>
        <a:lstStyle/>
        <a:p>
          <a:endParaRPr lang="en-US"/>
        </a:p>
      </dgm:t>
    </dgm:pt>
    <dgm:pt modelId="{FBD039D6-D8E8-4F59-B8EB-5D3B31D054F1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১০-১২ই জিলহজ মিনায় ৭টি কংকর নিক্ষেপ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AEAC5CC-C0DC-4B4F-8BD8-248B79ADF2B6}" type="parTrans" cxnId="{442A220C-E811-4D0F-8686-3A919B886C1E}">
      <dgm:prSet/>
      <dgm:spPr/>
      <dgm:t>
        <a:bodyPr/>
        <a:lstStyle/>
        <a:p>
          <a:endParaRPr lang="en-US"/>
        </a:p>
      </dgm:t>
    </dgm:pt>
    <dgm:pt modelId="{9A242612-1DEB-4592-84B9-54DA685CC729}" type="sibTrans" cxnId="{442A220C-E811-4D0F-8686-3A919B886C1E}">
      <dgm:prSet/>
      <dgm:spPr/>
      <dgm:t>
        <a:bodyPr/>
        <a:lstStyle/>
        <a:p>
          <a:endParaRPr lang="en-US"/>
        </a:p>
      </dgm:t>
    </dgm:pt>
    <dgm:pt modelId="{7E8E2D17-2BAB-4225-A066-6496038D197A}">
      <dgm:prSet phldrT="[Text]"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কুরবানি করা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9474412-BBB9-4094-87C2-F988FDEC27A9}" type="parTrans" cxnId="{79784F97-A261-49D4-8134-2E450AA42EC5}">
      <dgm:prSet/>
      <dgm:spPr/>
      <dgm:t>
        <a:bodyPr/>
        <a:lstStyle/>
        <a:p>
          <a:endParaRPr lang="en-US"/>
        </a:p>
      </dgm:t>
    </dgm:pt>
    <dgm:pt modelId="{C88A7F77-D4D8-4ADD-B425-6FD202D5B76B}" type="sibTrans" cxnId="{79784F97-A261-49D4-8134-2E450AA42EC5}">
      <dgm:prSet/>
      <dgm:spPr/>
      <dgm:t>
        <a:bodyPr/>
        <a:lstStyle/>
        <a:p>
          <a:endParaRPr lang="en-US"/>
        </a:p>
      </dgm:t>
    </dgm:pt>
    <dgm:pt modelId="{3B2A2F83-969F-4B09-AC5C-041786A8E51B}">
      <dgm:prSet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চুল কেটে ছোট 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B1BDFFE-C2D7-44E5-BC54-90FAD07C7122}" type="parTrans" cxnId="{56249950-A225-415F-AA32-2FCFEAF493A1}">
      <dgm:prSet/>
      <dgm:spPr/>
      <dgm:t>
        <a:bodyPr/>
        <a:lstStyle/>
        <a:p>
          <a:endParaRPr lang="en-US"/>
        </a:p>
      </dgm:t>
    </dgm:pt>
    <dgm:pt modelId="{B750EC24-60CD-471F-8032-471E36C33692}" type="sibTrans" cxnId="{56249950-A225-415F-AA32-2FCFEAF493A1}">
      <dgm:prSet/>
      <dgm:spPr/>
      <dgm:t>
        <a:bodyPr/>
        <a:lstStyle/>
        <a:p>
          <a:endParaRPr lang="en-US"/>
        </a:p>
      </dgm:t>
    </dgm:pt>
    <dgm:pt modelId="{149C5B0D-9AE5-4AA1-826B-CEB30ECC0078}">
      <dgm:prSet custT="1"/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বিদায়ী</a:t>
          </a:r>
          <a:r>
            <a:rPr lang="bn-BD" sz="3200" dirty="0">
              <a:latin typeface="NikoshBAN" pitchFamily="2" charset="0"/>
              <a:cs typeface="NikoshBAN" pitchFamily="2" charset="0"/>
            </a:rPr>
            <a:t> তাওয়ফ করা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9301E5B-A2D1-4B10-9EC2-53FA8D53D373}" type="parTrans" cxnId="{C125F26D-CFCF-4534-B135-42A07C7F232B}">
      <dgm:prSet/>
      <dgm:spPr/>
      <dgm:t>
        <a:bodyPr/>
        <a:lstStyle/>
        <a:p>
          <a:endParaRPr lang="en-US"/>
        </a:p>
      </dgm:t>
    </dgm:pt>
    <dgm:pt modelId="{0DD982D8-917E-4C41-9E42-0649B6EB5DF0}" type="sibTrans" cxnId="{C125F26D-CFCF-4534-B135-42A07C7F232B}">
      <dgm:prSet/>
      <dgm:spPr/>
      <dgm:t>
        <a:bodyPr/>
        <a:lstStyle/>
        <a:p>
          <a:endParaRPr lang="en-US"/>
        </a:p>
      </dgm:t>
    </dgm:pt>
    <dgm:pt modelId="{46C5DB4E-348D-47D9-96CC-8E612EE13AF3}">
      <dgm:prSet custT="1"/>
      <dgm:spPr/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দম দেওয়া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4069BDB-8BC2-4430-8089-3F981075FC3B}" type="parTrans" cxnId="{F8B1BD37-E99A-4677-80CD-CC1DEA47978D}">
      <dgm:prSet/>
      <dgm:spPr/>
      <dgm:t>
        <a:bodyPr/>
        <a:lstStyle/>
        <a:p>
          <a:endParaRPr lang="en-US"/>
        </a:p>
      </dgm:t>
    </dgm:pt>
    <dgm:pt modelId="{85401326-06C2-4125-8B63-DCFD7E0474C2}" type="sibTrans" cxnId="{F8B1BD37-E99A-4677-80CD-CC1DEA47978D}">
      <dgm:prSet/>
      <dgm:spPr/>
      <dgm:t>
        <a:bodyPr/>
        <a:lstStyle/>
        <a:p>
          <a:endParaRPr lang="en-US"/>
        </a:p>
      </dgm:t>
    </dgm:pt>
    <dgm:pt modelId="{11CEDA61-4552-4A6E-9880-C547375C019F}" type="pres">
      <dgm:prSet presAssocID="{5611DFD1-9280-46DF-91E7-5B2A833158E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2F7F5F-6911-486E-8C82-BA47BFBE7CC8}" type="pres">
      <dgm:prSet presAssocID="{E0430467-EC37-45E7-9F34-68AF50E6AC54}" presName="centerShape" presStyleLbl="node0" presStyleIdx="0" presStyleCnt="1" custLinFactNeighborX="69" custLinFactNeighborY="1893"/>
      <dgm:spPr/>
    </dgm:pt>
    <dgm:pt modelId="{BBC8F644-CB6F-4561-ACA4-406A675C38E2}" type="pres">
      <dgm:prSet presAssocID="{1E483276-B385-488A-9D75-2C6F9C198323}" presName="Name9" presStyleLbl="parChTrans1D2" presStyleIdx="0" presStyleCnt="7"/>
      <dgm:spPr/>
    </dgm:pt>
    <dgm:pt modelId="{ED77688C-ECE7-48A3-9F02-1D0A5FD40D31}" type="pres">
      <dgm:prSet presAssocID="{1E483276-B385-488A-9D75-2C6F9C198323}" presName="connTx" presStyleLbl="parChTrans1D2" presStyleIdx="0" presStyleCnt="7"/>
      <dgm:spPr/>
    </dgm:pt>
    <dgm:pt modelId="{196CC673-65C4-404C-92B9-FD521E61C570}" type="pres">
      <dgm:prSet presAssocID="{4C7010CF-87B7-4184-ACC2-3FE8935634F7}" presName="node" presStyleLbl="node1" presStyleIdx="0" presStyleCnt="7" custScaleX="180013" custScaleY="141156" custRadScaleRad="98799" custRadScaleInc="-62933">
        <dgm:presLayoutVars>
          <dgm:bulletEnabled val="1"/>
        </dgm:presLayoutVars>
      </dgm:prSet>
      <dgm:spPr/>
    </dgm:pt>
    <dgm:pt modelId="{3BE303CD-75CF-4224-92AB-99D868525FCF}" type="pres">
      <dgm:prSet presAssocID="{4704847E-4AA5-4241-B408-164E25F2DBEA}" presName="Name9" presStyleLbl="parChTrans1D2" presStyleIdx="1" presStyleCnt="7"/>
      <dgm:spPr/>
    </dgm:pt>
    <dgm:pt modelId="{F85D553D-8F57-4E62-BDF4-3FF0BE84081B}" type="pres">
      <dgm:prSet presAssocID="{4704847E-4AA5-4241-B408-164E25F2DBEA}" presName="connTx" presStyleLbl="parChTrans1D2" presStyleIdx="1" presStyleCnt="7"/>
      <dgm:spPr/>
    </dgm:pt>
    <dgm:pt modelId="{9A539930-A743-4333-8C88-5554F0F817F2}" type="pres">
      <dgm:prSet presAssocID="{3C481E3D-3ACD-4E77-920A-0B6175964204}" presName="node" presStyleLbl="node1" presStyleIdx="1" presStyleCnt="7" custScaleX="146304" custScaleY="119361" custRadScaleRad="96146" custRadScaleInc="-20855">
        <dgm:presLayoutVars>
          <dgm:bulletEnabled val="1"/>
        </dgm:presLayoutVars>
      </dgm:prSet>
      <dgm:spPr/>
    </dgm:pt>
    <dgm:pt modelId="{693924A0-DED3-431B-A996-F212AE0D7258}" type="pres">
      <dgm:prSet presAssocID="{FAEAC5CC-C0DC-4B4F-8BD8-248B79ADF2B6}" presName="Name9" presStyleLbl="parChTrans1D2" presStyleIdx="2" presStyleCnt="7"/>
      <dgm:spPr/>
    </dgm:pt>
    <dgm:pt modelId="{912B3B0B-C5BF-4AEA-AAD6-7B7D71D91053}" type="pres">
      <dgm:prSet presAssocID="{FAEAC5CC-C0DC-4B4F-8BD8-248B79ADF2B6}" presName="connTx" presStyleLbl="parChTrans1D2" presStyleIdx="2" presStyleCnt="7"/>
      <dgm:spPr/>
    </dgm:pt>
    <dgm:pt modelId="{ADF81DEE-BD0F-4DDC-86ED-7E8042191569}" type="pres">
      <dgm:prSet presAssocID="{FBD039D6-D8E8-4F59-B8EB-5D3B31D054F1}" presName="node" presStyleLbl="node1" presStyleIdx="2" presStyleCnt="7" custScaleX="148859" custScaleY="145195" custRadScaleRad="106241" custRadScaleInc="-210">
        <dgm:presLayoutVars>
          <dgm:bulletEnabled val="1"/>
        </dgm:presLayoutVars>
      </dgm:prSet>
      <dgm:spPr/>
    </dgm:pt>
    <dgm:pt modelId="{687F458F-965B-4AD4-AD43-4782A91299E7}" type="pres">
      <dgm:prSet presAssocID="{49474412-BBB9-4094-87C2-F988FDEC27A9}" presName="Name9" presStyleLbl="parChTrans1D2" presStyleIdx="3" presStyleCnt="7"/>
      <dgm:spPr/>
    </dgm:pt>
    <dgm:pt modelId="{B33628BB-1609-4244-A3B1-555532D3A9DB}" type="pres">
      <dgm:prSet presAssocID="{49474412-BBB9-4094-87C2-F988FDEC27A9}" presName="connTx" presStyleLbl="parChTrans1D2" presStyleIdx="3" presStyleCnt="7"/>
      <dgm:spPr/>
    </dgm:pt>
    <dgm:pt modelId="{069ADF24-24F9-46C1-8F89-19487BF65A6A}" type="pres">
      <dgm:prSet presAssocID="{7E8E2D17-2BAB-4225-A066-6496038D197A}" presName="node" presStyleLbl="node1" presStyleIdx="3" presStyleCnt="7" custScaleX="117533">
        <dgm:presLayoutVars>
          <dgm:bulletEnabled val="1"/>
        </dgm:presLayoutVars>
      </dgm:prSet>
      <dgm:spPr/>
    </dgm:pt>
    <dgm:pt modelId="{F9492992-556D-4A6D-AC54-636B270753BE}" type="pres">
      <dgm:prSet presAssocID="{1B1BDFFE-C2D7-44E5-BC54-90FAD07C7122}" presName="Name9" presStyleLbl="parChTrans1D2" presStyleIdx="4" presStyleCnt="7"/>
      <dgm:spPr/>
    </dgm:pt>
    <dgm:pt modelId="{9805DCC9-DC63-41E2-B91F-775B2A8AEEF3}" type="pres">
      <dgm:prSet presAssocID="{1B1BDFFE-C2D7-44E5-BC54-90FAD07C7122}" presName="connTx" presStyleLbl="parChTrans1D2" presStyleIdx="4" presStyleCnt="7"/>
      <dgm:spPr/>
    </dgm:pt>
    <dgm:pt modelId="{FC30B5B3-D586-42D6-A529-D122CA3BE44F}" type="pres">
      <dgm:prSet presAssocID="{3B2A2F83-969F-4B09-AC5C-041786A8E51B}" presName="node" presStyleLbl="node1" presStyleIdx="4" presStyleCnt="7" custScaleX="155944" custScaleY="137906" custRadScaleRad="98648" custRadScaleInc="2620">
        <dgm:presLayoutVars>
          <dgm:bulletEnabled val="1"/>
        </dgm:presLayoutVars>
      </dgm:prSet>
      <dgm:spPr/>
    </dgm:pt>
    <dgm:pt modelId="{84D7405B-93C7-40C9-96CF-76F9451478D0}" type="pres">
      <dgm:prSet presAssocID="{19301E5B-A2D1-4B10-9EC2-53FA8D53D373}" presName="Name9" presStyleLbl="parChTrans1D2" presStyleIdx="5" presStyleCnt="7"/>
      <dgm:spPr/>
    </dgm:pt>
    <dgm:pt modelId="{66EA1219-C913-4BB4-9F3C-C3E9DAF3A60A}" type="pres">
      <dgm:prSet presAssocID="{19301E5B-A2D1-4B10-9EC2-53FA8D53D373}" presName="connTx" presStyleLbl="parChTrans1D2" presStyleIdx="5" presStyleCnt="7"/>
      <dgm:spPr/>
    </dgm:pt>
    <dgm:pt modelId="{56AE2671-D2C0-4EC5-9CB9-6E7D08C6680D}" type="pres">
      <dgm:prSet presAssocID="{149C5B0D-9AE5-4AA1-826B-CEB30ECC0078}" presName="node" presStyleLbl="node1" presStyleIdx="5" presStyleCnt="7" custScaleX="126739" custRadScaleRad="97877" custRadScaleInc="-4968">
        <dgm:presLayoutVars>
          <dgm:bulletEnabled val="1"/>
        </dgm:presLayoutVars>
      </dgm:prSet>
      <dgm:spPr/>
    </dgm:pt>
    <dgm:pt modelId="{1CD6E01D-4BD2-43A6-84B0-911C20D76969}" type="pres">
      <dgm:prSet presAssocID="{44069BDB-8BC2-4430-8089-3F981075FC3B}" presName="Name9" presStyleLbl="parChTrans1D2" presStyleIdx="6" presStyleCnt="7"/>
      <dgm:spPr/>
    </dgm:pt>
    <dgm:pt modelId="{464B13F8-C5BE-401C-8D2D-DF8F314F7396}" type="pres">
      <dgm:prSet presAssocID="{44069BDB-8BC2-4430-8089-3F981075FC3B}" presName="connTx" presStyleLbl="parChTrans1D2" presStyleIdx="6" presStyleCnt="7"/>
      <dgm:spPr/>
    </dgm:pt>
    <dgm:pt modelId="{525C1006-2A03-4D2C-9AED-0111CC3DB837}" type="pres">
      <dgm:prSet presAssocID="{46C5DB4E-348D-47D9-96CC-8E612EE13AF3}" presName="node" presStyleLbl="node1" presStyleIdx="6" presStyleCnt="7" custScaleX="131662" custScaleY="96164" custRadScaleRad="101186" custRadScaleInc="-61835">
        <dgm:presLayoutVars>
          <dgm:bulletEnabled val="1"/>
        </dgm:presLayoutVars>
      </dgm:prSet>
      <dgm:spPr/>
    </dgm:pt>
  </dgm:ptLst>
  <dgm:cxnLst>
    <dgm:cxn modelId="{31887B04-0C23-46E1-B566-D35253703635}" type="presOf" srcId="{1B1BDFFE-C2D7-44E5-BC54-90FAD07C7122}" destId="{F9492992-556D-4A6D-AC54-636B270753BE}" srcOrd="0" destOrd="0" presId="urn:microsoft.com/office/officeart/2005/8/layout/radial1"/>
    <dgm:cxn modelId="{83D8B804-C798-4505-9DA5-F8F1160CB30E}" type="presOf" srcId="{1E483276-B385-488A-9D75-2C6F9C198323}" destId="{BBC8F644-CB6F-4561-ACA4-406A675C38E2}" srcOrd="0" destOrd="0" presId="urn:microsoft.com/office/officeart/2005/8/layout/radial1"/>
    <dgm:cxn modelId="{5D04E60A-CFBC-413B-98B4-13B0CFC3A359}" type="presOf" srcId="{4704847E-4AA5-4241-B408-164E25F2DBEA}" destId="{F85D553D-8F57-4E62-BDF4-3FF0BE84081B}" srcOrd="1" destOrd="0" presId="urn:microsoft.com/office/officeart/2005/8/layout/radial1"/>
    <dgm:cxn modelId="{E662F60A-8A4F-416C-9331-4BD40A1B8227}" type="presOf" srcId="{3B2A2F83-969F-4B09-AC5C-041786A8E51B}" destId="{FC30B5B3-D586-42D6-A529-D122CA3BE44F}" srcOrd="0" destOrd="0" presId="urn:microsoft.com/office/officeart/2005/8/layout/radial1"/>
    <dgm:cxn modelId="{442A220C-E811-4D0F-8686-3A919B886C1E}" srcId="{E0430467-EC37-45E7-9F34-68AF50E6AC54}" destId="{FBD039D6-D8E8-4F59-B8EB-5D3B31D054F1}" srcOrd="2" destOrd="0" parTransId="{FAEAC5CC-C0DC-4B4F-8BD8-248B79ADF2B6}" sibTransId="{9A242612-1DEB-4592-84B9-54DA685CC729}"/>
    <dgm:cxn modelId="{A9884411-7EE2-4630-990B-5617FBADDB35}" type="presOf" srcId="{FAEAC5CC-C0DC-4B4F-8BD8-248B79ADF2B6}" destId="{693924A0-DED3-431B-A996-F212AE0D7258}" srcOrd="0" destOrd="0" presId="urn:microsoft.com/office/officeart/2005/8/layout/radial1"/>
    <dgm:cxn modelId="{FBE7A819-0BC2-4791-B1A4-1E4078834B2A}" type="presOf" srcId="{E0430467-EC37-45E7-9F34-68AF50E6AC54}" destId="{F42F7F5F-6911-486E-8C82-BA47BFBE7CC8}" srcOrd="0" destOrd="0" presId="urn:microsoft.com/office/officeart/2005/8/layout/radial1"/>
    <dgm:cxn modelId="{D5E02926-CA04-4A3F-9BCE-336837C54090}" type="presOf" srcId="{3C481E3D-3ACD-4E77-920A-0B6175964204}" destId="{9A539930-A743-4333-8C88-5554F0F817F2}" srcOrd="0" destOrd="0" presId="urn:microsoft.com/office/officeart/2005/8/layout/radial1"/>
    <dgm:cxn modelId="{D0C8AE36-282F-44A8-99B0-6705CFF3DF58}" type="presOf" srcId="{149C5B0D-9AE5-4AA1-826B-CEB30ECC0078}" destId="{56AE2671-D2C0-4EC5-9CB9-6E7D08C6680D}" srcOrd="0" destOrd="0" presId="urn:microsoft.com/office/officeart/2005/8/layout/radial1"/>
    <dgm:cxn modelId="{F8B1BD37-E99A-4677-80CD-CC1DEA47978D}" srcId="{E0430467-EC37-45E7-9F34-68AF50E6AC54}" destId="{46C5DB4E-348D-47D9-96CC-8E612EE13AF3}" srcOrd="6" destOrd="0" parTransId="{44069BDB-8BC2-4430-8089-3F981075FC3B}" sibTransId="{85401326-06C2-4125-8B63-DCFD7E0474C2}"/>
    <dgm:cxn modelId="{DE62A339-649C-47EF-A5B6-91F47C1974C9}" type="presOf" srcId="{1B1BDFFE-C2D7-44E5-BC54-90FAD07C7122}" destId="{9805DCC9-DC63-41E2-B91F-775B2A8AEEF3}" srcOrd="1" destOrd="0" presId="urn:microsoft.com/office/officeart/2005/8/layout/radial1"/>
    <dgm:cxn modelId="{BEF7CA3A-72D9-41DE-A631-AD3F55B39945}" type="presOf" srcId="{FAEAC5CC-C0DC-4B4F-8BD8-248B79ADF2B6}" destId="{912B3B0B-C5BF-4AEA-AAD6-7B7D71D91053}" srcOrd="1" destOrd="0" presId="urn:microsoft.com/office/officeart/2005/8/layout/radial1"/>
    <dgm:cxn modelId="{F81D6560-9CEE-43A3-8128-475AAB7EE660}" type="presOf" srcId="{49474412-BBB9-4094-87C2-F988FDEC27A9}" destId="{687F458F-965B-4AD4-AD43-4782A91299E7}" srcOrd="0" destOrd="0" presId="urn:microsoft.com/office/officeart/2005/8/layout/radial1"/>
    <dgm:cxn modelId="{092D684C-671B-44D4-997A-24EF797F8384}" type="presOf" srcId="{1E483276-B385-488A-9D75-2C6F9C198323}" destId="{ED77688C-ECE7-48A3-9F02-1D0A5FD40D31}" srcOrd="1" destOrd="0" presId="urn:microsoft.com/office/officeart/2005/8/layout/radial1"/>
    <dgm:cxn modelId="{C125F26D-CFCF-4534-B135-42A07C7F232B}" srcId="{E0430467-EC37-45E7-9F34-68AF50E6AC54}" destId="{149C5B0D-9AE5-4AA1-826B-CEB30ECC0078}" srcOrd="5" destOrd="0" parTransId="{19301E5B-A2D1-4B10-9EC2-53FA8D53D373}" sibTransId="{0DD982D8-917E-4C41-9E42-0649B6EB5DF0}"/>
    <dgm:cxn modelId="{56249950-A225-415F-AA32-2FCFEAF493A1}" srcId="{E0430467-EC37-45E7-9F34-68AF50E6AC54}" destId="{3B2A2F83-969F-4B09-AC5C-041786A8E51B}" srcOrd="4" destOrd="0" parTransId="{1B1BDFFE-C2D7-44E5-BC54-90FAD07C7122}" sibTransId="{B750EC24-60CD-471F-8032-471E36C33692}"/>
    <dgm:cxn modelId="{A477FD56-8F2A-4827-AA9E-D07582F4B408}" type="presOf" srcId="{4C7010CF-87B7-4184-ACC2-3FE8935634F7}" destId="{196CC673-65C4-404C-92B9-FD521E61C570}" srcOrd="0" destOrd="0" presId="urn:microsoft.com/office/officeart/2005/8/layout/radial1"/>
    <dgm:cxn modelId="{DC6A1658-093B-4805-8D8D-5A923290EACA}" srcId="{E0430467-EC37-45E7-9F34-68AF50E6AC54}" destId="{3C481E3D-3ACD-4E77-920A-0B6175964204}" srcOrd="1" destOrd="0" parTransId="{4704847E-4AA5-4241-B408-164E25F2DBEA}" sibTransId="{1D905E99-3AB3-4535-9A13-7E4FF60DA2F7}"/>
    <dgm:cxn modelId="{7278A581-3B83-48D5-9701-BB84142E5056}" type="presOf" srcId="{44069BDB-8BC2-4430-8089-3F981075FC3B}" destId="{464B13F8-C5BE-401C-8D2D-DF8F314F7396}" srcOrd="1" destOrd="0" presId="urn:microsoft.com/office/officeart/2005/8/layout/radial1"/>
    <dgm:cxn modelId="{6AEE0694-5EEC-4F8B-913B-2F549DFA81CC}" type="presOf" srcId="{7E8E2D17-2BAB-4225-A066-6496038D197A}" destId="{069ADF24-24F9-46C1-8F89-19487BF65A6A}" srcOrd="0" destOrd="0" presId="urn:microsoft.com/office/officeart/2005/8/layout/radial1"/>
    <dgm:cxn modelId="{79784F97-A261-49D4-8134-2E450AA42EC5}" srcId="{E0430467-EC37-45E7-9F34-68AF50E6AC54}" destId="{7E8E2D17-2BAB-4225-A066-6496038D197A}" srcOrd="3" destOrd="0" parTransId="{49474412-BBB9-4094-87C2-F988FDEC27A9}" sibTransId="{C88A7F77-D4D8-4ADD-B425-6FD202D5B76B}"/>
    <dgm:cxn modelId="{8E968D9C-A35E-4500-BC40-0B35E9CFA0B7}" type="presOf" srcId="{19301E5B-A2D1-4B10-9EC2-53FA8D53D373}" destId="{84D7405B-93C7-40C9-96CF-76F9451478D0}" srcOrd="0" destOrd="0" presId="urn:microsoft.com/office/officeart/2005/8/layout/radial1"/>
    <dgm:cxn modelId="{991BE2A7-0CE0-4EAC-AB91-6D3B41E96741}" type="presOf" srcId="{44069BDB-8BC2-4430-8089-3F981075FC3B}" destId="{1CD6E01D-4BD2-43A6-84B0-911C20D76969}" srcOrd="0" destOrd="0" presId="urn:microsoft.com/office/officeart/2005/8/layout/radial1"/>
    <dgm:cxn modelId="{919052AD-9DB9-4E2F-97F1-6B4F3655CA80}" srcId="{E0430467-EC37-45E7-9F34-68AF50E6AC54}" destId="{4C7010CF-87B7-4184-ACC2-3FE8935634F7}" srcOrd="0" destOrd="0" parTransId="{1E483276-B385-488A-9D75-2C6F9C198323}" sibTransId="{932D7706-8BFB-4072-82C7-C9F9BD8CA789}"/>
    <dgm:cxn modelId="{053CB8B5-AC31-43AB-95A5-430673B57101}" type="presOf" srcId="{19301E5B-A2D1-4B10-9EC2-53FA8D53D373}" destId="{66EA1219-C913-4BB4-9F3C-C3E9DAF3A60A}" srcOrd="1" destOrd="0" presId="urn:microsoft.com/office/officeart/2005/8/layout/radial1"/>
    <dgm:cxn modelId="{7CF9E5BA-A25C-49AC-926F-6CA246EC2DE4}" type="presOf" srcId="{FBD039D6-D8E8-4F59-B8EB-5D3B31D054F1}" destId="{ADF81DEE-BD0F-4DDC-86ED-7E8042191569}" srcOrd="0" destOrd="0" presId="urn:microsoft.com/office/officeart/2005/8/layout/radial1"/>
    <dgm:cxn modelId="{37BFC0BB-163E-4186-971F-96DCC6153A24}" type="presOf" srcId="{5611DFD1-9280-46DF-91E7-5B2A833158ED}" destId="{11CEDA61-4552-4A6E-9880-C547375C019F}" srcOrd="0" destOrd="0" presId="urn:microsoft.com/office/officeart/2005/8/layout/radial1"/>
    <dgm:cxn modelId="{2BCF20DD-02A4-46FF-916C-84D385DDAD8A}" srcId="{5611DFD1-9280-46DF-91E7-5B2A833158ED}" destId="{E0430467-EC37-45E7-9F34-68AF50E6AC54}" srcOrd="0" destOrd="0" parTransId="{9EBC3F78-2097-4D16-8919-1F727421B2BD}" sibTransId="{32B93B42-4068-4850-A98F-2F3EA404F9F2}"/>
    <dgm:cxn modelId="{63FB0FDE-56C8-4A4E-9366-8C756E31CBAE}" type="presOf" srcId="{46C5DB4E-348D-47D9-96CC-8E612EE13AF3}" destId="{525C1006-2A03-4D2C-9AED-0111CC3DB837}" srcOrd="0" destOrd="0" presId="urn:microsoft.com/office/officeart/2005/8/layout/radial1"/>
    <dgm:cxn modelId="{598A8BDE-D7BF-4A29-B8F4-6D7C086AB1DD}" type="presOf" srcId="{4704847E-4AA5-4241-B408-164E25F2DBEA}" destId="{3BE303CD-75CF-4224-92AB-99D868525FCF}" srcOrd="0" destOrd="0" presId="urn:microsoft.com/office/officeart/2005/8/layout/radial1"/>
    <dgm:cxn modelId="{A86558FA-64FF-4811-B860-DC464529F7B1}" type="presOf" srcId="{49474412-BBB9-4094-87C2-F988FDEC27A9}" destId="{B33628BB-1609-4244-A3B1-555532D3A9DB}" srcOrd="1" destOrd="0" presId="urn:microsoft.com/office/officeart/2005/8/layout/radial1"/>
    <dgm:cxn modelId="{939CAE9B-3A1C-4A29-907D-87561D3C2470}" type="presParOf" srcId="{11CEDA61-4552-4A6E-9880-C547375C019F}" destId="{F42F7F5F-6911-486E-8C82-BA47BFBE7CC8}" srcOrd="0" destOrd="0" presId="urn:microsoft.com/office/officeart/2005/8/layout/radial1"/>
    <dgm:cxn modelId="{E6253304-D376-40B2-B9D0-BD8814E9CDFA}" type="presParOf" srcId="{11CEDA61-4552-4A6E-9880-C547375C019F}" destId="{BBC8F644-CB6F-4561-ACA4-406A675C38E2}" srcOrd="1" destOrd="0" presId="urn:microsoft.com/office/officeart/2005/8/layout/radial1"/>
    <dgm:cxn modelId="{B70746A1-5416-4062-B6FF-E9F4DEEBCE1E}" type="presParOf" srcId="{BBC8F644-CB6F-4561-ACA4-406A675C38E2}" destId="{ED77688C-ECE7-48A3-9F02-1D0A5FD40D31}" srcOrd="0" destOrd="0" presId="urn:microsoft.com/office/officeart/2005/8/layout/radial1"/>
    <dgm:cxn modelId="{CCC9722F-4A99-411E-A2E5-CD7D28CB9E4C}" type="presParOf" srcId="{11CEDA61-4552-4A6E-9880-C547375C019F}" destId="{196CC673-65C4-404C-92B9-FD521E61C570}" srcOrd="2" destOrd="0" presId="urn:microsoft.com/office/officeart/2005/8/layout/radial1"/>
    <dgm:cxn modelId="{D4131E8E-9499-40BF-BBF0-C865B2FCFE06}" type="presParOf" srcId="{11CEDA61-4552-4A6E-9880-C547375C019F}" destId="{3BE303CD-75CF-4224-92AB-99D868525FCF}" srcOrd="3" destOrd="0" presId="urn:microsoft.com/office/officeart/2005/8/layout/radial1"/>
    <dgm:cxn modelId="{98295FE2-EFC4-49C3-9C21-659C657741CB}" type="presParOf" srcId="{3BE303CD-75CF-4224-92AB-99D868525FCF}" destId="{F85D553D-8F57-4E62-BDF4-3FF0BE84081B}" srcOrd="0" destOrd="0" presId="urn:microsoft.com/office/officeart/2005/8/layout/radial1"/>
    <dgm:cxn modelId="{8E1D3B84-1645-48A6-BFE7-718B3E1660C2}" type="presParOf" srcId="{11CEDA61-4552-4A6E-9880-C547375C019F}" destId="{9A539930-A743-4333-8C88-5554F0F817F2}" srcOrd="4" destOrd="0" presId="urn:microsoft.com/office/officeart/2005/8/layout/radial1"/>
    <dgm:cxn modelId="{C1D5E531-B3B1-4B00-B9B3-BE139144CD36}" type="presParOf" srcId="{11CEDA61-4552-4A6E-9880-C547375C019F}" destId="{693924A0-DED3-431B-A996-F212AE0D7258}" srcOrd="5" destOrd="0" presId="urn:microsoft.com/office/officeart/2005/8/layout/radial1"/>
    <dgm:cxn modelId="{851EFF43-8298-4AFF-AED8-506127092BA6}" type="presParOf" srcId="{693924A0-DED3-431B-A996-F212AE0D7258}" destId="{912B3B0B-C5BF-4AEA-AAD6-7B7D71D91053}" srcOrd="0" destOrd="0" presId="urn:microsoft.com/office/officeart/2005/8/layout/radial1"/>
    <dgm:cxn modelId="{2624A6C9-C4D5-4620-8330-C0A55D951C65}" type="presParOf" srcId="{11CEDA61-4552-4A6E-9880-C547375C019F}" destId="{ADF81DEE-BD0F-4DDC-86ED-7E8042191569}" srcOrd="6" destOrd="0" presId="urn:microsoft.com/office/officeart/2005/8/layout/radial1"/>
    <dgm:cxn modelId="{D8F19309-51DA-4F2F-9794-F8223C8EB33D}" type="presParOf" srcId="{11CEDA61-4552-4A6E-9880-C547375C019F}" destId="{687F458F-965B-4AD4-AD43-4782A91299E7}" srcOrd="7" destOrd="0" presId="urn:microsoft.com/office/officeart/2005/8/layout/radial1"/>
    <dgm:cxn modelId="{EA251DF3-DC6C-46DF-822B-D3F63749D90D}" type="presParOf" srcId="{687F458F-965B-4AD4-AD43-4782A91299E7}" destId="{B33628BB-1609-4244-A3B1-555532D3A9DB}" srcOrd="0" destOrd="0" presId="urn:microsoft.com/office/officeart/2005/8/layout/radial1"/>
    <dgm:cxn modelId="{26B39D3B-A145-4D5A-97EB-8FA46DA29546}" type="presParOf" srcId="{11CEDA61-4552-4A6E-9880-C547375C019F}" destId="{069ADF24-24F9-46C1-8F89-19487BF65A6A}" srcOrd="8" destOrd="0" presId="urn:microsoft.com/office/officeart/2005/8/layout/radial1"/>
    <dgm:cxn modelId="{6CF8C8ED-F8C2-47EA-85EA-970A45466730}" type="presParOf" srcId="{11CEDA61-4552-4A6E-9880-C547375C019F}" destId="{F9492992-556D-4A6D-AC54-636B270753BE}" srcOrd="9" destOrd="0" presId="urn:microsoft.com/office/officeart/2005/8/layout/radial1"/>
    <dgm:cxn modelId="{E3C528C7-CF85-418F-A51C-55E17DA220EF}" type="presParOf" srcId="{F9492992-556D-4A6D-AC54-636B270753BE}" destId="{9805DCC9-DC63-41E2-B91F-775B2A8AEEF3}" srcOrd="0" destOrd="0" presId="urn:microsoft.com/office/officeart/2005/8/layout/radial1"/>
    <dgm:cxn modelId="{DEA08016-491B-4CA6-88F7-AB7F1DD6238E}" type="presParOf" srcId="{11CEDA61-4552-4A6E-9880-C547375C019F}" destId="{FC30B5B3-D586-42D6-A529-D122CA3BE44F}" srcOrd="10" destOrd="0" presId="urn:microsoft.com/office/officeart/2005/8/layout/radial1"/>
    <dgm:cxn modelId="{791593EB-81E0-4BEC-8AFF-C8DA53A15DEB}" type="presParOf" srcId="{11CEDA61-4552-4A6E-9880-C547375C019F}" destId="{84D7405B-93C7-40C9-96CF-76F9451478D0}" srcOrd="11" destOrd="0" presId="urn:microsoft.com/office/officeart/2005/8/layout/radial1"/>
    <dgm:cxn modelId="{DF7FFB7F-F90B-4C75-8BF2-99D17E870B0C}" type="presParOf" srcId="{84D7405B-93C7-40C9-96CF-76F9451478D0}" destId="{66EA1219-C913-4BB4-9F3C-C3E9DAF3A60A}" srcOrd="0" destOrd="0" presId="urn:microsoft.com/office/officeart/2005/8/layout/radial1"/>
    <dgm:cxn modelId="{50E2D6AF-60E4-4D73-A2CA-B911062923E0}" type="presParOf" srcId="{11CEDA61-4552-4A6E-9880-C547375C019F}" destId="{56AE2671-D2C0-4EC5-9CB9-6E7D08C6680D}" srcOrd="12" destOrd="0" presId="urn:microsoft.com/office/officeart/2005/8/layout/radial1"/>
    <dgm:cxn modelId="{0D97B0DD-5793-491D-B8FA-18BC2D1FB67D}" type="presParOf" srcId="{11CEDA61-4552-4A6E-9880-C547375C019F}" destId="{1CD6E01D-4BD2-43A6-84B0-911C20D76969}" srcOrd="13" destOrd="0" presId="urn:microsoft.com/office/officeart/2005/8/layout/radial1"/>
    <dgm:cxn modelId="{62BF775C-019D-49FE-8C22-48674183563E}" type="presParOf" srcId="{1CD6E01D-4BD2-43A6-84B0-911C20D76969}" destId="{464B13F8-C5BE-401C-8D2D-DF8F314F7396}" srcOrd="0" destOrd="0" presId="urn:microsoft.com/office/officeart/2005/8/layout/radial1"/>
    <dgm:cxn modelId="{E00A1318-ECF8-41C0-AD19-CFC96144A45F}" type="presParOf" srcId="{11CEDA61-4552-4A6E-9880-C547375C019F}" destId="{525C1006-2A03-4D2C-9AED-0111CC3DB83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F7F5F-6911-486E-8C82-BA47BFBE7CC8}">
      <dsp:nvSpPr>
        <dsp:cNvPr id="0" name=""/>
        <dsp:cNvSpPr/>
      </dsp:nvSpPr>
      <dsp:spPr>
        <a:xfrm>
          <a:off x="2864524" y="2264039"/>
          <a:ext cx="1433535" cy="1433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 dirty="0">
              <a:latin typeface="NikoshBAN" pitchFamily="2" charset="0"/>
              <a:cs typeface="NikoshBAN" pitchFamily="2" charset="0"/>
            </a:rPr>
            <a:t>হজের ওয়াজিব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074460" y="2473975"/>
        <a:ext cx="1013663" cy="1013663"/>
      </dsp:txXfrm>
    </dsp:sp>
    <dsp:sp modelId="{BBC8F644-CB6F-4561-ACA4-406A675C38E2}">
      <dsp:nvSpPr>
        <dsp:cNvPr id="0" name=""/>
        <dsp:cNvSpPr/>
      </dsp:nvSpPr>
      <dsp:spPr>
        <a:xfrm rot="15259985">
          <a:off x="3095459" y="2051453"/>
          <a:ext cx="460257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460257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14081" y="2057583"/>
        <a:ext cx="23012" cy="23012"/>
      </dsp:txXfrm>
    </dsp:sp>
    <dsp:sp modelId="{196CC673-65C4-404C-92B9-FD521E61C570}">
      <dsp:nvSpPr>
        <dsp:cNvPr id="0" name=""/>
        <dsp:cNvSpPr/>
      </dsp:nvSpPr>
      <dsp:spPr>
        <a:xfrm>
          <a:off x="1696028" y="-152396"/>
          <a:ext cx="2580550" cy="2023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৯ই জিলহজ দিবাগত রাতে মুযদালিফায় অবস্থান করা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073941" y="143942"/>
        <a:ext cx="1824724" cy="1430845"/>
      </dsp:txXfrm>
    </dsp:sp>
    <dsp:sp modelId="{3BE303CD-75CF-4224-92AB-99D868525FCF}">
      <dsp:nvSpPr>
        <dsp:cNvPr id="0" name=""/>
        <dsp:cNvSpPr/>
      </dsp:nvSpPr>
      <dsp:spPr>
        <a:xfrm rot="18865654">
          <a:off x="4012538" y="2283484"/>
          <a:ext cx="469985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469985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35782" y="2289371"/>
        <a:ext cx="23499" cy="23499"/>
      </dsp:txXfrm>
    </dsp:sp>
    <dsp:sp modelId="{9A539930-A743-4333-8C88-5554F0F817F2}">
      <dsp:nvSpPr>
        <dsp:cNvPr id="0" name=""/>
        <dsp:cNvSpPr/>
      </dsp:nvSpPr>
      <dsp:spPr>
        <a:xfrm>
          <a:off x="4018311" y="609600"/>
          <a:ext cx="2097320" cy="1711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সাফা-মারওয়া পাহাড়দ্বয়ে সাঈ করা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325456" y="860182"/>
        <a:ext cx="1483030" cy="1209918"/>
      </dsp:txXfrm>
    </dsp:sp>
    <dsp:sp modelId="{693924A0-DED3-431B-A996-F212AE0D7258}">
      <dsp:nvSpPr>
        <dsp:cNvPr id="0" name=""/>
        <dsp:cNvSpPr/>
      </dsp:nvSpPr>
      <dsp:spPr>
        <a:xfrm rot="648669">
          <a:off x="4281061" y="3142809"/>
          <a:ext cx="481868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481868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09949" y="3148399"/>
        <a:ext cx="24093" cy="24093"/>
      </dsp:txXfrm>
    </dsp:sp>
    <dsp:sp modelId="{ADF81DEE-BD0F-4DDC-86ED-7E8042191569}">
      <dsp:nvSpPr>
        <dsp:cNvPr id="0" name=""/>
        <dsp:cNvSpPr/>
      </dsp:nvSpPr>
      <dsp:spPr>
        <a:xfrm>
          <a:off x="4738774" y="2364882"/>
          <a:ext cx="2133946" cy="20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১০-১২ই জিলহজ মিনায় ৭টি কংকর নিক্ষেপ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051283" y="2669699"/>
        <a:ext cx="1508928" cy="1471788"/>
      </dsp:txXfrm>
    </dsp:sp>
    <dsp:sp modelId="{687F458F-965B-4AD4-AD43-4782A91299E7}">
      <dsp:nvSpPr>
        <dsp:cNvPr id="0" name=""/>
        <dsp:cNvSpPr/>
      </dsp:nvSpPr>
      <dsp:spPr>
        <a:xfrm rot="3803073">
          <a:off x="3730897" y="3881761"/>
          <a:ext cx="621400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621400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6063" y="3883863"/>
        <a:ext cx="31070" cy="31070"/>
      </dsp:txXfrm>
    </dsp:sp>
    <dsp:sp modelId="{069ADF24-24F9-46C1-8F89-19487BF65A6A}">
      <dsp:nvSpPr>
        <dsp:cNvPr id="0" name=""/>
        <dsp:cNvSpPr/>
      </dsp:nvSpPr>
      <dsp:spPr>
        <a:xfrm>
          <a:off x="3668750" y="4119750"/>
          <a:ext cx="1684877" cy="1433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কুরবানি করা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915495" y="4329686"/>
        <a:ext cx="1191387" cy="1013663"/>
      </dsp:txXfrm>
    </dsp:sp>
    <dsp:sp modelId="{F9492992-556D-4A6D-AC54-636B270753BE}">
      <dsp:nvSpPr>
        <dsp:cNvPr id="0" name=""/>
        <dsp:cNvSpPr/>
      </dsp:nvSpPr>
      <dsp:spPr>
        <a:xfrm rot="7048418">
          <a:off x="3016263" y="3741387"/>
          <a:ext cx="320739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320739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8614" y="3751006"/>
        <a:ext cx="16036" cy="16036"/>
      </dsp:txXfrm>
    </dsp:sp>
    <dsp:sp modelId="{FC30B5B3-D586-42D6-A529-D122CA3BE44F}">
      <dsp:nvSpPr>
        <dsp:cNvPr id="0" name=""/>
        <dsp:cNvSpPr/>
      </dsp:nvSpPr>
      <dsp:spPr>
        <a:xfrm>
          <a:off x="1517912" y="3810910"/>
          <a:ext cx="2235512" cy="1976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চুল কেটে ছোট 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845295" y="4100425"/>
        <a:ext cx="1580746" cy="1397901"/>
      </dsp:txXfrm>
    </dsp:sp>
    <dsp:sp modelId="{84D7405B-93C7-40C9-96CF-76F9451478D0}">
      <dsp:nvSpPr>
        <dsp:cNvPr id="0" name=""/>
        <dsp:cNvSpPr/>
      </dsp:nvSpPr>
      <dsp:spPr>
        <a:xfrm rot="10083052">
          <a:off x="2409913" y="3160775"/>
          <a:ext cx="475291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475291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35676" y="3166530"/>
        <a:ext cx="23764" cy="23764"/>
      </dsp:txXfrm>
    </dsp:sp>
    <dsp:sp modelId="{56AE2671-D2C0-4EC5-9CB9-6E7D08C6680D}">
      <dsp:nvSpPr>
        <dsp:cNvPr id="0" name=""/>
        <dsp:cNvSpPr/>
      </dsp:nvSpPr>
      <dsp:spPr>
        <a:xfrm>
          <a:off x="629226" y="2696533"/>
          <a:ext cx="1816848" cy="1433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বিদায়ী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 তাওয়ফ করা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895297" y="2906469"/>
        <a:ext cx="1284706" cy="1013663"/>
      </dsp:txXfrm>
    </dsp:sp>
    <dsp:sp modelId="{1CD6E01D-4BD2-43A6-84B0-911C20D76969}">
      <dsp:nvSpPr>
        <dsp:cNvPr id="0" name=""/>
        <dsp:cNvSpPr/>
      </dsp:nvSpPr>
      <dsp:spPr>
        <a:xfrm rot="12275294">
          <a:off x="2342748" y="2537054"/>
          <a:ext cx="614638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614638" y="176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634702" y="2539325"/>
        <a:ext cx="30731" cy="30731"/>
      </dsp:txXfrm>
    </dsp:sp>
    <dsp:sp modelId="{525C1006-2A03-4D2C-9AED-0111CC3DB837}">
      <dsp:nvSpPr>
        <dsp:cNvPr id="0" name=""/>
        <dsp:cNvSpPr/>
      </dsp:nvSpPr>
      <dsp:spPr>
        <a:xfrm>
          <a:off x="627180" y="1371600"/>
          <a:ext cx="1887421" cy="1378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দম দেওয়া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03586" y="1573483"/>
        <a:ext cx="1334609" cy="97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9437-664C-4F97-937A-6D7AD7597D75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005D7-C426-4841-8F46-85B3D03680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05D7-C426-4841-8F46-85B3D036802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005D7-C426-4841-8F46-85B3D036802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dulmalek1972p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381000"/>
            <a:ext cx="5410200" cy="1447800"/>
          </a:xfrm>
        </p:spPr>
        <p:txBody>
          <a:bodyPr>
            <a:noAutofit/>
          </a:bodyPr>
          <a:lstStyle/>
          <a:p>
            <a:r>
              <a:rPr lang="bn-BD" sz="1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 N Ho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76450"/>
            <a:ext cx="59436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5257800"/>
            <a:ext cx="6096000" cy="1390651"/>
          </a:xfrm>
        </p:spPr>
        <p:txBody>
          <a:bodyPr>
            <a:normAutofit fontScale="90000"/>
          </a:bodyPr>
          <a:lstStyle/>
          <a:p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হজের মাধ্যমে বিশ্ব ভ্রাতৃত্ব তৈরি হয়।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হজ বিশ্ব মুসলিমের মহাসম্মেলন।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153400" cy="49773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118595"/>
            <a:ext cx="3086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ফরয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934200" cy="461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867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১। ইহরাম বাঁধা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3914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265071"/>
            <a:ext cx="266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ফরয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৯ ই যিলহজ আরাফাতের ময়দানে অবস্থান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292443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ফরয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239000" cy="4394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943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৩।তাওয়াফে জ়িয়ারত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95600" y="2514600"/>
            <a:ext cx="27432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হজের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ফরয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2819400" y="609600"/>
            <a:ext cx="2819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ইহরাম বাঁধা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5562600" y="3429000"/>
            <a:ext cx="3276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আরাফাতের ময়দানে অবস্থান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381000" y="3581400"/>
            <a:ext cx="2362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তাওয়াফে যিয়ারত</a:t>
            </a:r>
            <a:endParaRPr lang="en-US" sz="3200" b="1" dirty="0"/>
          </a:p>
        </p:txBody>
      </p:sp>
      <p:cxnSp>
        <p:nvCxnSpPr>
          <p:cNvPr id="13" name="Straight Arrow Connector 12"/>
          <p:cNvCxnSpPr>
            <a:stCxn id="5" idx="0"/>
            <a:endCxn id="7" idx="4"/>
          </p:cNvCxnSpPr>
          <p:nvPr/>
        </p:nvCxnSpPr>
        <p:spPr>
          <a:xfrm rot="16200000" flipV="1">
            <a:off x="4057650" y="2305050"/>
            <a:ext cx="381000" cy="38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5638800" y="3429000"/>
            <a:ext cx="609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667000" y="3810000"/>
            <a:ext cx="304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33800" y="2590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 যাদের </a:t>
            </a:r>
          </a:p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 ফরয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362200"/>
            <a:ext cx="152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আর্থিক সামর্থ্য রয়েছে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360474"/>
            <a:ext cx="137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দৈহিক সামর্থ্য রয়েছে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43000" y="1066800"/>
            <a:ext cx="4987291" cy="4419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67200" y="990600"/>
            <a:ext cx="4343400" cy="4325566"/>
          </a:xfrm>
          <a:prstGeom prst="ellipse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3733800" y="3276600"/>
            <a:ext cx="4572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3124200"/>
            <a:ext cx="381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5943600"/>
            <a:ext cx="7928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৯ই জিলহজ দিবাগত রাতে মুযদালিফায় অবস্থান 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5791200" cy="3853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638800"/>
            <a:ext cx="5981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২।সাফা-মারওয়া পাহাড়দ্বয়ে সাঈ 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09725"/>
            <a:ext cx="6096000" cy="45661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5715000"/>
            <a:ext cx="615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১০-১২ই জিলহজ মিনায় ৭টি কংকর নিক্ষেপ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600200"/>
            <a:ext cx="6224615" cy="3700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1048" y="2967335"/>
            <a:ext cx="3539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কুরবানি করা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1712" y="6096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5EBDDDE0-2648-42EF-A47F-CE46C01CB0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E9EEF-926E-4BE9-936B-88730DFB685C}"/>
              </a:ext>
            </a:extLst>
          </p:cNvPr>
          <p:cNvSpPr txBox="1"/>
          <p:nvPr/>
        </p:nvSpPr>
        <p:spPr>
          <a:xfrm>
            <a:off x="3124200" y="1047715"/>
            <a:ext cx="2895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9B640-9D34-41F8-BE8C-874A1957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210" y="807648"/>
            <a:ext cx="2049873" cy="2049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72636-4EC0-4DBA-9F7F-B575F330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81" y="2112160"/>
            <a:ext cx="1268230" cy="3667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81DAA5C-2C44-4710-ADB0-9B1701BD7CD4}"/>
              </a:ext>
            </a:extLst>
          </p:cNvPr>
          <p:cNvSpPr txBox="1"/>
          <p:nvPr/>
        </p:nvSpPr>
        <p:spPr>
          <a:xfrm>
            <a:off x="381000" y="3178796"/>
            <a:ext cx="4984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abdulmalek1972p@gmail.com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B1864-B67D-45BB-B887-3C975C883AAA}"/>
              </a:ext>
            </a:extLst>
          </p:cNvPr>
          <p:cNvSpPr/>
          <p:nvPr/>
        </p:nvSpPr>
        <p:spPr>
          <a:xfrm>
            <a:off x="5157730" y="4089856"/>
            <a:ext cx="3810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B497B77-967A-4E56-8CCD-B24461563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9129" y="2819400"/>
            <a:ext cx="4281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৫।চুল কেটে ছোট করা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300" y="3810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762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5715000"/>
            <a:ext cx="3623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৬।বিদায়ী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তাওয়ফ করা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4247"/>
            <a:ext cx="7239000" cy="4451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300" y="3810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ওয়াজিব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673" y="2514600"/>
            <a:ext cx="25266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দম দেওয়া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381000"/>
          <a:ext cx="7315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04800"/>
            <a:ext cx="6008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752600" y="5638800"/>
            <a:ext cx="5625258" cy="769441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হজ সর্বপ্রকার </a:t>
            </a: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ভেদাভেদ দূর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দেয়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6324600"/>
            <a:ext cx="22098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s mubar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696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029200"/>
            <a:ext cx="5062604" cy="92333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মুসলমানদের </a:t>
            </a:r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শেখায়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76400" y="304800"/>
            <a:ext cx="6008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6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5791200"/>
            <a:ext cx="1600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4953000" cy="370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0"/>
            <a:ext cx="9144000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হজ মুসলমানদের আদর্শিক </a:t>
            </a:r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ভ্রাতৃত্ব বন্ধনে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আবদ্ধ করে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76400" y="304800"/>
            <a:ext cx="6008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6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6629400"/>
            <a:ext cx="2667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78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00"/>
            <a:ext cx="8302273" cy="830997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মহান প্রভূর দরবারে উপসিহত করে 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সাম্যের প্রশিক্ষণ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76400" y="304800"/>
            <a:ext cx="6008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6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95800" y="6553200"/>
            <a:ext cx="28194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q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30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562600"/>
            <a:ext cx="8305800" cy="838200"/>
          </a:xfrm>
          <a:prstGeom prst="rect">
            <a:avLst/>
          </a:prstGeom>
        </p:spPr>
        <p:txBody>
          <a:bodyPr anchor="ctr" anchorCtr="0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6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মানুষ হাজীদের </a:t>
            </a:r>
            <a:r>
              <a:rPr kumimoji="0" lang="bn-BD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সম্মান</a:t>
            </a:r>
            <a:r>
              <a:rPr kumimoji="0" lang="bn-BD" sz="3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7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করে থাকেন</a:t>
            </a:r>
            <a:endParaRPr kumimoji="0" lang="en-US" sz="7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04800"/>
            <a:ext cx="60083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শিক্ষা ও তাৎপর্য</a:t>
            </a:r>
            <a:endParaRPr lang="en-US" sz="6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6629400"/>
            <a:ext cx="16002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1219200"/>
            <a:ext cx="6885709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001000" cy="2133600"/>
          </a:xfrm>
        </p:spPr>
        <p:txBody>
          <a:bodyPr>
            <a:normAutofit/>
          </a:bodyPr>
          <a:lstStyle/>
          <a:p>
            <a:r>
              <a:rPr lang="bn-BD" sz="66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br>
              <a:rPr lang="bn-BD" sz="6600" dirty="0">
                <a:latin typeface="NikoshBAN" pitchFamily="2" charset="0"/>
                <a:cs typeface="NikoshBAN" pitchFamily="2" charset="0"/>
              </a:rPr>
            </a:br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হজের ধর্মীয় গুরুত্ব ব্যাখ্যা কর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96228-kaabahajjafp-1397599008-927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28600"/>
            <a:ext cx="304253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304800" y="3505200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হজের পারিভার্ষিক অর্থ কী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91000"/>
            <a:ext cx="3684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হজের ফরজ কী কী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হজের ওয়াজিব উল্লেখ কর ।</a:t>
            </a:r>
            <a:b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590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হজের শাব্দিক অর্থ কী?</a:t>
            </a:r>
            <a:br>
              <a:rPr lang="bn-BD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6781800" cy="2209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>
              <a:buNone/>
            </a:pPr>
            <a:r>
              <a:rPr lang="bn-BD" sz="5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হজের নিয়মাবলির ব্যাখ্যা কর ।</a:t>
            </a:r>
            <a:endParaRPr lang="en-US" sz="5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_252_1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69025"/>
            <a:ext cx="6096000" cy="433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914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7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হাফিজ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3657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23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হজ্জ</a:t>
            </a:r>
            <a:endParaRPr lang="en-US" sz="2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pPr marL="742950" indent="-742950" algn="l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হজ্জের পরিচয় বলতে পারবে 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হজের নিয়মাবলি উল্লেখ করতে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হজের ধর্মীয় ও সামাজিক গুরুত্ব ব্যাখ্যা করতে </a:t>
            </a:r>
            <a:b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৪। হজের শিক্ষা ও তাৎপর্য 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152400"/>
            <a:ext cx="2775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305800" cy="3886200"/>
          </a:xfrm>
        </p:spPr>
        <p:txBody>
          <a:bodyPr>
            <a:normAutofit fontScale="90000"/>
          </a:bodyPr>
          <a:lstStyle/>
          <a:p>
            <a:r>
              <a:rPr lang="bn-BD" sz="1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আরবি শব্দ</a:t>
            </a:r>
            <a:b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3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 ৫ম স্তম্ভ।</a:t>
            </a:r>
            <a:b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শাব্দিক অর্থ-সংকল্প করা, ইচ্ছা করা, প্রদক্ষিণ করা।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4800" y="152400"/>
            <a:ext cx="8610600" cy="617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আল্লাহর সন্তুষ্টি লাভের উদ্দেশ্যে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হজ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নির্ধারিত পদ্দতিতে আল্লাহর ঘর ও সংশ্লিষ্ট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সথান্সমূহ যিয়ারত করা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images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1"/>
            <a:ext cx="8001000" cy="3846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764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“মানুষের মধ্যে যার আল্লাহর ঘর পর্যন্ত পৌঁছার সামর্থ্য আছে তার উপর আল্লাহর উদ্দেশ্যে ঐ ঘরের হজ করা অবশ্য কর্তব্য।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>
                <a:solidFill>
                  <a:schemeClr val="accent1"/>
                </a:solidFill>
                <a:latin typeface="NikoshBAN" pitchFamily="2" charset="0"/>
                <a:ea typeface="+mj-ea"/>
                <a:cs typeface="NikoshBAN" pitchFamily="2" charset="0"/>
              </a:rPr>
              <a:t>-------------------------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সূরা আল ইমরান-৯৭”</a:t>
            </a: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b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3962400" cy="2967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0"/>
            <a:ext cx="8915400" cy="3459162"/>
          </a:xfrm>
        </p:spPr>
        <p:txBody>
          <a:bodyPr>
            <a:normAutofit/>
          </a:bodyPr>
          <a:lstStyle/>
          <a:p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“মাকবুল হজের বিনিময় জান্নাত ছাড়া আর কিছুই নেই”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 মহানবী [স] 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[বুখারী ও মুসলিম]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"/>
            <a:ext cx="5815174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440</Words>
  <Application>Microsoft Office PowerPoint</Application>
  <PresentationFormat>On-screen Show (4:3)</PresentationFormat>
  <Paragraphs>91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NikoshBAN</vt:lpstr>
      <vt:lpstr>Times New Roman</vt:lpstr>
      <vt:lpstr>Office Theme</vt:lpstr>
      <vt:lpstr>স্বাগতম</vt:lpstr>
      <vt:lpstr>PowerPoint Presentation</vt:lpstr>
      <vt:lpstr>PowerPoint Presentation</vt:lpstr>
      <vt:lpstr>PowerPoint Presentation</vt:lpstr>
      <vt:lpstr>এই পাঠ শেষে শিক্ষার্থীরা--- ১। হজ্জের পরিচয় বলতে পারবে  ২। হজের নিয়মাবলি উল্লেখ করতে পারবে ৩। হজের ধর্মীয় ও সামাজিক গুরুত্ব ব্যাখ্যা করতে       পারবে ৪। হজের শিক্ষা ও তাৎপর্য বিশ্লেষণ করতে পারবে </vt:lpstr>
      <vt:lpstr>হজ- আরবি শব্দ ইসলামের ৫ম স্তম্ভ। শাব্দিক অর্থ-সংকল্প করা, ইচ্ছা করা, প্রদক্ষিণ করা।</vt:lpstr>
      <vt:lpstr>PowerPoint Presentation</vt:lpstr>
      <vt:lpstr>PowerPoint Presentation</vt:lpstr>
      <vt:lpstr> “মাকবুল হজের বিনিময় জান্নাত ছাড়া আর কিছুই নেই”  মহানবী [স]  [বুখারী ও মুসলিম]</vt:lpstr>
      <vt:lpstr> হজের মাধ্যমে বিশ্ব ভ্রাতৃত্ব তৈরি হয়। হজ বিশ্ব মুসলিমের মহাসম্মেলন।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হজের ধর্মীয় গুরুত্ব ব্যাখ্যা কর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100</cp:revision>
  <dcterms:created xsi:type="dcterms:W3CDTF">2006-08-16T00:00:00Z</dcterms:created>
  <dcterms:modified xsi:type="dcterms:W3CDTF">2020-05-12T15:45:30Z</dcterms:modified>
</cp:coreProperties>
</file>