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60" r:id="rId3"/>
    <p:sldId id="271" r:id="rId4"/>
    <p:sldId id="261" r:id="rId5"/>
    <p:sldId id="262" r:id="rId6"/>
    <p:sldId id="277" r:id="rId7"/>
    <p:sldId id="269" r:id="rId8"/>
    <p:sldId id="263" r:id="rId9"/>
    <p:sldId id="268" r:id="rId10"/>
    <p:sldId id="274" r:id="rId11"/>
    <p:sldId id="272" r:id="rId12"/>
    <p:sldId id="270" r:id="rId13"/>
    <p:sldId id="265" r:id="rId14"/>
    <p:sldId id="273" r:id="rId15"/>
    <p:sldId id="275" r:id="rId16"/>
    <p:sldId id="276" r:id="rId17"/>
    <p:sldId id="266" r:id="rId18"/>
    <p:sldId id="267" r:id="rId19"/>
    <p:sldId id="26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98BB-345C-495A-9124-7BD14B0F0DD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6044-B29F-41B6-B507-1E43C080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5723A9-A1B9-40EB-8BAE-E70427D5472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0CE105-0909-4928-9F09-998F9726B9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62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3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4002" y="122955"/>
            <a:ext cx="3255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71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67254"/>
            <a:ext cx="3124200" cy="2352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3076575" cy="2381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692134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কর্ম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পরিবেশ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জন্য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ঝুকিপূর্ণ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3657600" cy="340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055549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ভাইবোনের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মধ্যকার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সম্পর্ক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ওপর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গুরুত্বপূর্ণ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ভূমিকা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রাখে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3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560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66291"/>
            <a:ext cx="2619375" cy="2010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043" y="5181600"/>
            <a:ext cx="353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পরিবেশ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দূষণ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91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পরিবেশ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দূষণকে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ওপর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অন্যতম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ঝুঁকি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হিসেবে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চিহ্নিত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করা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যায়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2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8840" y="609600"/>
            <a:ext cx="352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জোড়ায়</a:t>
            </a:r>
            <a:r>
              <a:rPr lang="en-US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u="sng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743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সামাজিক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সাংস্কৃতিক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পরিবেশ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কীভাবে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ওপর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প্রভাব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ফেলে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3276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848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609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বাংলাদেশে মানসিক স্বাস্থ্যের ঝুকিসমূহ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295565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১)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বাল্যবিবাহ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২)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মানসিক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স্বাস্থ্য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সম্পর্কে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সচেতনতার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অভাব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৩)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কর্ম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পরিবেশ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৪)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শিশুর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যত্নে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উপেক্ষা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৫)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ধুমপান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মাদকাসক্তি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৬)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দারিদ্র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৭)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নিরক্ষরতা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বেকারত্ব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৮)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সুস্থ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বিনোদনের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অভাব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৯)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প্রাকৃতিক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দূর্যোগ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১০)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পরিবেশ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দূষণ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594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800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পিতা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মাতার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মধ্যকার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সম্পর্ক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সন্তানের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ওপর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প্রভাব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ফেলে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8580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257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accent3">
                    <a:lumMod val="50000"/>
                  </a:schemeClr>
                </a:solidFill>
              </a:rPr>
              <a:t>পিতা ও মাতার মধ্যকার সম্পর্ক সন্তানের মানসিক স্বাস্থ্যের ওপর প্রভাব ফেলে</a:t>
            </a:r>
          </a:p>
        </p:txBody>
      </p:sp>
    </p:spTree>
    <p:extLst>
      <p:ext uri="{BB962C8B-B14F-4D97-AF65-F5344CB8AC3E}">
        <p14:creationId xmlns:p14="http://schemas.microsoft.com/office/powerpoint/2010/main" val="21199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482" y="838200"/>
            <a:ext cx="283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দলীয়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6" y="3118338"/>
            <a:ext cx="4194463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209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১)</a:t>
            </a:r>
            <a:r>
              <a:rPr lang="en-US" sz="2800" b="1" dirty="0" err="1" smtClean="0">
                <a:solidFill>
                  <a:srgbClr val="002060"/>
                </a:solidFill>
              </a:rPr>
              <a:t>পারিবারিক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কীভাবে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মানসিক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স্বাস্থ্যের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ওপর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প্রভাব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ফেলে,আলোচনা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করো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7867" y="381000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মূল্যায়ণ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43303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দরিদ্রতা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কীভাবে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জন্য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ঝুঁকি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4330"/>
            <a:ext cx="5866496" cy="38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617" y="457200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90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বাল্যবিবাহ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স্বাস্থ্যের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জন্য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কতটা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ঝুঁকি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বলে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তুমি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মনে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করো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লিখে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নিয়ে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আসবে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0531" y="38100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515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মোছাঃমাকছুদা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বেগম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প্রভাষক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মনোবিজ্ঞান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সাঘাটা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পাইলট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বালিকা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উচ্চ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বিদ্যালয়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কলেজ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সাঘাটা,গাইবান্ধা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470365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বিষয়ঃমনোবিজ্ঞান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শ্রেনীঃএকাদশ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সময়ঃ৪৫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মিনিট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তারিখঃ০২/০৫/২০২০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4330"/>
            <a:ext cx="21336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37605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2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217154" cy="5760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723" y="0"/>
            <a:ext cx="9217154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2762" y="71735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86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110734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ভিডিও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তে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কী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দেখতে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পেলে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Ending Child Marriage - Groo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2438400"/>
            <a:ext cx="2743200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474" y="60960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পাঠ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101334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বয়ঃসন্ধিকাল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মানসিক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স্বাস্থ্য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সপ্তম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অধ্যায়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6" y="3428999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713" y="914400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শিখনফ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ল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এই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শেষে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শিক্ষার্থীরা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---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922004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১)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মানসিক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স্বাস্থ্য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২)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মানসিক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স্বাস্থ্যের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ওপর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পরিবেশের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প্রভাব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কতটুকু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৩)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বাংলাদেশে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মানসিক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স্বাস্থ্যের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ঝুঁকিসমূহ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বিশ্লেষন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942" y="1066800"/>
            <a:ext cx="3732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মানসিক</a:t>
            </a:r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স্বাস্থ্য</a:t>
            </a:r>
            <a:endParaRPr lang="en-US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9718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শারীরিক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,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নৈতিক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এই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তিনটি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গুরুত্বপূর্ণ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অবস্থার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মিথস্ক্রিয়ায়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অবাঞ্চিত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অসঙ্গতি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দূর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করা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এবং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সন্তুষ্টিপূর্ণ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সহজ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স্বছন্দ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জীবনের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প্রতিশ্রুতি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প্রদানকেই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স্বাস্থ্য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বলে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5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0277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50277"/>
            <a:ext cx="2619375" cy="17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48025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95" y="3200400"/>
            <a:ext cx="2771775" cy="164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105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সন্তুষ্টিপূর্ণ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,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সহজ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স্বছন্দ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জীবনের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বোধগম্যতাই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স্বাস্থ্য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419238"/>
            <a:ext cx="286649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একক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1857375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646" y="2403231"/>
            <a:ext cx="7115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১)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মানসিক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স্বাস্থ্য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কী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২)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মানসিক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স্বাস্থ্য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আন্দোলন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বলে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488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9" y="515215"/>
            <a:ext cx="4218214" cy="262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5214"/>
            <a:ext cx="3625574" cy="2627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9" y="3886200"/>
            <a:ext cx="370974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30" y="3886200"/>
            <a:ext cx="3541906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14534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মাদকাশক্তি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980" y="3145343"/>
            <a:ext cx="29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বাল্যবিবাহ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248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পিতা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মাতার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মধ্যেকার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সম্পর্ক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বাবা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মা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সন্তানের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সম্পর্ক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</TotalTime>
  <Words>265</Words>
  <Application>Microsoft Office PowerPoint</Application>
  <PresentationFormat>On-screen Show (4:3)</PresentationFormat>
  <Paragraphs>59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</cp:revision>
  <dcterms:created xsi:type="dcterms:W3CDTF">2020-04-23T12:44:51Z</dcterms:created>
  <dcterms:modified xsi:type="dcterms:W3CDTF">2020-06-15T06:06:43Z</dcterms:modified>
</cp:coreProperties>
</file>