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81" r:id="rId3"/>
    <p:sldId id="257" r:id="rId4"/>
    <p:sldId id="274" r:id="rId5"/>
    <p:sldId id="359" r:id="rId6"/>
    <p:sldId id="320" r:id="rId7"/>
    <p:sldId id="273" r:id="rId8"/>
    <p:sldId id="360" r:id="rId9"/>
    <p:sldId id="281" r:id="rId10"/>
    <p:sldId id="368" r:id="rId11"/>
    <p:sldId id="369" r:id="rId12"/>
    <p:sldId id="370" r:id="rId13"/>
    <p:sldId id="367" r:id="rId14"/>
    <p:sldId id="365" r:id="rId15"/>
    <p:sldId id="379" r:id="rId16"/>
    <p:sldId id="382" r:id="rId17"/>
    <p:sldId id="378" r:id="rId18"/>
    <p:sldId id="372" r:id="rId19"/>
    <p:sldId id="373" r:id="rId20"/>
    <p:sldId id="376" r:id="rId21"/>
    <p:sldId id="374" r:id="rId22"/>
    <p:sldId id="375" r:id="rId23"/>
    <p:sldId id="269" r:id="rId24"/>
    <p:sldId id="357" r:id="rId25"/>
    <p:sldId id="271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E21BC-EE25-48FB-8018-FBC09BEEDE7F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04648-2B2B-4E52-94BE-9D4B91313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5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১৯৬৪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স্টেশনারি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স্যাটেলাইট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স্টেশনের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পৃথিবীর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চাইবে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1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প্রয়োজনে</a:t>
            </a:r>
            <a:r>
              <a:rPr lang="en-US" dirty="0" smtClean="0"/>
              <a:t> </a:t>
            </a:r>
            <a:r>
              <a:rPr lang="en-US" dirty="0" err="1" smtClean="0"/>
              <a:t>আরো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কছিু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5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4648-2B2B-4E52-94BE-9D4B913139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2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2E08-FA7F-4156-A204-495003A9AFF7}" type="datetime1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7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D33B-8A46-4575-BA37-E4F4924FEE57}" type="datetime1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0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F264-E29F-469E-BBB3-D7C31CE134E9}" type="datetime1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3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EDA5-E872-4AB2-B1CC-4646D0756F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1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B421-64A1-4F0E-B7C7-C80BDC70D7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29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1D56-1E25-4320-AB2C-23999206C8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11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84C1-C8AC-447B-B92B-E8CD4FA97B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1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2D9F-9279-4BDF-9423-7D34A168AC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5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23B4-C47E-4A27-9687-47FF894465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92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D9B8-1D0A-475D-99FB-0A582AC345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45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9F07-3F48-45C5-8086-36383621CC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9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32E8-FB68-4BFC-BA3C-798507A07E95}" type="datetime1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26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B5C-2ECC-46C7-B1E2-2F1B0B913E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2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5D14-814C-4A44-A95C-E8D17C1503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14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C71D-33F3-4CC7-9C3B-5EAFEEE703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04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15-Jun-20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8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53AD-6F26-4FB7-A5C9-20AC5A7D9C45}" type="datetime1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9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A145-EDCA-4585-A4D7-EDC1B27922A4}" type="datetime1">
              <a:rPr lang="en-US" smtClean="0"/>
              <a:t>15-Jun-20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9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72C7-0B62-43F1-B33C-8EB4A0CA27F6}" type="datetime1">
              <a:rPr lang="en-US" smtClean="0"/>
              <a:t>15-Jun-20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3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05B9-56B7-444F-8C71-222F42ED93A9}" type="datetime1">
              <a:rPr lang="en-US" smtClean="0"/>
              <a:t>15-Jun-20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5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45B2-08E5-4919-8CFE-D0A81C705ED4}" type="datetime1">
              <a:rPr lang="en-US" smtClean="0"/>
              <a:t>15-Jun-20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352-8D69-4A1F-810D-3B721FAC2C7B}" type="datetime1">
              <a:rPr lang="en-US" smtClean="0"/>
              <a:t>15-Jun-20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4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2FF9-6D9A-4F27-9A95-932A117C74AC}" type="datetime1">
              <a:rPr lang="en-US" smtClean="0"/>
              <a:t>15-Jun-20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2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5661B-1E78-4C79-90D9-F8D4163736E0}" type="datetime1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4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01E38-99A7-4C7E-BA93-58DF78AB1C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6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gif"/><Relationship Id="rId5" Type="http://schemas.openxmlformats.org/officeDocument/2006/relationships/image" Target="../media/image5.gif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ijaneid@gmail.com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8387" y="191069"/>
            <a:ext cx="11455165" cy="6264324"/>
            <a:chOff x="418387" y="191069"/>
            <a:chExt cx="11455165" cy="6264324"/>
          </a:xfrm>
        </p:grpSpPr>
        <p:grpSp>
          <p:nvGrpSpPr>
            <p:cNvPr id="5" name="Group 4"/>
            <p:cNvGrpSpPr/>
            <p:nvPr/>
          </p:nvGrpSpPr>
          <p:grpSpPr>
            <a:xfrm>
              <a:off x="418387" y="1473958"/>
              <a:ext cx="11455165" cy="4981435"/>
              <a:chOff x="418387" y="1473958"/>
              <a:chExt cx="11455165" cy="498143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387" y="1473958"/>
                <a:ext cx="5654866" cy="4885899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6312" y="1473959"/>
                <a:ext cx="5607240" cy="4981434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057098" y="191069"/>
              <a:ext cx="52134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/>
                <a:t>      </a:t>
              </a:r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 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56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otiar\Desktop\New folder\Geostationary-3D-Earth-sideview.gif">
            <a:extLst>
              <a:ext uri="{FF2B5EF4-FFF2-40B4-BE49-F238E27FC236}">
                <a16:creationId xmlns:a16="http://schemas.microsoft.com/office/drawing/2014/main" xmlns="" id="{490C6E2D-1A95-4521-9B15-73A2D168A7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7" y="1017431"/>
            <a:ext cx="10959921" cy="558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5FFEBF-125C-4D14-9ED2-6B29AB82D2AF}"/>
              </a:ext>
            </a:extLst>
          </p:cNvPr>
          <p:cNvSpPr txBox="1"/>
          <p:nvPr/>
        </p:nvSpPr>
        <p:spPr>
          <a:xfrm>
            <a:off x="1043189" y="153647"/>
            <a:ext cx="1000908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মাধ্যকর্ষণ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জ্বালানীর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68825F-520A-45F1-9168-D22989F8BC9A}"/>
              </a:ext>
            </a:extLst>
          </p:cNvPr>
          <p:cNvSpPr txBox="1"/>
          <p:nvPr/>
        </p:nvSpPr>
        <p:spPr>
          <a:xfrm>
            <a:off x="1114386" y="128789"/>
            <a:ext cx="920378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জ্বালানীর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9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tiar\Desktop\New folder\e-sax-geostationary-1024.jpeg">
            <a:extLst>
              <a:ext uri="{FF2B5EF4-FFF2-40B4-BE49-F238E27FC236}">
                <a16:creationId xmlns:a16="http://schemas.microsoft.com/office/drawing/2014/main" xmlns="" id="{75AFE5D3-42F6-4DEA-8C04-DC81F5A27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4" y="1017430"/>
            <a:ext cx="10728101" cy="56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F13CF3-36E3-4C53-B23A-0B62F0009D43}"/>
              </a:ext>
            </a:extLst>
          </p:cNvPr>
          <p:cNvSpPr txBox="1"/>
          <p:nvPr/>
        </p:nvSpPr>
        <p:spPr>
          <a:xfrm>
            <a:off x="447787" y="133388"/>
            <a:ext cx="1161971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৩৬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কক্ষপ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364F85-E8D3-473F-87CB-5DF6144BB865}"/>
              </a:ext>
            </a:extLst>
          </p:cNvPr>
          <p:cNvSpPr txBox="1"/>
          <p:nvPr/>
        </p:nvSpPr>
        <p:spPr>
          <a:xfrm>
            <a:off x="1849901" y="478279"/>
            <a:ext cx="83058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82826D-F61F-422C-B057-4B74EF2C043F}"/>
              </a:ext>
            </a:extLst>
          </p:cNvPr>
          <p:cNvSpPr txBox="1"/>
          <p:nvPr/>
        </p:nvSpPr>
        <p:spPr>
          <a:xfrm>
            <a:off x="3825257" y="115910"/>
            <a:ext cx="394833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স্টেশনারি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স্যা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ট  </a:t>
            </a:r>
          </a:p>
        </p:txBody>
      </p:sp>
    </p:spTree>
    <p:extLst>
      <p:ext uri="{BB962C8B-B14F-4D97-AF65-F5344CB8AC3E}">
        <p14:creationId xmlns:p14="http://schemas.microsoft.com/office/powerpoint/2010/main" val="2909783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C:\Users\Motiar\Desktop\New folder\map_10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64" y="1426051"/>
            <a:ext cx="2057400" cy="1143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MOTIAR\Motiar D. Content\Class Viii\Picture\পাঠ ৪৪\WiFi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79888"/>
            <a:ext cx="7543800" cy="40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/>
          <p:cNvCxnSpPr>
            <a:endCxn id="30" idx="3"/>
          </p:cNvCxnSpPr>
          <p:nvPr/>
        </p:nvCxnSpPr>
        <p:spPr>
          <a:xfrm flipV="1">
            <a:off x="3581401" y="2401663"/>
            <a:ext cx="1714463" cy="164982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562600" y="2401663"/>
            <a:ext cx="304800" cy="329964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210300" y="2401663"/>
            <a:ext cx="2552700" cy="309762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038600" y="2569051"/>
            <a:ext cx="1524000" cy="2701636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77000" y="2401663"/>
            <a:ext cx="2438400" cy="1518206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57900" y="2679887"/>
            <a:ext cx="1638300" cy="2788794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81317" y="117936"/>
            <a:ext cx="1057784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স্টেশনারির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১৯৬৪সালেপ্রথম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স্টেশনারি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78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667000" y="3810000"/>
            <a:ext cx="1981200" cy="2048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26" y="3927346"/>
            <a:ext cx="1828800" cy="1305740"/>
          </a:xfrm>
          <a:prstGeom prst="rect">
            <a:avLst/>
          </a:prstGeom>
        </p:spPr>
      </p:pic>
      <p:pic>
        <p:nvPicPr>
          <p:cNvPr id="8" name="Picture 2" descr="C:\Users\Motiar\Desktop\New folder\GPS-satellite-around-Earth-moving-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008" y="2295660"/>
            <a:ext cx="2463239" cy="19028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otiar\Desktop\New folder\graphics-radio-96202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49" y="98845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0761" y="6059575"/>
            <a:ext cx="11397802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03" y="926173"/>
            <a:ext cx="1485325" cy="13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40" y="3614671"/>
            <a:ext cx="1704304" cy="170430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270160" y="1256764"/>
            <a:ext cx="5486400" cy="434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FCF8DD3-35A0-41AE-A471-C3F94A456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/>
          <a:stretch/>
        </p:blipFill>
        <p:spPr>
          <a:xfrm>
            <a:off x="3675445" y="2237184"/>
            <a:ext cx="4318783" cy="28979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45F5979-F88C-46BC-A945-A31E8F666E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48"/>
          <a:stretch/>
        </p:blipFill>
        <p:spPr>
          <a:xfrm>
            <a:off x="3721002" y="721217"/>
            <a:ext cx="4318783" cy="1126975"/>
          </a:xfrm>
          <a:prstGeom prst="rect">
            <a:avLst/>
          </a:prstGeom>
        </p:spPr>
      </p:pic>
      <p:sp>
        <p:nvSpPr>
          <p:cNvPr id="11" name="Callout: Bent Line 10">
            <a:extLst>
              <a:ext uri="{FF2B5EF4-FFF2-40B4-BE49-F238E27FC236}">
                <a16:creationId xmlns="" xmlns:a16="http://schemas.microsoft.com/office/drawing/2014/main" id="{A297CF3F-F0F6-4314-98EA-F8A27897B2F8}"/>
              </a:ext>
            </a:extLst>
          </p:cNvPr>
          <p:cNvSpPr/>
          <p:nvPr/>
        </p:nvSpPr>
        <p:spPr>
          <a:xfrm>
            <a:off x="9280478" y="272955"/>
            <a:ext cx="2522317" cy="178092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3459"/>
              <a:gd name="adj6" fmla="val -51839"/>
            </a:avLst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 ২০১৮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মহাকাশে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 হয়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allout: Bent Line 11">
            <a:extLst>
              <a:ext uri="{FF2B5EF4-FFF2-40B4-BE49-F238E27FC236}">
                <a16:creationId xmlns="" xmlns:a16="http://schemas.microsoft.com/office/drawing/2014/main" id="{4A6F6D98-DC3B-47F5-8B61-FC8A77AA7D4D}"/>
              </a:ext>
            </a:extLst>
          </p:cNvPr>
          <p:cNvSpPr/>
          <p:nvPr/>
        </p:nvSpPr>
        <p:spPr>
          <a:xfrm>
            <a:off x="8884693" y="3016156"/>
            <a:ext cx="3143534" cy="249753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4452"/>
              <a:gd name="adj6" fmla="val -48362"/>
            </a:avLst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স্যাটেলাইটের অধিকারী দেশগুলোর মধ্যে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পৃথিবীর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৫৭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দেশ ।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allout: Bent Line 12">
            <a:extLst>
              <a:ext uri="{FF2B5EF4-FFF2-40B4-BE49-F238E27FC236}">
                <a16:creationId xmlns="" xmlns:a16="http://schemas.microsoft.com/office/drawing/2014/main" id="{718B216B-1DEE-47FD-9B58-49F3B5E2CB6D}"/>
              </a:ext>
            </a:extLst>
          </p:cNvPr>
          <p:cNvSpPr/>
          <p:nvPr/>
        </p:nvSpPr>
        <p:spPr>
          <a:xfrm flipH="1">
            <a:off x="122829" y="3734873"/>
            <a:ext cx="2565779" cy="150762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549"/>
              <a:gd name="adj6" fmla="val -45457"/>
            </a:avLst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এক নতুন যুগের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সুচনা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allout: Bent Line 13">
            <a:extLst>
              <a:ext uri="{FF2B5EF4-FFF2-40B4-BE49-F238E27FC236}">
                <a16:creationId xmlns="" xmlns:a16="http://schemas.microsoft.com/office/drawing/2014/main" id="{6CF69AEB-6298-4C0F-9D30-AB30A05D1BE5}"/>
              </a:ext>
            </a:extLst>
          </p:cNvPr>
          <p:cNvSpPr/>
          <p:nvPr/>
        </p:nvSpPr>
        <p:spPr>
          <a:xfrm flipH="1">
            <a:off x="206060" y="631067"/>
            <a:ext cx="2302937" cy="252485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579"/>
              <a:gd name="adj6" fmla="val -47877"/>
            </a:avLst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২০২১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 মধ্যে ডিজিটাল বাংলাদেশ গড়ে তুলতে বড় ভূমিকা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910" y="2432758"/>
            <a:ext cx="11951594" cy="2862322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বিভিন্ন প্র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জনে অনেক কৃত্রিম উপগ্রহ উৎক্ষেপণ করেছে, বিশেষ করে কমিউনিকেশন (যোগাযোগ) এর কাজে স্যাটেলাইট অনেক বেশি ব্যবহৃত 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। বেশিরভাগ টেলিভিশন চ্যানেল তাদের অনুষ্ঠান সম্প্রচার করে এর মাধ্যমে । তাছা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 সংযোগ, টেলিফোন সংযোগ, 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ন্ত বিমানে নেটও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র্ক প্রদান, দুর্গম এলাকা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নেটও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র্ক প্রদান, জিপিএস সংযোগসহ বিভিন্ন কাজে কৃত্রিম উপগ্রহ ব্যবহৃত 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242606" y="320830"/>
            <a:ext cx="4004622" cy="769441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স্যটেলাইট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0492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AB57393-D95D-489C-8290-EE9465F26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52" y="1214570"/>
            <a:ext cx="5271883" cy="3473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7702" y="114767"/>
            <a:ext cx="4378122" cy="707886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 ক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?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060" y="5024787"/>
            <a:ext cx="11745533" cy="1200329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ফাইবার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 সরু এক ধরনের প্লাস্টিক কাঁচের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তন্তু 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আলোক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সিগন্যাল পাঠানো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7E3DF2-1B62-49A9-856E-ECB8A1FE55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6" y="1275006"/>
            <a:ext cx="5190185" cy="33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0ABEC-770B-47E4-9280-C1DA1E05D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33" y="2421229"/>
            <a:ext cx="9086044" cy="4275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172995-F25B-46FE-8E24-8A52F0402DE0}"/>
              </a:ext>
            </a:extLst>
          </p:cNvPr>
          <p:cNvSpPr txBox="1"/>
          <p:nvPr/>
        </p:nvSpPr>
        <p:spPr>
          <a:xfrm>
            <a:off x="3790747" y="141668"/>
            <a:ext cx="394945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স্যাটেলাইটের দুটি সমস্যা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03406B-4CA1-4475-AA53-A32B31C58300}"/>
              </a:ext>
            </a:extLst>
          </p:cNvPr>
          <p:cNvSpPr txBox="1"/>
          <p:nvPr/>
        </p:nvSpPr>
        <p:spPr>
          <a:xfrm>
            <a:off x="1120462" y="954323"/>
            <a:ext cx="770156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পৃথিবী থেকে অনেক উঁচুতে অবস্থিত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বিশাল দূরত্ব অতিক্রম করতে একটু সময় নেয়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3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CCAE95-5CE8-439C-96C0-6786CF311A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5" y="373486"/>
            <a:ext cx="2395470" cy="17856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4570" y="275652"/>
            <a:ext cx="4919729" cy="646331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820" y="2505471"/>
            <a:ext cx="11565227" cy="3970318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(ইংরেজি: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Optical fiber)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একধরনের পাতলা, স্বচ্ছ তন্তু বিশেষ, সাধারণত 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দি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বানানো 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যা আলো পরিবহনে ব্যবহৃত 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 অপটিক্যাল ফাইবার দি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লম্বা দুরত্বে অনেক কম সম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বিপুল পরিমাণ তথ্য পরিবহন করা 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অপটিক্যাল ফাইবারের আরো অনেক সুবিধার মধ্যে উল্লেখযোগ্য হলো- এই ব্যবস্থা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তথ্য পরিবহনে তথ্য 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কম 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ৎ-চুম্বকী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প্রভাব থেকে মুক্ত ইত্যাদি।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 সাধারণত </a:t>
            </a:r>
            <a:r>
              <a:rPr lang="as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টেলিযোগাযোগের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বহুল ব্যবহৃত হচ্ছে।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ের ভেতর দিয়ে একসাথে কয়েক লক্ষ টেলিফোন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 পাঠানো সম্ভব ।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আলোকসজ্জা, সেন্সর ও ছবি সম্পাদনার কাজেও বর্তমানে ব্যবহৃত হচ্ছে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ফাইবারের নেটওয়ার্ক সকল দেশের সাথে সংযুক্ত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357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E1F020-09C1-4B94-8DD7-C59DEEF47124}"/>
              </a:ext>
            </a:extLst>
          </p:cNvPr>
          <p:cNvSpPr txBox="1"/>
          <p:nvPr/>
        </p:nvSpPr>
        <p:spPr>
          <a:xfrm>
            <a:off x="633245" y="3351922"/>
            <a:ext cx="10550769" cy="2554545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পটিক্যাল ফাই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াঁচ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Fiber)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তারপরেও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তাড়াতাড়ি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কারণ তখন প্রায় ৩৬ হাজার কিলোমিটার দূরের স্যাটেলাইটে সিগন্যালটি গিয়ে আবার ফিরে আসতে হয় না।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94330" y="1017431"/>
            <a:ext cx="7874551" cy="2021983"/>
            <a:chOff x="2094330" y="1017431"/>
            <a:chExt cx="7874551" cy="20219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BE31306-1997-44DC-9A26-935564BA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4330" y="1030310"/>
              <a:ext cx="3753141" cy="200910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D44BD02F-1065-4818-B890-F902B45BF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739" y="1017431"/>
              <a:ext cx="3753142" cy="2009103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825027" y="211257"/>
            <a:ext cx="4919729" cy="646331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81200" y="1828800"/>
            <a:ext cx="8229600" cy="3657600"/>
            <a:chOff x="457200" y="1828800"/>
            <a:chExt cx="8229600" cy="3657600"/>
          </a:xfrm>
        </p:grpSpPr>
        <p:sp>
          <p:nvSpPr>
            <p:cNvPr id="2" name="Rectangle 1"/>
            <p:cNvSpPr/>
            <p:nvPr/>
          </p:nvSpPr>
          <p:spPr>
            <a:xfrm>
              <a:off x="4435522" y="1828801"/>
              <a:ext cx="4251278" cy="365759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মিজানুর রহমান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চৌধুরাণী </a:t>
              </a:r>
              <a:r>
                <a:rPr lang="bn-BD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গার্লস স্কুল এন্ড কলেজ </a:t>
              </a:r>
              <a:endPara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bn-BD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পীরগাছা,রংপুর ।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E-mail: 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mijan</a:t>
              </a:r>
              <a:r>
                <a:rPr lang="bn-BD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eid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@gmail.com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Mobile </a:t>
              </a:r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01715572082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828800"/>
              <a:ext cx="3657600" cy="36576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0762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6E653A-D61D-4945-A583-6C2EDDF11B49}"/>
              </a:ext>
            </a:extLst>
          </p:cNvPr>
          <p:cNvSpPr txBox="1"/>
          <p:nvPr/>
        </p:nvSpPr>
        <p:spPr>
          <a:xfrm>
            <a:off x="281864" y="4375221"/>
            <a:ext cx="358441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অত্যন্ত সরু এক ধরণের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কাঁচের তন্তু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D9E9D2-8C41-4EBC-9D64-D27CA27B9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7" y="669701"/>
            <a:ext cx="3894271" cy="3322750"/>
          </a:xfrm>
          <a:prstGeom prst="rect">
            <a:avLst/>
          </a:prstGeom>
        </p:spPr>
      </p:pic>
      <p:pic>
        <p:nvPicPr>
          <p:cNvPr id="5" name="Picture 2" descr="C:\Users\Motiar\Desktop\New folder\Laser.gif">
            <a:extLst>
              <a:ext uri="{FF2B5EF4-FFF2-40B4-BE49-F238E27FC236}">
                <a16:creationId xmlns:a16="http://schemas.microsoft.com/office/drawing/2014/main" xmlns="" id="{1AF8588E-CD32-4D24-888C-0EEA7DF68E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72" y="669701"/>
            <a:ext cx="3760365" cy="336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6D1A26-D345-44DA-A90F-4B95B1E2B065}"/>
              </a:ext>
            </a:extLst>
          </p:cNvPr>
          <p:cNvSpPr txBox="1"/>
          <p:nvPr/>
        </p:nvSpPr>
        <p:spPr>
          <a:xfrm>
            <a:off x="4572932" y="4263439"/>
            <a:ext cx="3105275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সিগন্যাল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ফাইবারের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মধ্য দিয়ে পাঠানো হয়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0D1C06-CA17-4E90-8012-1DFE5C422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30" y="643945"/>
            <a:ext cx="4066870" cy="3400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70D283-7BF5-4491-A91D-737D40FF2F55}"/>
              </a:ext>
            </a:extLst>
          </p:cNvPr>
          <p:cNvSpPr txBox="1"/>
          <p:nvPr/>
        </p:nvSpPr>
        <p:spPr>
          <a:xfrm>
            <a:off x="7924828" y="4289197"/>
            <a:ext cx="4078282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D922EB-DCAF-4EA8-A48C-B17460ED7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29" y="2406517"/>
            <a:ext cx="9775065" cy="3346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BCBC00-7D78-4FB3-BFCA-EC906587B73F}"/>
              </a:ext>
            </a:extLst>
          </p:cNvPr>
          <p:cNvSpPr txBox="1"/>
          <p:nvPr/>
        </p:nvSpPr>
        <p:spPr>
          <a:xfrm>
            <a:off x="4447767" y="196154"/>
            <a:ext cx="376895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সাবমেরিন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ক্যাবল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AEFBF5-CE60-4BB6-A6CF-E90A6A9ACC5E}"/>
              </a:ext>
            </a:extLst>
          </p:cNvPr>
          <p:cNvSpPr txBox="1"/>
          <p:nvPr/>
        </p:nvSpPr>
        <p:spPr>
          <a:xfrm>
            <a:off x="85859" y="6041008"/>
            <a:ext cx="1199023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এখন যে সাবমেরিন ক্যাবলের সাহায্যে বাইরের পৃথিবীর সাথে যুক্ত তার নাম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SEA-ME-WE-</a:t>
            </a:r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bn-BD" sz="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2885" y="1141704"/>
            <a:ext cx="1107583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 পৃথিবীর এক মহাদেশ থেকে অন্যদেশে নেবার সময় সেটিকে সমুদ্রের তলদেশ দিয়ে নেওয়া হয়। এই ধরণের ফাইবারকে বলে সাবমেরিন ক্যাবল।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5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351361" y="413538"/>
            <a:ext cx="6324600" cy="20574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/>
              <a:t>দলীয় কাজ</a:t>
            </a:r>
            <a:endParaRPr lang="en-US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81" y="122340"/>
            <a:ext cx="3962743" cy="26397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714" y="5099550"/>
            <a:ext cx="11742057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/>
              <a:t>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 অপটিক্যাল ফাইবারের কার্যকারিতা বর্ণনা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359197" y="130629"/>
            <a:ext cx="3101146" cy="1318561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60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r>
              <a:rPr lang="en-US" sz="6000" b="1" kern="0" spc="50" dirty="0" err="1" smtClean="0">
                <a:ln w="11430"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000" b="1" kern="0" spc="50" dirty="0">
              <a:ln w="11430"/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18" y="162393"/>
            <a:ext cx="2856577" cy="28565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9657" y="3854007"/>
            <a:ext cx="11858171" cy="23698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ক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</a:t>
            </a:r>
            <a:r>
              <a:rPr lang="bn-IN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সাবমেরিন ক্যাবল 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9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806519" y="399998"/>
            <a:ext cx="3971499" cy="2042615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90311"/>
            <a:ext cx="7300690" cy="49184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153" y="5308122"/>
            <a:ext cx="1184856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ও অপটিক্যাল ফাইবার যোগাযোগ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হাতের মুঠোয় নিয়ে এসেছে। এ সম্পর্কে তোমার মতামত ব্যাখ্যা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লিখে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0" y="515154"/>
            <a:ext cx="7341545" cy="5952604"/>
          </a:xfrm>
          <a:prstGeom prst="rect">
            <a:avLst/>
          </a:prstGeom>
        </p:spPr>
      </p:pic>
      <p:pic>
        <p:nvPicPr>
          <p:cNvPr id="4" name="Picture 2" descr="http://www.123gifs.eu/free-gifs/satellites/satelliten-00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45" y="1094704"/>
            <a:ext cx="3483080" cy="350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14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67000" y="609600"/>
            <a:ext cx="6482862" cy="5791200"/>
            <a:chOff x="1365738" y="227462"/>
            <a:chExt cx="6482862" cy="5791200"/>
          </a:xfrm>
        </p:grpSpPr>
        <p:sp>
          <p:nvSpPr>
            <p:cNvPr id="2" name="Flowchart: Process 1"/>
            <p:cNvSpPr/>
            <p:nvPr/>
          </p:nvSpPr>
          <p:spPr>
            <a:xfrm>
              <a:off x="1371600" y="228600"/>
              <a:ext cx="6477000" cy="1253836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365738" y="227462"/>
              <a:ext cx="6477000" cy="1253836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1980062"/>
              <a:ext cx="6477000" cy="4038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শ্রেণি : </a:t>
              </a:r>
              <a:r>
                <a:rPr lang="bn-BD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অষ্টম </a:t>
              </a: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বিষয় 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endPara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solidFill>
                    <a:schemeClr val="tx1"/>
                  </a:solidFill>
                  <a:latin typeface="NikoshBAN"/>
                  <a:cs typeface="NikoshBAN"/>
                </a:rPr>
                <a:t>দ্বিতীয়</a:t>
              </a:r>
              <a:r>
                <a:rPr lang="bn-BD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bn-BD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b="1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কম্পিউটার নেটওয়ার্ক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সময়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০ মিনিট</a:t>
              </a:r>
            </a:p>
            <a:p>
              <a:pPr>
                <a:defRPr/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   তারিখ </a:t>
              </a:r>
              <a:r>
                <a:rPr lang="bn-BD" sz="3600" smtClean="0">
                  <a:latin typeface="NikoshBAN" pitchFamily="2" charset="0"/>
                  <a:cs typeface="NikoshBAN" pitchFamily="2" charset="0"/>
                </a:rPr>
                <a:t>: ১4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- 06 - 2020 খ্রিঃ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0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228599"/>
            <a:ext cx="5048519" cy="3786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8089" b="23911"/>
          <a:stretch/>
        </p:blipFill>
        <p:spPr>
          <a:xfrm>
            <a:off x="5924282" y="257577"/>
            <a:ext cx="5974902" cy="231927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914626" y="2786132"/>
            <a:ext cx="6109949" cy="2160066"/>
            <a:chOff x="5914626" y="2786132"/>
            <a:chExt cx="6109949" cy="21600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4626" y="2786132"/>
              <a:ext cx="3061950" cy="216006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FAB57393-D95D-489C-8290-EE9465F26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3066" y="2807593"/>
              <a:ext cx="2991509" cy="213789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959153" y="5112912"/>
            <a:ext cx="6027708" cy="1635618"/>
            <a:chOff x="5959153" y="5112912"/>
            <a:chExt cx="6027708" cy="1635618"/>
          </a:xfrm>
        </p:grpSpPr>
        <p:pic>
          <p:nvPicPr>
            <p:cNvPr id="7" name="Picture 6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9153" y="5138670"/>
              <a:ext cx="2991664" cy="15969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CF7E3DF2-1B62-49A9-856E-ECB8A1FE5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6156" y="5112912"/>
              <a:ext cx="2870705" cy="163561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CF8DD3-35A0-41AE-A471-C3F94A4563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/>
          <a:stretch/>
        </p:blipFill>
        <p:spPr>
          <a:xfrm>
            <a:off x="244699" y="4071430"/>
            <a:ext cx="5100033" cy="261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5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7904" y="185672"/>
            <a:ext cx="4649273" cy="13340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8240" y="4878042"/>
            <a:ext cx="835637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 অপটিক্যাল ফাইবার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64406" y="1877344"/>
            <a:ext cx="9221272" cy="2619145"/>
            <a:chOff x="1764406" y="1877344"/>
            <a:chExt cx="9221272" cy="261914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F7E3DF2-1B62-49A9-856E-ECB8A1FE5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837" y="1893195"/>
              <a:ext cx="4174841" cy="25886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FCF8DD3-35A0-41AE-A471-C3F94A4563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33"/>
            <a:stretch/>
          </p:blipFill>
          <p:spPr>
            <a:xfrm>
              <a:off x="1764406" y="1877344"/>
              <a:ext cx="4481847" cy="261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03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4123" y="460190"/>
            <a:ext cx="255711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612" y="1984885"/>
            <a:ext cx="11998817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74589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9259" y="127646"/>
            <a:ext cx="266290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892" y="4687328"/>
            <a:ext cx="1122294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 ঘিরে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ঘুর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মধ্যাকর্ষণ বলের কারণে এটি পৃথিবীকে কেন্দ্র করে ঘুরতে থাকে।</a:t>
            </a:r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8404" y="901521"/>
            <a:ext cx="11697583" cy="3155324"/>
            <a:chOff x="318404" y="901521"/>
            <a:chExt cx="11697583" cy="315532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B9095020-316A-45B7-86E5-645E28EC2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404" y="918165"/>
              <a:ext cx="4457743" cy="3048528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4893972" y="901521"/>
              <a:ext cx="7122015" cy="3155324"/>
              <a:chOff x="4893972" y="901521"/>
              <a:chExt cx="7122015" cy="3155324"/>
            </a:xfrm>
          </p:grpSpPr>
          <p:pic>
            <p:nvPicPr>
              <p:cNvPr id="5" name="Picture 4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3972" y="914401"/>
                <a:ext cx="3361386" cy="31052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97024" y="901521"/>
                <a:ext cx="3618963" cy="315532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7577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248646" y="453539"/>
            <a:ext cx="5486400" cy="22098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174172"/>
            <a:ext cx="3338286" cy="46736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57778" y="5103371"/>
            <a:ext cx="406393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88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Motiar\Desktop\New folder\GPS-satellite-around-Earth-moving-animation.gif">
            <a:extLst>
              <a:ext uri="{FF2B5EF4-FFF2-40B4-BE49-F238E27FC236}">
                <a16:creationId xmlns:a16="http://schemas.microsoft.com/office/drawing/2014/main" xmlns="" id="{8FA78B9A-A0ED-4B26-B514-8645BAD455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8" y="1159099"/>
            <a:ext cx="10732159" cy="555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501D03C-3D7B-4712-A738-CAAAA1091F10}"/>
              </a:ext>
            </a:extLst>
          </p:cNvPr>
          <p:cNvSpPr txBox="1"/>
          <p:nvPr/>
        </p:nvSpPr>
        <p:spPr>
          <a:xfrm>
            <a:off x="2459866" y="217501"/>
            <a:ext cx="743487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স্যাটে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ট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 err="1"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B3C7529-6B99-4568-9EFE-FECD1CFEABEF}"/>
              </a:ext>
            </a:extLst>
          </p:cNvPr>
          <p:cNvSpPr txBox="1"/>
          <p:nvPr/>
        </p:nvSpPr>
        <p:spPr>
          <a:xfrm>
            <a:off x="1854558" y="206063"/>
            <a:ext cx="853869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5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3287</TotalTime>
  <Words>709</Words>
  <Application>Microsoft Office PowerPoint</Application>
  <PresentationFormat>Widescreen</PresentationFormat>
  <Paragraphs>81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Nikosh</vt:lpstr>
      <vt:lpstr>NikoshBAN</vt:lpstr>
      <vt:lpstr>Times New Roman</vt:lpstr>
      <vt:lpstr>Vrinda</vt:lpstr>
      <vt:lpstr>Office Theme</vt:lpstr>
      <vt:lpstr>1_Office Theme</vt:lpstr>
      <vt:lpstr>PowerPoint Presentation</vt:lpstr>
      <vt:lpstr>শিক্ষক পরিচিতি</vt:lpstr>
      <vt:lpstr>PowerPoint Presentation</vt:lpstr>
      <vt:lpstr>PowerPoint Presentation</vt:lpstr>
      <vt:lpstr>আমাদের আজকের পাঠ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999</cp:revision>
  <dcterms:created xsi:type="dcterms:W3CDTF">2019-12-13T13:04:43Z</dcterms:created>
  <dcterms:modified xsi:type="dcterms:W3CDTF">2020-06-15T16:54:33Z</dcterms:modified>
</cp:coreProperties>
</file>