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Good </a:t>
            </a:r>
            <a:r>
              <a:rPr lang="bn-BD" dirty="0" smtClean="0"/>
              <a:t> </a:t>
            </a:r>
            <a:r>
              <a:rPr lang="bn-BD" sz="8000" dirty="0" smtClean="0"/>
              <a:t>Morning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154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9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05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9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5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870864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5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10690"/>
            <a:ext cx="6161809" cy="3532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11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3627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9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2192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905000"/>
            <a:ext cx="6629832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9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2192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6675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5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2192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743700" cy="3776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4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2192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447800"/>
            <a:ext cx="3505201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3619500"/>
            <a:ext cx="2285999" cy="1296591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rgbClr val="FF0000"/>
                  </a:solidFill>
                </a:ln>
              </a:rPr>
              <a:t>ফেরাউন </a:t>
            </a:r>
            <a:endParaRPr lang="en-US" sz="24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150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ছবি দেখি ও বলি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2954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2385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902126"/>
            <a:ext cx="2667000" cy="4081343"/>
          </a:xfrm>
          <a:prstGeom prst="irregularSeal2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মুসা আঃ এর কবর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46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শিক্ষকের পরিচয়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75938" cy="4724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57600" y="1371600"/>
            <a:ext cx="5029200" cy="5279648"/>
          </a:xfrm>
          <a:prstGeom prst="horizontalScrol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মোহাম্মদ = দাউদ শরিফ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সিনিয়র শিক্ষক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রতন পুর হাজি ছৈয়দের  রহমান স্মৃতি উচ্চ বিদ্যালয়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রতন পুর , বিরলি ,ফেনি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831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/>
              <a:t>ধন্যবাদ        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3897"/>
            <a:ext cx="8305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1759526"/>
            <a:ext cx="6400800" cy="4114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6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আজকের পাঠ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981200"/>
            <a:ext cx="5029200" cy="4048899"/>
          </a:xfrm>
          <a:prstGeom prst="horizontalScrol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r>
              <a:rPr lang="bn-BD" sz="3200" dirty="0" smtClean="0"/>
              <a:t> শ্রেনি == অষ্টম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বিষয় = ইসলাম ও নৈতিক শিক্ষা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 অধ্যায় ==৫ম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হযরত মুসা (আঃ ) </a:t>
            </a:r>
          </a:p>
          <a:p>
            <a:r>
              <a:rPr lang="bn-BD" sz="3200" dirty="0"/>
              <a:t> </a:t>
            </a:r>
            <a:r>
              <a:rPr lang="bn-BD" sz="3200" dirty="0" smtClean="0"/>
              <a:t>তাং – ১৬/০৬/ ২০২০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3276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lowchart: Alternate Process 5"/>
          <p:cNvSpPr/>
          <p:nvPr/>
        </p:nvSpPr>
        <p:spPr>
          <a:xfrm>
            <a:off x="1295400" y="2819400"/>
            <a:ext cx="14478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পূর্বজ্ঞান যাচাই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6221"/>
            <a:ext cx="8686800" cy="5049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145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ছবি দেখি বলি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77200"/>
            <a:ext cx="3962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916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62799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নীল নদ 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916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1"/>
            <a:ext cx="61721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7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8000" dirty="0" smtClean="0"/>
              <a:t>আজকের পাঠ 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62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2283"/>
            <a:ext cx="89916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2590800"/>
            <a:ext cx="556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92D050"/>
                </a:solidFill>
              </a:rPr>
              <a:t> হযরত মুসা (আঃ ) </a:t>
            </a:r>
            <a:endParaRPr lang="en-US" sz="8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7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762999" cy="1142999"/>
          </a:xfrm>
          <a:prstGeom prst="horizontalScroll">
            <a:avLst/>
          </a:prstGeo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sz="8000" dirty="0" smtClean="0"/>
              <a:t>শিখন ফল  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527" y="2514600"/>
            <a:ext cx="8077200" cy="2985552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</a:rPr>
              <a:t>মুসা  আঃ এর পরিচয়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মাদিয়ানে হিজরত গমন –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মুজেযা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তাওরাত লাভ সম্প্রর্কে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ফেরাউনের সাথে জয় সম্পকে বলতে পারবে ।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8305799" cy="1142999"/>
          </a:xfrm>
          <a:prstGeom prst="ellipseRibbon">
            <a:avLst/>
          </a:prstGeo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sz="8000" dirty="0" smtClean="0"/>
              <a:t>আলোচনা   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9126"/>
            <a:ext cx="6172200" cy="3650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2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155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Good  Morning </vt:lpstr>
      <vt:lpstr>শিক্ষকের পরিচয়  </vt:lpstr>
      <vt:lpstr>আজকের পাঠ   </vt:lpstr>
      <vt:lpstr>পূর্বজ্ঞান যাচাই    </vt:lpstr>
      <vt:lpstr>ছবি দেখি বলি     </vt:lpstr>
      <vt:lpstr>নীল নদ      </vt:lpstr>
      <vt:lpstr>আজকের পাঠ      </vt:lpstr>
      <vt:lpstr>শিখন ফল       </vt:lpstr>
      <vt:lpstr>আলোচনা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ছবি দেখি ও বলি         </vt:lpstr>
      <vt:lpstr>ধন্যবাদ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 Morning </dc:title>
  <dc:creator/>
  <cp:lastModifiedBy>mddaud</cp:lastModifiedBy>
  <cp:revision>11</cp:revision>
  <dcterms:created xsi:type="dcterms:W3CDTF">2006-08-16T00:00:00Z</dcterms:created>
  <dcterms:modified xsi:type="dcterms:W3CDTF">2020-06-15T12:16:54Z</dcterms:modified>
</cp:coreProperties>
</file>