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80" r:id="rId3"/>
    <p:sldId id="309" r:id="rId4"/>
    <p:sldId id="275" r:id="rId5"/>
    <p:sldId id="313" r:id="rId6"/>
    <p:sldId id="281" r:id="rId7"/>
    <p:sldId id="296" r:id="rId8"/>
    <p:sldId id="314" r:id="rId9"/>
    <p:sldId id="262" r:id="rId10"/>
    <p:sldId id="319" r:id="rId11"/>
    <p:sldId id="320" r:id="rId12"/>
    <p:sldId id="321" r:id="rId13"/>
    <p:sldId id="316" r:id="rId14"/>
    <p:sldId id="318" r:id="rId15"/>
    <p:sldId id="315" r:id="rId16"/>
    <p:sldId id="317" r:id="rId17"/>
    <p:sldId id="267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5" autoAdjust="0"/>
    <p:restoredTop sz="93969" autoAdjust="0"/>
  </p:normalViewPr>
  <p:slideViewPr>
    <p:cSldViewPr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46548-55D1-44EE-A52C-094180045C8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F307832-B8F7-4CB1-B31B-45DEC4F65A26}">
      <dgm:prSet phldrT="[Text]" phldr="1"/>
      <dgm:spPr/>
      <dgm:t>
        <a:bodyPr/>
        <a:lstStyle/>
        <a:p>
          <a:endParaRPr lang="en-US" dirty="0"/>
        </a:p>
      </dgm:t>
    </dgm:pt>
    <dgm:pt modelId="{E52B4406-BF76-457C-A82B-A80CD64BE425}" type="sibTrans" cxnId="{3D5E3966-3DB6-4DB7-9041-CAF6F16B5E6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chemeClr val="lt1">
              <a:hueOff val="0"/>
              <a:satOff val="0"/>
              <a:lumOff val="0"/>
              <a:alpha val="55000"/>
            </a:schemeClr>
          </a:solidFill>
        </a:ln>
      </dgm:spPr>
      <dgm:t>
        <a:bodyPr/>
        <a:lstStyle/>
        <a:p>
          <a:endParaRPr lang="en-US"/>
        </a:p>
      </dgm:t>
    </dgm:pt>
    <dgm:pt modelId="{1FC00426-51BC-4DBD-949A-4E381C5C4427}" type="parTrans" cxnId="{3D5E3966-3DB6-4DB7-9041-CAF6F16B5E65}">
      <dgm:prSet/>
      <dgm:spPr/>
      <dgm:t>
        <a:bodyPr/>
        <a:lstStyle/>
        <a:p>
          <a:endParaRPr lang="en-US"/>
        </a:p>
      </dgm:t>
    </dgm:pt>
    <dgm:pt modelId="{2150C282-A111-4235-A774-366D99C53AB1}" type="pres">
      <dgm:prSet presAssocID="{EB446548-55D1-44EE-A52C-094180045C88}" presName="Name0" presStyleCnt="0">
        <dgm:presLayoutVars>
          <dgm:chMax val="7"/>
          <dgm:chPref val="7"/>
          <dgm:dir/>
        </dgm:presLayoutVars>
      </dgm:prSet>
      <dgm:spPr/>
    </dgm:pt>
    <dgm:pt modelId="{6E371F08-B5E5-4B44-866E-76AF64D40062}" type="pres">
      <dgm:prSet presAssocID="{EB446548-55D1-44EE-A52C-094180045C88}" presName="Name1" presStyleCnt="0"/>
      <dgm:spPr/>
    </dgm:pt>
    <dgm:pt modelId="{D858C9C7-CEFA-48B3-AAB3-02463CCEE44C}" type="pres">
      <dgm:prSet presAssocID="{E52B4406-BF76-457C-A82B-A80CD64BE425}" presName="picture_1" presStyleCnt="0"/>
      <dgm:spPr/>
    </dgm:pt>
    <dgm:pt modelId="{991DF87C-32BE-48AE-BFA3-124AD7DD6BC0}" type="pres">
      <dgm:prSet presAssocID="{E52B4406-BF76-457C-A82B-A80CD64BE425}" presName="pictureRepeatNode" presStyleLbl="alignImgPlace1" presStyleIdx="0" presStyleCnt="1" custAng="0" custScaleX="188945" custScaleY="234681" custLinFactNeighborX="-925"/>
      <dgm:spPr/>
    </dgm:pt>
    <dgm:pt modelId="{E0F72F90-D46D-42F9-923D-146110282355}" type="pres">
      <dgm:prSet presAssocID="{3F307832-B8F7-4CB1-B31B-45DEC4F65A26}" presName="text_1" presStyleLbl="node1" presStyleIdx="0" presStyleCnt="0" custAng="21404296" custFlipVert="0" custFlipHor="1" custScaleX="152117" custScaleY="808198" custLinFactX="73152" custLinFactY="267079" custLinFactNeighborX="100000" custLinFactNeighborY="300000">
        <dgm:presLayoutVars>
          <dgm:bulletEnabled val="1"/>
        </dgm:presLayoutVars>
      </dgm:prSet>
      <dgm:spPr/>
    </dgm:pt>
  </dgm:ptLst>
  <dgm:cxnLst>
    <dgm:cxn modelId="{D9CAB829-F882-4B1C-B2BF-9ADDDEA056F9}" type="presOf" srcId="{EB446548-55D1-44EE-A52C-094180045C88}" destId="{2150C282-A111-4235-A774-366D99C53AB1}" srcOrd="0" destOrd="0" presId="urn:microsoft.com/office/officeart/2008/layout/CircularPictureCallout"/>
    <dgm:cxn modelId="{3D5E3966-3DB6-4DB7-9041-CAF6F16B5E65}" srcId="{EB446548-55D1-44EE-A52C-094180045C88}" destId="{3F307832-B8F7-4CB1-B31B-45DEC4F65A26}" srcOrd="0" destOrd="0" parTransId="{1FC00426-51BC-4DBD-949A-4E381C5C4427}" sibTransId="{E52B4406-BF76-457C-A82B-A80CD64BE425}"/>
    <dgm:cxn modelId="{982E8C93-8C55-46B9-9640-C5B3388BF2FA}" type="presOf" srcId="{E52B4406-BF76-457C-A82B-A80CD64BE425}" destId="{991DF87C-32BE-48AE-BFA3-124AD7DD6BC0}" srcOrd="0" destOrd="0" presId="urn:microsoft.com/office/officeart/2008/layout/CircularPictureCallout"/>
    <dgm:cxn modelId="{987851B7-53E4-4381-9A39-355769AB4019}" type="presOf" srcId="{3F307832-B8F7-4CB1-B31B-45DEC4F65A26}" destId="{E0F72F90-D46D-42F9-923D-146110282355}" srcOrd="0" destOrd="0" presId="urn:microsoft.com/office/officeart/2008/layout/CircularPictureCallout"/>
    <dgm:cxn modelId="{BC07A92B-1460-485C-A342-7EB63DD942BB}" type="presParOf" srcId="{2150C282-A111-4235-A774-366D99C53AB1}" destId="{6E371F08-B5E5-4B44-866E-76AF64D40062}" srcOrd="0" destOrd="0" presId="urn:microsoft.com/office/officeart/2008/layout/CircularPictureCallout"/>
    <dgm:cxn modelId="{588212B3-4A41-4FB1-B79F-36B2970BF31D}" type="presParOf" srcId="{6E371F08-B5E5-4B44-866E-76AF64D40062}" destId="{D858C9C7-CEFA-48B3-AAB3-02463CCEE44C}" srcOrd="0" destOrd="0" presId="urn:microsoft.com/office/officeart/2008/layout/CircularPictureCallout"/>
    <dgm:cxn modelId="{CB10A390-0C2F-4E98-B0CA-34B42DC85E12}" type="presParOf" srcId="{D858C9C7-CEFA-48B3-AAB3-02463CCEE44C}" destId="{991DF87C-32BE-48AE-BFA3-124AD7DD6BC0}" srcOrd="0" destOrd="0" presId="urn:microsoft.com/office/officeart/2008/layout/CircularPictureCallout"/>
    <dgm:cxn modelId="{86D8991B-831A-400C-B9D0-DD479AD5B8C3}" type="presParOf" srcId="{6E371F08-B5E5-4B44-866E-76AF64D40062}" destId="{E0F72F90-D46D-42F9-923D-14611028235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DF87C-32BE-48AE-BFA3-124AD7DD6BC0}">
      <dsp:nvSpPr>
        <dsp:cNvPr id="0" name=""/>
        <dsp:cNvSpPr/>
      </dsp:nvSpPr>
      <dsp:spPr>
        <a:xfrm>
          <a:off x="44888" y="45753"/>
          <a:ext cx="1842809" cy="2288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 val="5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2F90-D46D-42F9-923D-146110282355}">
      <dsp:nvSpPr>
        <dsp:cNvPr id="0" name=""/>
        <dsp:cNvSpPr/>
      </dsp:nvSpPr>
      <dsp:spPr>
        <a:xfrm rot="195704" flipH="1">
          <a:off x="927881" y="155618"/>
          <a:ext cx="949517" cy="2601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927881" y="155618"/>
        <a:ext cx="949517" cy="2601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C7C7-2983-4DFE-8CC3-558CAC56036B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BCBC-6DC9-498B-929A-5F1456D6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D1D6-B929-4FE3-9E16-93227EEA4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A2C1-8F73-407D-AE88-F6DCC70D2B3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318D9-5230-4B68-95FD-4E40F09E8CCA}"/>
              </a:ext>
            </a:extLst>
          </p:cNvPr>
          <p:cNvSpPr txBox="1"/>
          <p:nvPr/>
        </p:nvSpPr>
        <p:spPr>
          <a:xfrm>
            <a:off x="1985210" y="1146008"/>
            <a:ext cx="4809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8F433-302C-4D43-B2AF-99C3C9FA06F7}"/>
              </a:ext>
            </a:extLst>
          </p:cNvPr>
          <p:cNvSpPr txBox="1"/>
          <p:nvPr/>
        </p:nvSpPr>
        <p:spPr>
          <a:xfrm>
            <a:off x="660233" y="1369594"/>
            <a:ext cx="7823534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everybody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5D155-7DA8-41E6-B952-0C8F3B1F0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00"/>
            <a:ext cx="4876800" cy="33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EC3A5-F128-4507-9273-AF7C4E98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1630"/>
            <a:ext cx="3957794" cy="2445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AB210-A275-45CA-9CA6-7D753D218F6F}"/>
              </a:ext>
            </a:extLst>
          </p:cNvPr>
          <p:cNvSpPr txBox="1"/>
          <p:nvPr/>
        </p:nvSpPr>
        <p:spPr>
          <a:xfrm>
            <a:off x="2438400" y="990600"/>
            <a:ext cx="3962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A5EBA-0399-4D35-B839-2DB9AAC1F0B1}"/>
              </a:ext>
            </a:extLst>
          </p:cNvPr>
          <p:cNvSpPr txBox="1"/>
          <p:nvPr/>
        </p:nvSpPr>
        <p:spPr>
          <a:xfrm>
            <a:off x="1828800" y="5715000"/>
            <a:ext cx="48006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a window</a:t>
            </a:r>
          </a:p>
        </p:txBody>
      </p:sp>
    </p:spTree>
    <p:extLst>
      <p:ext uri="{BB962C8B-B14F-4D97-AF65-F5344CB8AC3E}">
        <p14:creationId xmlns:p14="http://schemas.microsoft.com/office/powerpoint/2010/main" val="17574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F746F-4E72-4D7E-851E-BE366A7F5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11" y="2389887"/>
            <a:ext cx="3174778" cy="2078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242AA-FAF5-4AD8-885E-9CE5B34D2EEE}"/>
              </a:ext>
            </a:extLst>
          </p:cNvPr>
          <p:cNvSpPr txBox="1"/>
          <p:nvPr/>
        </p:nvSpPr>
        <p:spPr>
          <a:xfrm>
            <a:off x="2514600" y="1143000"/>
            <a:ext cx="46482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2670E-C49A-42CC-8650-0A358F2F3C60}"/>
              </a:ext>
            </a:extLst>
          </p:cNvPr>
          <p:cNvSpPr txBox="1"/>
          <p:nvPr/>
        </p:nvSpPr>
        <p:spPr>
          <a:xfrm>
            <a:off x="2362200" y="5410200"/>
            <a:ext cx="4648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a book.</a:t>
            </a:r>
          </a:p>
        </p:txBody>
      </p:sp>
    </p:spTree>
    <p:extLst>
      <p:ext uri="{BB962C8B-B14F-4D97-AF65-F5344CB8AC3E}">
        <p14:creationId xmlns:p14="http://schemas.microsoft.com/office/powerpoint/2010/main" val="226978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C0935-3D19-48D6-AADB-1017139F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1447800" cy="1885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0E3C98-837F-47A3-8E2D-3925FF0491BE}"/>
              </a:ext>
            </a:extLst>
          </p:cNvPr>
          <p:cNvSpPr txBox="1"/>
          <p:nvPr/>
        </p:nvSpPr>
        <p:spPr>
          <a:xfrm>
            <a:off x="2286000" y="1295400"/>
            <a:ext cx="32004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47A3D-7C7A-4487-B6BE-77A37B90DC8E}"/>
              </a:ext>
            </a:extLst>
          </p:cNvPr>
          <p:cNvSpPr txBox="1"/>
          <p:nvPr/>
        </p:nvSpPr>
        <p:spPr>
          <a:xfrm>
            <a:off x="2286000" y="4572000"/>
            <a:ext cx="3657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chair.</a:t>
            </a:r>
          </a:p>
        </p:txBody>
      </p:sp>
    </p:spTree>
    <p:extLst>
      <p:ext uri="{BB962C8B-B14F-4D97-AF65-F5344CB8AC3E}">
        <p14:creationId xmlns:p14="http://schemas.microsoft.com/office/powerpoint/2010/main" val="18151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5577B-2393-4600-AB9C-7DE22011B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58"/>
          <a:stretch/>
        </p:blipFill>
        <p:spPr>
          <a:xfrm>
            <a:off x="685800" y="1333500"/>
            <a:ext cx="3505200" cy="5105400"/>
          </a:xfrm>
          <a:prstGeom prst="rect">
            <a:avLst/>
          </a:prstGeom>
        </p:spPr>
      </p:pic>
      <p:sp>
        <p:nvSpPr>
          <p:cNvPr id="3" name="Plaque 2">
            <a:extLst>
              <a:ext uri="{FF2B5EF4-FFF2-40B4-BE49-F238E27FC236}">
                <a16:creationId xmlns:a16="http://schemas.microsoft.com/office/drawing/2014/main" id="{C916FFB5-933D-406B-AC84-C15ADDEEF800}"/>
              </a:ext>
            </a:extLst>
          </p:cNvPr>
          <p:cNvSpPr/>
          <p:nvPr/>
        </p:nvSpPr>
        <p:spPr>
          <a:xfrm>
            <a:off x="4724400" y="2971800"/>
            <a:ext cx="3124200" cy="15240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Stand up</a:t>
            </a:r>
          </a:p>
        </p:txBody>
      </p:sp>
    </p:spTree>
    <p:extLst>
      <p:ext uri="{BB962C8B-B14F-4D97-AF65-F5344CB8AC3E}">
        <p14:creationId xmlns:p14="http://schemas.microsoft.com/office/powerpoint/2010/main" val="24180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_Capture_Img_606-1-1.png">
            <a:extLst>
              <a:ext uri="{FF2B5EF4-FFF2-40B4-BE49-F238E27FC236}">
                <a16:creationId xmlns:a16="http://schemas.microsoft.com/office/drawing/2014/main" id="{E76F798C-ADA8-4BF2-9E58-0CED3A60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4038600" cy="5486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0121259-5C33-4A7C-A3F9-50005043FA3E}"/>
              </a:ext>
            </a:extLst>
          </p:cNvPr>
          <p:cNvSpPr/>
          <p:nvPr/>
        </p:nvSpPr>
        <p:spPr>
          <a:xfrm>
            <a:off x="5715000" y="33528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Sit down</a:t>
            </a:r>
          </a:p>
        </p:txBody>
      </p:sp>
    </p:spTree>
    <p:extLst>
      <p:ext uri="{BB962C8B-B14F-4D97-AF65-F5344CB8AC3E}">
        <p14:creationId xmlns:p14="http://schemas.microsoft.com/office/powerpoint/2010/main" val="11149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D473EF-BF79-4CA6-9B49-FDE70A2E4C70}"/>
              </a:ext>
            </a:extLst>
          </p:cNvPr>
          <p:cNvGrpSpPr/>
          <p:nvPr/>
        </p:nvGrpSpPr>
        <p:grpSpPr>
          <a:xfrm>
            <a:off x="2209800" y="1676400"/>
            <a:ext cx="5105400" cy="4343400"/>
            <a:chOff x="1" y="152400"/>
            <a:chExt cx="2819400" cy="5181600"/>
          </a:xfrm>
        </p:grpSpPr>
        <p:pic>
          <p:nvPicPr>
            <p:cNvPr id="3" name="Picture 2" descr="Screen_Capture_Img_826-1.png">
              <a:extLst>
                <a:ext uri="{FF2B5EF4-FFF2-40B4-BE49-F238E27FC236}">
                  <a16:creationId xmlns:a16="http://schemas.microsoft.com/office/drawing/2014/main" id="{3F1D8073-68F9-4145-9351-FCA28D97F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52400"/>
              <a:ext cx="2819400" cy="5181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1476F7-A9EB-47CF-89C2-E6663A15BA37}"/>
                </a:ext>
              </a:extLst>
            </p:cNvPr>
            <p:cNvSpPr/>
            <p:nvPr/>
          </p:nvSpPr>
          <p:spPr>
            <a:xfrm>
              <a:off x="1013223" y="152400"/>
              <a:ext cx="1676400" cy="457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FE15F2-4B4A-4F5B-A8CF-1A9D5A3FA7B2}"/>
              </a:ext>
            </a:extLst>
          </p:cNvPr>
          <p:cNvSpPr txBox="1"/>
          <p:nvPr/>
        </p:nvSpPr>
        <p:spPr>
          <a:xfrm>
            <a:off x="2362200" y="838200"/>
            <a:ext cx="4953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 to the door.</a:t>
            </a:r>
          </a:p>
        </p:txBody>
      </p:sp>
    </p:spTree>
    <p:extLst>
      <p:ext uri="{BB962C8B-B14F-4D97-AF65-F5344CB8AC3E}">
        <p14:creationId xmlns:p14="http://schemas.microsoft.com/office/powerpoint/2010/main" val="2851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0" y="5029200"/>
            <a:ext cx="3943350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to the floor.</a:t>
            </a:r>
          </a:p>
        </p:txBody>
      </p:sp>
      <p:pic>
        <p:nvPicPr>
          <p:cNvPr id="3" name="Picture 2" descr="Screen_Capture_Img_2197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857250"/>
            <a:ext cx="462915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7788" y="560384"/>
            <a:ext cx="4624252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PAIRS WORK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72" y="1784048"/>
            <a:ext cx="1224616" cy="15460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73" y="3119972"/>
            <a:ext cx="1044587" cy="1490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73" y="4384222"/>
            <a:ext cx="1815227" cy="151708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16" y="4470855"/>
            <a:ext cx="823531" cy="115294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88" y="1099594"/>
            <a:ext cx="2250013" cy="180525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21" y="2797083"/>
            <a:ext cx="2288280" cy="158713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 rot="3929376">
            <a:off x="2742313" y="1189021"/>
            <a:ext cx="1110475" cy="17939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2717565" y="1680409"/>
            <a:ext cx="1286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Open the window.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173583" y="1954530"/>
            <a:ext cx="2968535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Callout 15"/>
          <p:cNvSpPr/>
          <p:nvPr/>
        </p:nvSpPr>
        <p:spPr>
          <a:xfrm rot="3940495">
            <a:off x="2867820" y="2355598"/>
            <a:ext cx="1110475" cy="18018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Oval Callout 16"/>
          <p:cNvSpPr/>
          <p:nvPr/>
        </p:nvSpPr>
        <p:spPr>
          <a:xfrm rot="3757665">
            <a:off x="2678142" y="3807110"/>
            <a:ext cx="1110475" cy="17939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850491" y="2824094"/>
            <a:ext cx="130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Close the door.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305301" y="3309635"/>
            <a:ext cx="302347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2802632" y="4205209"/>
            <a:ext cx="13050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Show me your bag.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057798" y="4896773"/>
            <a:ext cx="3270974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04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615F4-779F-40B3-96C2-D398FD512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962399" cy="34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979857"/>
            <a:ext cx="91439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Teacher’s Identity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" y="2527027"/>
            <a:ext cx="9143999" cy="830997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</a:t>
            </a:r>
            <a:r>
              <a:rPr lang="en-US" sz="49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Mst</a:t>
            </a:r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n-US" sz="49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Zakia</a:t>
            </a:r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Sultana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0081" y="3499977"/>
            <a:ext cx="9143999" cy="692497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4050" b="1" dirty="0">
                <a:ln w="0"/>
                <a:solidFill>
                  <a:srgbClr val="EA3E7B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Head Teacher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3" y="4482118"/>
            <a:ext cx="9143999" cy="577081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Pouta</a:t>
            </a:r>
            <a:r>
              <a:rPr lang="en-US" sz="33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Govt. Primary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5093367"/>
            <a:ext cx="9143999" cy="623248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Adamdighi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Bogura</a:t>
            </a:r>
            <a:endParaRPr lang="en-US" sz="3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852B1BD-9A6E-4294-A2E1-885B4E2E4303}"/>
              </a:ext>
            </a:extLst>
          </p:cNvPr>
          <p:cNvGraphicFramePr/>
          <p:nvPr/>
        </p:nvGraphicFramePr>
        <p:xfrm>
          <a:off x="6522379" y="1810856"/>
          <a:ext cx="1950631" cy="272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6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8" y="1252105"/>
            <a:ext cx="802178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1" y="2086429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Commands 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5, Lesson :  1-3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Activity: Look, listen and say.</a:t>
            </a:r>
          </a:p>
          <a:p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5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3D28FCC-69AA-4673-B9C9-CB65A207182D}"/>
              </a:ext>
            </a:extLst>
          </p:cNvPr>
          <p:cNvSpPr/>
          <p:nvPr/>
        </p:nvSpPr>
        <p:spPr>
          <a:xfrm>
            <a:off x="1485900" y="685800"/>
            <a:ext cx="6172200" cy="9906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outcomes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34F90DA-C8F5-4E5B-8275-4D4320AF78F6}"/>
              </a:ext>
            </a:extLst>
          </p:cNvPr>
          <p:cNvSpPr txBox="1"/>
          <p:nvPr/>
        </p:nvSpPr>
        <p:spPr>
          <a:xfrm>
            <a:off x="304799" y="2705725"/>
            <a:ext cx="838200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Listening: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Follow simple commands and instruction.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Speaking: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Repeat after the teacher simple words and phases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C6EFC-39D7-4E8D-8B39-542001E74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7357" y="1447800"/>
            <a:ext cx="4495799" cy="4910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F2B616-5DBC-48E6-8674-3C14601D08C1}"/>
              </a:ext>
            </a:extLst>
          </p:cNvPr>
          <p:cNvSpPr txBox="1"/>
          <p:nvPr/>
        </p:nvSpPr>
        <p:spPr>
          <a:xfrm>
            <a:off x="2362200" y="647700"/>
            <a:ext cx="46482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Look and think about the pictures</a:t>
            </a:r>
          </a:p>
        </p:txBody>
      </p:sp>
    </p:spTree>
    <p:extLst>
      <p:ext uri="{BB962C8B-B14F-4D97-AF65-F5344CB8AC3E}">
        <p14:creationId xmlns:p14="http://schemas.microsoft.com/office/powerpoint/2010/main" val="167557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705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open your book page at 10.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2B0D-623B-440A-8C92-E0479B1ED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191000" cy="441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56" y="990600"/>
            <a:ext cx="8915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/>
              <a:t>Lesson Declaration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2FF6E84-AB45-4836-9AD1-7A95B9659630}"/>
              </a:ext>
            </a:extLst>
          </p:cNvPr>
          <p:cNvSpPr/>
          <p:nvPr/>
        </p:nvSpPr>
        <p:spPr>
          <a:xfrm>
            <a:off x="1219200" y="2921168"/>
            <a:ext cx="6096000" cy="10156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3.PNG">
            <a:extLst>
              <a:ext uri="{FF2B5EF4-FFF2-40B4-BE49-F238E27FC236}">
                <a16:creationId xmlns:a16="http://schemas.microsoft.com/office/drawing/2014/main" id="{5EFC2624-4BDB-47B6-B9CA-38241592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0"/>
            <a:ext cx="8382000" cy="458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593F32-1B0A-440E-8302-95345A3F7A7B}"/>
              </a:ext>
            </a:extLst>
          </p:cNvPr>
          <p:cNvSpPr txBox="1"/>
          <p:nvPr/>
        </p:nvSpPr>
        <p:spPr>
          <a:xfrm>
            <a:off x="609600" y="53340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read and say with their teacher.</a:t>
            </a:r>
          </a:p>
        </p:txBody>
      </p:sp>
    </p:spTree>
    <p:extLst>
      <p:ext uri="{BB962C8B-B14F-4D97-AF65-F5344CB8AC3E}">
        <p14:creationId xmlns:p14="http://schemas.microsoft.com/office/powerpoint/2010/main" val="16197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7894" y="1034246"/>
            <a:ext cx="506901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Showing picture: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(Say about the picture)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10" y="2771491"/>
            <a:ext cx="2216174" cy="19744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70" y="2790488"/>
            <a:ext cx="2341517" cy="18772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1" y="2771492"/>
            <a:ext cx="2302328" cy="1896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1" y="4902930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the door.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0203" y="490292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me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your bag.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8357" y="4833680"/>
            <a:ext cx="200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the window.</a:t>
            </a:r>
          </a:p>
        </p:txBody>
      </p:sp>
    </p:spTree>
    <p:extLst>
      <p:ext uri="{BB962C8B-B14F-4D97-AF65-F5344CB8AC3E}">
        <p14:creationId xmlns:p14="http://schemas.microsoft.com/office/powerpoint/2010/main" val="9948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173</Words>
  <Application>Microsoft Office PowerPoint</Application>
  <PresentationFormat>On-screen Show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FARUK.COM</dc:creator>
  <cp:lastModifiedBy>DPE</cp:lastModifiedBy>
  <cp:revision>262</cp:revision>
  <dcterms:created xsi:type="dcterms:W3CDTF">2016-01-29T14:13:47Z</dcterms:created>
  <dcterms:modified xsi:type="dcterms:W3CDTF">2020-06-15T10:25:43Z</dcterms:modified>
</cp:coreProperties>
</file>