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7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7.png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1237EE-4B1E-4587-8EA4-04737BD6A72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EBC7BE1-C4A5-4A53-B13D-574437D70EA1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B60FE8B-D398-4A20-91D1-E189AA96B92A}" type="parTrans" cxnId="{3EE7F908-5D40-4FF2-B08A-CE1F9F08F640}">
      <dgm:prSet/>
      <dgm:spPr/>
      <dgm:t>
        <a:bodyPr/>
        <a:lstStyle/>
        <a:p>
          <a:endParaRPr lang="en-US"/>
        </a:p>
      </dgm:t>
    </dgm:pt>
    <dgm:pt modelId="{B275181F-96C9-446B-B4D3-6CAC78C5F499}" type="sibTrans" cxnId="{3EE7F908-5D40-4FF2-B08A-CE1F9F08F640}">
      <dgm:prSet/>
      <dgm:spPr/>
      <dgm:t>
        <a:bodyPr/>
        <a:lstStyle/>
        <a:p>
          <a:endParaRPr lang="en-US"/>
        </a:p>
      </dgm:t>
    </dgm:pt>
    <dgm:pt modelId="{2E3A81B9-7755-4366-889D-4BB880FF7049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084F166-1E39-4161-9674-50F84FF3599F}" type="parTrans" cxnId="{0771353B-5ED7-4029-8E00-5BBF2502C1AA}">
      <dgm:prSet/>
      <dgm:spPr/>
      <dgm:t>
        <a:bodyPr/>
        <a:lstStyle/>
        <a:p>
          <a:endParaRPr lang="en-US"/>
        </a:p>
      </dgm:t>
    </dgm:pt>
    <dgm:pt modelId="{224C75B8-71B5-4649-BD00-394CF5DFFF28}" type="sibTrans" cxnId="{0771353B-5ED7-4029-8E00-5BBF2502C1AA}">
      <dgm:prSet/>
      <dgm:spPr/>
      <dgm:t>
        <a:bodyPr/>
        <a:lstStyle/>
        <a:p>
          <a:endParaRPr lang="en-US"/>
        </a:p>
      </dgm:t>
    </dgm:pt>
    <dgm:pt modelId="{64EF3CE1-C60B-46C5-8D7F-50E7BA37EC73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A769AD2-8A56-42D9-AFD7-21A2A0B2DD29}" type="parTrans" cxnId="{EE728CBC-903C-46EF-976E-D80E4761FE4C}">
      <dgm:prSet/>
      <dgm:spPr/>
      <dgm:t>
        <a:bodyPr/>
        <a:lstStyle/>
        <a:p>
          <a:endParaRPr lang="en-US"/>
        </a:p>
      </dgm:t>
    </dgm:pt>
    <dgm:pt modelId="{34B497E3-A8F9-4ABB-B1CC-CE017BD81F7A}" type="sibTrans" cxnId="{EE728CBC-903C-46EF-976E-D80E4761FE4C}">
      <dgm:prSet/>
      <dgm:spPr/>
      <dgm:t>
        <a:bodyPr/>
        <a:lstStyle/>
        <a:p>
          <a:endParaRPr lang="en-US"/>
        </a:p>
      </dgm:t>
    </dgm:pt>
    <dgm:pt modelId="{B93BA867-F666-4D7F-AE84-7DA79D194C68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9072E29-5786-48EC-A87D-B7910A467082}" type="parTrans" cxnId="{61ADAE47-5FE8-4009-93D2-C84B35F48EB1}">
      <dgm:prSet/>
      <dgm:spPr/>
      <dgm:t>
        <a:bodyPr/>
        <a:lstStyle/>
        <a:p>
          <a:endParaRPr lang="en-US"/>
        </a:p>
      </dgm:t>
    </dgm:pt>
    <dgm:pt modelId="{4FB62E23-90CC-47E8-8842-C2F0ABF15214}" type="sibTrans" cxnId="{61ADAE47-5FE8-4009-93D2-C84B35F48EB1}">
      <dgm:prSet/>
      <dgm:spPr/>
      <dgm:t>
        <a:bodyPr/>
        <a:lstStyle/>
        <a:p>
          <a:endParaRPr lang="en-US"/>
        </a:p>
      </dgm:t>
    </dgm:pt>
    <dgm:pt modelId="{F516591A-7B81-4DA6-8B42-426433FFD5D6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E87BCB6-EB9E-431D-8F65-916C3D0821F3}" type="parTrans" cxnId="{A36071BB-4FB2-42E2-8C79-BE0ED8C25E3F}">
      <dgm:prSet/>
      <dgm:spPr/>
      <dgm:t>
        <a:bodyPr/>
        <a:lstStyle/>
        <a:p>
          <a:endParaRPr lang="en-US"/>
        </a:p>
      </dgm:t>
    </dgm:pt>
    <dgm:pt modelId="{C64B2E56-AFF8-4ACC-A159-8230BBB4FC33}" type="sibTrans" cxnId="{A36071BB-4FB2-42E2-8C79-BE0ED8C25E3F}">
      <dgm:prSet/>
      <dgm:spPr/>
      <dgm:t>
        <a:bodyPr/>
        <a:lstStyle/>
        <a:p>
          <a:endParaRPr lang="en-US"/>
        </a:p>
      </dgm:t>
    </dgm:pt>
    <dgm:pt modelId="{86FC09A9-13D1-4054-BECE-171D29F2D4A5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 dirty="0">
            <a:solidFill>
              <a:srgbClr val="00B050"/>
            </a:solidFill>
          </a:endParaRPr>
        </a:p>
      </dgm:t>
    </dgm:pt>
    <dgm:pt modelId="{38EB0D8D-6BC9-42E5-92FD-6FDDA84F5EF7}" type="parTrans" cxnId="{1A083F9F-EF93-421D-9B1C-68016B825B0F}">
      <dgm:prSet/>
      <dgm:spPr/>
      <dgm:t>
        <a:bodyPr/>
        <a:lstStyle/>
        <a:p>
          <a:endParaRPr lang="en-US"/>
        </a:p>
      </dgm:t>
    </dgm:pt>
    <dgm:pt modelId="{F3D7CA08-E014-4159-A764-E8192AB42002}" type="sibTrans" cxnId="{1A083F9F-EF93-421D-9B1C-68016B825B0F}">
      <dgm:prSet/>
      <dgm:spPr/>
      <dgm:t>
        <a:bodyPr/>
        <a:lstStyle/>
        <a:p>
          <a:endParaRPr lang="en-US"/>
        </a:p>
      </dgm:t>
    </dgm:pt>
    <dgm:pt modelId="{20CDFDF7-CF21-468F-8CCD-E19FCEE74891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>
            <a:solidFill>
              <a:srgbClr val="00B050"/>
            </a:solidFill>
          </a:endParaRPr>
        </a:p>
      </dgm:t>
    </dgm:pt>
    <dgm:pt modelId="{DAC045E8-5994-459B-930D-F35C1607E8C0}" type="parTrans" cxnId="{99E22B4A-78DE-4E24-8436-BE116C6546A5}">
      <dgm:prSet/>
      <dgm:spPr/>
      <dgm:t>
        <a:bodyPr/>
        <a:lstStyle/>
        <a:p>
          <a:endParaRPr lang="en-US"/>
        </a:p>
      </dgm:t>
    </dgm:pt>
    <dgm:pt modelId="{7AB6F82F-4323-4F0E-B0C7-1EB741ACC75A}" type="sibTrans" cxnId="{99E22B4A-78DE-4E24-8436-BE116C6546A5}">
      <dgm:prSet/>
      <dgm:spPr/>
      <dgm:t>
        <a:bodyPr/>
        <a:lstStyle/>
        <a:p>
          <a:endParaRPr lang="en-US"/>
        </a:p>
      </dgm:t>
    </dgm:pt>
    <dgm:pt modelId="{A8548603-29F1-43F3-9984-8CAACD9B5D13}">
      <dgm:prSet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US">
            <a:solidFill>
              <a:srgbClr val="00B050"/>
            </a:solidFill>
          </a:endParaRPr>
        </a:p>
      </dgm:t>
    </dgm:pt>
    <dgm:pt modelId="{031A4FAE-8F8C-484F-8572-CDF22D6C8328}" type="parTrans" cxnId="{76B8E5F9-987C-4347-B80D-1266272260BA}">
      <dgm:prSet/>
      <dgm:spPr/>
      <dgm:t>
        <a:bodyPr/>
        <a:lstStyle/>
        <a:p>
          <a:endParaRPr lang="en-US"/>
        </a:p>
      </dgm:t>
    </dgm:pt>
    <dgm:pt modelId="{BB29FA31-D51F-4E35-8F9E-6F867EB84943}" type="sibTrans" cxnId="{76B8E5F9-987C-4347-B80D-1266272260BA}">
      <dgm:prSet/>
      <dgm:spPr/>
      <dgm:t>
        <a:bodyPr/>
        <a:lstStyle/>
        <a:p>
          <a:endParaRPr lang="en-US"/>
        </a:p>
      </dgm:t>
    </dgm:pt>
    <dgm:pt modelId="{5BCCE23E-8650-4D00-B14B-7D0D6FF61DB8}">
      <dgm:prSet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en-US">
            <a:solidFill>
              <a:srgbClr val="00B050"/>
            </a:solidFill>
          </a:endParaRPr>
        </a:p>
      </dgm:t>
    </dgm:pt>
    <dgm:pt modelId="{0E7747A2-1B0E-4A41-B97B-C64A2E9CE0E6}" type="parTrans" cxnId="{BD5DFA10-DF8E-41D1-8710-0F799B82C024}">
      <dgm:prSet/>
      <dgm:spPr/>
      <dgm:t>
        <a:bodyPr/>
        <a:lstStyle/>
        <a:p>
          <a:endParaRPr lang="en-US"/>
        </a:p>
      </dgm:t>
    </dgm:pt>
    <dgm:pt modelId="{40EC9F2C-540E-49C4-8695-8934FC0B47F0}" type="sibTrans" cxnId="{BD5DFA10-DF8E-41D1-8710-0F799B82C024}">
      <dgm:prSet/>
      <dgm:spPr/>
      <dgm:t>
        <a:bodyPr/>
        <a:lstStyle/>
        <a:p>
          <a:endParaRPr lang="en-US"/>
        </a:p>
      </dgm:t>
    </dgm:pt>
    <dgm:pt modelId="{10023CAA-26DD-455B-8711-62D27841536C}">
      <dgm:prSet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en-US" b="0">
            <a:solidFill>
              <a:srgbClr val="00B050"/>
            </a:solidFill>
          </a:endParaRPr>
        </a:p>
      </dgm:t>
    </dgm:pt>
    <dgm:pt modelId="{05FA5CA7-B49C-4E0C-8152-B448D5C309AB}" type="parTrans" cxnId="{5D49E456-CF99-4A1C-B8FB-A83CF728ACB1}">
      <dgm:prSet/>
      <dgm:spPr/>
      <dgm:t>
        <a:bodyPr/>
        <a:lstStyle/>
        <a:p>
          <a:endParaRPr lang="en-US"/>
        </a:p>
      </dgm:t>
    </dgm:pt>
    <dgm:pt modelId="{887BF70D-D2AA-419C-8553-DE86E2BAA756}" type="sibTrans" cxnId="{5D49E456-CF99-4A1C-B8FB-A83CF728ACB1}">
      <dgm:prSet/>
      <dgm:spPr/>
      <dgm:t>
        <a:bodyPr/>
        <a:lstStyle/>
        <a:p>
          <a:endParaRPr lang="en-US"/>
        </a:p>
      </dgm:t>
    </dgm:pt>
    <dgm:pt modelId="{7A86F754-9F50-4A8E-9665-7E374B76F63F}" type="pres">
      <dgm:prSet presAssocID="{A11237EE-4B1E-4587-8EA4-04737BD6A72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EC0A64A-FD20-4CD4-8173-99E3DA4BA9F8}" type="pres">
      <dgm:prSet presAssocID="{3EBC7BE1-C4A5-4A53-B13D-574437D70EA1}" presName="composite" presStyleCnt="0"/>
      <dgm:spPr/>
    </dgm:pt>
    <dgm:pt modelId="{AEB0A9E1-82AA-4236-B765-EB21F8142E5C}" type="pres">
      <dgm:prSet presAssocID="{3EBC7BE1-C4A5-4A53-B13D-574437D70EA1}" presName="bentUpArrow1" presStyleLbl="alignImgPlace1" presStyleIdx="0" presStyleCnt="4"/>
      <dgm:spPr/>
    </dgm:pt>
    <dgm:pt modelId="{780D7C1E-B847-4054-9F1C-37979CD2F932}" type="pres">
      <dgm:prSet presAssocID="{3EBC7BE1-C4A5-4A53-B13D-574437D70EA1}" presName="ParentText" presStyleLbl="node1" presStyleIdx="0" presStyleCnt="5" custScaleX="127210" custScaleY="1048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FA6FF-FBC7-4B08-B617-29D67ADFE81D}" type="pres">
      <dgm:prSet presAssocID="{3EBC7BE1-C4A5-4A53-B13D-574437D70EA1}" presName="ChildText" presStyleLbl="revTx" presStyleIdx="0" presStyleCnt="5" custScaleX="158843" custLinFactNeighborX="612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41A59-B0EA-4A3E-932C-AE8B8BA7F1D5}" type="pres">
      <dgm:prSet presAssocID="{B275181F-96C9-446B-B4D3-6CAC78C5F499}" presName="sibTrans" presStyleCnt="0"/>
      <dgm:spPr/>
    </dgm:pt>
    <dgm:pt modelId="{8DBD39EC-C1D7-476B-8F06-4F8720FA4FA5}" type="pres">
      <dgm:prSet presAssocID="{2E3A81B9-7755-4366-889D-4BB880FF7049}" presName="composite" presStyleCnt="0"/>
      <dgm:spPr/>
    </dgm:pt>
    <dgm:pt modelId="{0829D0ED-056E-4EA7-840E-835DE66F4675}" type="pres">
      <dgm:prSet presAssocID="{2E3A81B9-7755-4366-889D-4BB880FF7049}" presName="bentUpArrow1" presStyleLbl="alignImgPlace1" presStyleIdx="1" presStyleCnt="4"/>
      <dgm:spPr/>
    </dgm:pt>
    <dgm:pt modelId="{333029C5-14C5-4516-BB89-BD6B56804F9B}" type="pres">
      <dgm:prSet presAssocID="{2E3A81B9-7755-4366-889D-4BB880FF7049}" presName="ParentText" presStyleLbl="node1" presStyleIdx="1" presStyleCnt="5" custScaleX="126418" custScaleY="998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5D814-4329-40C3-A4D1-34FC994887AD}" type="pres">
      <dgm:prSet presAssocID="{2E3A81B9-7755-4366-889D-4BB880FF7049}" presName="ChildText" presStyleLbl="revTx" presStyleIdx="1" presStyleCnt="5" custScaleX="169713" custLinFactNeighborX="606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E1E6F-3279-4CBF-837B-F4048F3A2CEA}" type="pres">
      <dgm:prSet presAssocID="{224C75B8-71B5-4649-BD00-394CF5DFFF28}" presName="sibTrans" presStyleCnt="0"/>
      <dgm:spPr/>
    </dgm:pt>
    <dgm:pt modelId="{A53099D1-C04A-49B6-ABB8-65E2723F24A8}" type="pres">
      <dgm:prSet presAssocID="{64EF3CE1-C60B-46C5-8D7F-50E7BA37EC73}" presName="composite" presStyleCnt="0"/>
      <dgm:spPr/>
    </dgm:pt>
    <dgm:pt modelId="{CF142716-BC61-48A0-8DB7-D85E5868066A}" type="pres">
      <dgm:prSet presAssocID="{64EF3CE1-C60B-46C5-8D7F-50E7BA37EC73}" presName="bentUpArrow1" presStyleLbl="alignImgPlace1" presStyleIdx="2" presStyleCnt="4"/>
      <dgm:spPr/>
    </dgm:pt>
    <dgm:pt modelId="{C47AB130-CA98-41F6-B41E-6ED947A73D2A}" type="pres">
      <dgm:prSet presAssocID="{64EF3CE1-C60B-46C5-8D7F-50E7BA37EC73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62C60-7E04-40D8-B2CD-35BA627F6B84}" type="pres">
      <dgm:prSet presAssocID="{64EF3CE1-C60B-46C5-8D7F-50E7BA37EC73}" presName="ChildText" presStyleLbl="revTx" presStyleIdx="2" presStyleCnt="5" custScaleX="153077" custLinFactNeighborX="325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90E8E-6B20-426A-B0CD-E1BB93F8506D}" type="pres">
      <dgm:prSet presAssocID="{34B497E3-A8F9-4ABB-B1CC-CE017BD81F7A}" presName="sibTrans" presStyleCnt="0"/>
      <dgm:spPr/>
    </dgm:pt>
    <dgm:pt modelId="{824355F0-7B79-40D4-A57B-806C3A318294}" type="pres">
      <dgm:prSet presAssocID="{B93BA867-F666-4D7F-AE84-7DA79D194C68}" presName="composite" presStyleCnt="0"/>
      <dgm:spPr/>
    </dgm:pt>
    <dgm:pt modelId="{909CA3E6-F1FE-4F2B-9B4A-C17630D899FD}" type="pres">
      <dgm:prSet presAssocID="{B93BA867-F666-4D7F-AE84-7DA79D194C68}" presName="bentUpArrow1" presStyleLbl="alignImgPlace1" presStyleIdx="3" presStyleCnt="4"/>
      <dgm:spPr/>
    </dgm:pt>
    <dgm:pt modelId="{447379BD-F7E8-465A-928C-778488D867F6}" type="pres">
      <dgm:prSet presAssocID="{B93BA867-F666-4D7F-AE84-7DA79D194C68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3D1B1-21D2-4027-B138-8D232A68443C}" type="pres">
      <dgm:prSet presAssocID="{B93BA867-F666-4D7F-AE84-7DA79D194C68}" presName="ChildText" presStyleLbl="revTx" presStyleIdx="3" presStyleCnt="5" custScaleX="148191" custLinFactNeighborX="283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90077-A7D4-4306-B537-A2B4AB52DF69}" type="pres">
      <dgm:prSet presAssocID="{4FB62E23-90CC-47E8-8842-C2F0ABF15214}" presName="sibTrans" presStyleCnt="0"/>
      <dgm:spPr/>
    </dgm:pt>
    <dgm:pt modelId="{93759A22-CC6B-4529-B7EA-D7427D72773D}" type="pres">
      <dgm:prSet presAssocID="{F516591A-7B81-4DA6-8B42-426433FFD5D6}" presName="composite" presStyleCnt="0"/>
      <dgm:spPr/>
    </dgm:pt>
    <dgm:pt modelId="{58B1C45A-CFD8-41A5-88D1-D5866CB3EA18}" type="pres">
      <dgm:prSet presAssocID="{F516591A-7B81-4DA6-8B42-426433FFD5D6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195C8-83DA-4EC4-ACED-665CCB32D287}" type="pres">
      <dgm:prSet presAssocID="{F516591A-7B81-4DA6-8B42-426433FFD5D6}" presName="FinalChild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49E456-CF99-4A1C-B8FB-A83CF728ACB1}" srcId="{F516591A-7B81-4DA6-8B42-426433FFD5D6}" destId="{10023CAA-26DD-455B-8711-62D27841536C}" srcOrd="0" destOrd="0" parTransId="{05FA5CA7-B49C-4E0C-8152-B448D5C309AB}" sibTransId="{887BF70D-D2AA-419C-8553-DE86E2BAA756}"/>
    <dgm:cxn modelId="{AD8696B4-5C50-4433-8A75-5C783D999E7E}" type="presOf" srcId="{10023CAA-26DD-455B-8711-62D27841536C}" destId="{C71195C8-83DA-4EC4-ACED-665CCB32D287}" srcOrd="0" destOrd="0" presId="urn:microsoft.com/office/officeart/2005/8/layout/StepDownProcess"/>
    <dgm:cxn modelId="{61ADAE47-5FE8-4009-93D2-C84B35F48EB1}" srcId="{A11237EE-4B1E-4587-8EA4-04737BD6A72A}" destId="{B93BA867-F666-4D7F-AE84-7DA79D194C68}" srcOrd="3" destOrd="0" parTransId="{99072E29-5786-48EC-A87D-B7910A467082}" sibTransId="{4FB62E23-90CC-47E8-8842-C2F0ABF15214}"/>
    <dgm:cxn modelId="{1A083F9F-EF93-421D-9B1C-68016B825B0F}" srcId="{3EBC7BE1-C4A5-4A53-B13D-574437D70EA1}" destId="{86FC09A9-13D1-4054-BECE-171D29F2D4A5}" srcOrd="0" destOrd="0" parTransId="{38EB0D8D-6BC9-42E5-92FD-6FDDA84F5EF7}" sibTransId="{F3D7CA08-E014-4159-A764-E8192AB42002}"/>
    <dgm:cxn modelId="{76B8E5F9-987C-4347-B80D-1266272260BA}" srcId="{64EF3CE1-C60B-46C5-8D7F-50E7BA37EC73}" destId="{A8548603-29F1-43F3-9984-8CAACD9B5D13}" srcOrd="0" destOrd="0" parTransId="{031A4FAE-8F8C-484F-8572-CDF22D6C8328}" sibTransId="{BB29FA31-D51F-4E35-8F9E-6F867EB84943}"/>
    <dgm:cxn modelId="{A36071BB-4FB2-42E2-8C79-BE0ED8C25E3F}" srcId="{A11237EE-4B1E-4587-8EA4-04737BD6A72A}" destId="{F516591A-7B81-4DA6-8B42-426433FFD5D6}" srcOrd="4" destOrd="0" parTransId="{6E87BCB6-EB9E-431D-8F65-916C3D0821F3}" sibTransId="{C64B2E56-AFF8-4ACC-A159-8230BBB4FC33}"/>
    <dgm:cxn modelId="{E353EC2F-3035-457D-BC8E-AFF15518F8C0}" type="presOf" srcId="{A8548603-29F1-43F3-9984-8CAACD9B5D13}" destId="{20062C60-7E04-40D8-B2CD-35BA627F6B84}" srcOrd="0" destOrd="0" presId="urn:microsoft.com/office/officeart/2005/8/layout/StepDownProcess"/>
    <dgm:cxn modelId="{E743BBB0-913D-4541-BB0C-69C672FF1922}" type="presOf" srcId="{86FC09A9-13D1-4054-BECE-171D29F2D4A5}" destId="{3E1FA6FF-FBC7-4B08-B617-29D67ADFE81D}" srcOrd="0" destOrd="0" presId="urn:microsoft.com/office/officeart/2005/8/layout/StepDownProcess"/>
    <dgm:cxn modelId="{AA210BAE-5C5A-4A1C-BED3-AA2459963C10}" type="presOf" srcId="{64EF3CE1-C60B-46C5-8D7F-50E7BA37EC73}" destId="{C47AB130-CA98-41F6-B41E-6ED947A73D2A}" srcOrd="0" destOrd="0" presId="urn:microsoft.com/office/officeart/2005/8/layout/StepDownProcess"/>
    <dgm:cxn modelId="{F1245EF7-64B4-4CFC-9AA5-610D68179422}" type="presOf" srcId="{A11237EE-4B1E-4587-8EA4-04737BD6A72A}" destId="{7A86F754-9F50-4A8E-9665-7E374B76F63F}" srcOrd="0" destOrd="0" presId="urn:microsoft.com/office/officeart/2005/8/layout/StepDownProcess"/>
    <dgm:cxn modelId="{3EE7F908-5D40-4FF2-B08A-CE1F9F08F640}" srcId="{A11237EE-4B1E-4587-8EA4-04737BD6A72A}" destId="{3EBC7BE1-C4A5-4A53-B13D-574437D70EA1}" srcOrd="0" destOrd="0" parTransId="{8B60FE8B-D398-4A20-91D1-E189AA96B92A}" sibTransId="{B275181F-96C9-446B-B4D3-6CAC78C5F499}"/>
    <dgm:cxn modelId="{0771353B-5ED7-4029-8E00-5BBF2502C1AA}" srcId="{A11237EE-4B1E-4587-8EA4-04737BD6A72A}" destId="{2E3A81B9-7755-4366-889D-4BB880FF7049}" srcOrd="1" destOrd="0" parTransId="{8084F166-1E39-4161-9674-50F84FF3599F}" sibTransId="{224C75B8-71B5-4649-BD00-394CF5DFFF28}"/>
    <dgm:cxn modelId="{95854586-6FF3-4595-95DB-439534C0C6E8}" type="presOf" srcId="{5BCCE23E-8650-4D00-B14B-7D0D6FF61DB8}" destId="{2773D1B1-21D2-4027-B138-8D232A68443C}" srcOrd="0" destOrd="0" presId="urn:microsoft.com/office/officeart/2005/8/layout/StepDownProcess"/>
    <dgm:cxn modelId="{C5536067-6A48-4AB6-8958-269CDAF79527}" type="presOf" srcId="{F516591A-7B81-4DA6-8B42-426433FFD5D6}" destId="{58B1C45A-CFD8-41A5-88D1-D5866CB3EA18}" srcOrd="0" destOrd="0" presId="urn:microsoft.com/office/officeart/2005/8/layout/StepDownProcess"/>
    <dgm:cxn modelId="{F7C14289-1C5B-44DC-B04F-BF8115DAADBD}" type="presOf" srcId="{3EBC7BE1-C4A5-4A53-B13D-574437D70EA1}" destId="{780D7C1E-B847-4054-9F1C-37979CD2F932}" srcOrd="0" destOrd="0" presId="urn:microsoft.com/office/officeart/2005/8/layout/StepDownProcess"/>
    <dgm:cxn modelId="{9E37DBDC-3099-4DFC-9AAB-309534BD5533}" type="presOf" srcId="{20CDFDF7-CF21-468F-8CCD-E19FCEE74891}" destId="{FCF5D814-4329-40C3-A4D1-34FC994887AD}" srcOrd="0" destOrd="0" presId="urn:microsoft.com/office/officeart/2005/8/layout/StepDownProcess"/>
    <dgm:cxn modelId="{BD5DFA10-DF8E-41D1-8710-0F799B82C024}" srcId="{B93BA867-F666-4D7F-AE84-7DA79D194C68}" destId="{5BCCE23E-8650-4D00-B14B-7D0D6FF61DB8}" srcOrd="0" destOrd="0" parTransId="{0E7747A2-1B0E-4A41-B97B-C64A2E9CE0E6}" sibTransId="{40EC9F2C-540E-49C4-8695-8934FC0B47F0}"/>
    <dgm:cxn modelId="{EE728CBC-903C-46EF-976E-D80E4761FE4C}" srcId="{A11237EE-4B1E-4587-8EA4-04737BD6A72A}" destId="{64EF3CE1-C60B-46C5-8D7F-50E7BA37EC73}" srcOrd="2" destOrd="0" parTransId="{9A769AD2-8A56-42D9-AFD7-21A2A0B2DD29}" sibTransId="{34B497E3-A8F9-4ABB-B1CC-CE017BD81F7A}"/>
    <dgm:cxn modelId="{20053B26-66F5-4CB1-A16D-3CD9AC38D65B}" type="presOf" srcId="{B93BA867-F666-4D7F-AE84-7DA79D194C68}" destId="{447379BD-F7E8-465A-928C-778488D867F6}" srcOrd="0" destOrd="0" presId="urn:microsoft.com/office/officeart/2005/8/layout/StepDownProcess"/>
    <dgm:cxn modelId="{D6919EFD-B9FF-4F42-9C7A-C52F70B569F0}" type="presOf" srcId="{2E3A81B9-7755-4366-889D-4BB880FF7049}" destId="{333029C5-14C5-4516-BB89-BD6B56804F9B}" srcOrd="0" destOrd="0" presId="urn:microsoft.com/office/officeart/2005/8/layout/StepDownProcess"/>
    <dgm:cxn modelId="{99E22B4A-78DE-4E24-8436-BE116C6546A5}" srcId="{2E3A81B9-7755-4366-889D-4BB880FF7049}" destId="{20CDFDF7-CF21-468F-8CCD-E19FCEE74891}" srcOrd="0" destOrd="0" parTransId="{DAC045E8-5994-459B-930D-F35C1607E8C0}" sibTransId="{7AB6F82F-4323-4F0E-B0C7-1EB741ACC75A}"/>
    <dgm:cxn modelId="{6A072DB4-FF5D-4142-9D1C-3E1E479FFBDC}" type="presParOf" srcId="{7A86F754-9F50-4A8E-9665-7E374B76F63F}" destId="{EEC0A64A-FD20-4CD4-8173-99E3DA4BA9F8}" srcOrd="0" destOrd="0" presId="urn:microsoft.com/office/officeart/2005/8/layout/StepDownProcess"/>
    <dgm:cxn modelId="{25694365-AB90-4B77-8D4F-AAC9EFB460C0}" type="presParOf" srcId="{EEC0A64A-FD20-4CD4-8173-99E3DA4BA9F8}" destId="{AEB0A9E1-82AA-4236-B765-EB21F8142E5C}" srcOrd="0" destOrd="0" presId="urn:microsoft.com/office/officeart/2005/8/layout/StepDownProcess"/>
    <dgm:cxn modelId="{A54B50AA-0553-4E6F-B3E9-34A3AE12D53D}" type="presParOf" srcId="{EEC0A64A-FD20-4CD4-8173-99E3DA4BA9F8}" destId="{780D7C1E-B847-4054-9F1C-37979CD2F932}" srcOrd="1" destOrd="0" presId="urn:microsoft.com/office/officeart/2005/8/layout/StepDownProcess"/>
    <dgm:cxn modelId="{A0B2B3C8-12A8-4304-93F4-BC049F38F7BE}" type="presParOf" srcId="{EEC0A64A-FD20-4CD4-8173-99E3DA4BA9F8}" destId="{3E1FA6FF-FBC7-4B08-B617-29D67ADFE81D}" srcOrd="2" destOrd="0" presId="urn:microsoft.com/office/officeart/2005/8/layout/StepDownProcess"/>
    <dgm:cxn modelId="{301EE0C2-C8FE-48B4-9002-E8C9AA195982}" type="presParOf" srcId="{7A86F754-9F50-4A8E-9665-7E374B76F63F}" destId="{76541A59-B0EA-4A3E-932C-AE8B8BA7F1D5}" srcOrd="1" destOrd="0" presId="urn:microsoft.com/office/officeart/2005/8/layout/StepDownProcess"/>
    <dgm:cxn modelId="{2C760024-EE65-420E-976D-1FB8B88A920A}" type="presParOf" srcId="{7A86F754-9F50-4A8E-9665-7E374B76F63F}" destId="{8DBD39EC-C1D7-476B-8F06-4F8720FA4FA5}" srcOrd="2" destOrd="0" presId="urn:microsoft.com/office/officeart/2005/8/layout/StepDownProcess"/>
    <dgm:cxn modelId="{494CE301-F801-4FFA-9F75-B0A215DD6EFA}" type="presParOf" srcId="{8DBD39EC-C1D7-476B-8F06-4F8720FA4FA5}" destId="{0829D0ED-056E-4EA7-840E-835DE66F4675}" srcOrd="0" destOrd="0" presId="urn:microsoft.com/office/officeart/2005/8/layout/StepDownProcess"/>
    <dgm:cxn modelId="{3CBF9D8B-2B7D-4FA3-91CB-B2463E5308BD}" type="presParOf" srcId="{8DBD39EC-C1D7-476B-8F06-4F8720FA4FA5}" destId="{333029C5-14C5-4516-BB89-BD6B56804F9B}" srcOrd="1" destOrd="0" presId="urn:microsoft.com/office/officeart/2005/8/layout/StepDownProcess"/>
    <dgm:cxn modelId="{C9D073BA-8628-4F61-8663-B81C0B176A8A}" type="presParOf" srcId="{8DBD39EC-C1D7-476B-8F06-4F8720FA4FA5}" destId="{FCF5D814-4329-40C3-A4D1-34FC994887AD}" srcOrd="2" destOrd="0" presId="urn:microsoft.com/office/officeart/2005/8/layout/StepDownProcess"/>
    <dgm:cxn modelId="{418F46CF-FB92-405D-B12B-075F8224275A}" type="presParOf" srcId="{7A86F754-9F50-4A8E-9665-7E374B76F63F}" destId="{3D2E1E6F-3279-4CBF-837B-F4048F3A2CEA}" srcOrd="3" destOrd="0" presId="urn:microsoft.com/office/officeart/2005/8/layout/StepDownProcess"/>
    <dgm:cxn modelId="{E23371D8-6CA0-4BB5-A1FB-604B72A4AF78}" type="presParOf" srcId="{7A86F754-9F50-4A8E-9665-7E374B76F63F}" destId="{A53099D1-C04A-49B6-ABB8-65E2723F24A8}" srcOrd="4" destOrd="0" presId="urn:microsoft.com/office/officeart/2005/8/layout/StepDownProcess"/>
    <dgm:cxn modelId="{BF9CF3A8-A51E-42F2-86A3-FBFC35DFC67F}" type="presParOf" srcId="{A53099D1-C04A-49B6-ABB8-65E2723F24A8}" destId="{CF142716-BC61-48A0-8DB7-D85E5868066A}" srcOrd="0" destOrd="0" presId="urn:microsoft.com/office/officeart/2005/8/layout/StepDownProcess"/>
    <dgm:cxn modelId="{894C841B-5B02-4E4A-94AC-3040A51ED52D}" type="presParOf" srcId="{A53099D1-C04A-49B6-ABB8-65E2723F24A8}" destId="{C47AB130-CA98-41F6-B41E-6ED947A73D2A}" srcOrd="1" destOrd="0" presId="urn:microsoft.com/office/officeart/2005/8/layout/StepDownProcess"/>
    <dgm:cxn modelId="{B53C4B02-219E-4E3D-AD01-85F3C0D78749}" type="presParOf" srcId="{A53099D1-C04A-49B6-ABB8-65E2723F24A8}" destId="{20062C60-7E04-40D8-B2CD-35BA627F6B84}" srcOrd="2" destOrd="0" presId="urn:microsoft.com/office/officeart/2005/8/layout/StepDownProcess"/>
    <dgm:cxn modelId="{75251B94-EBF9-42C6-A9AA-561FCD85268F}" type="presParOf" srcId="{7A86F754-9F50-4A8E-9665-7E374B76F63F}" destId="{D1F90E8E-6B20-426A-B0CD-E1BB93F8506D}" srcOrd="5" destOrd="0" presId="urn:microsoft.com/office/officeart/2005/8/layout/StepDownProcess"/>
    <dgm:cxn modelId="{F9B52FE7-6C0F-493D-8DC4-CBBB7028DEDF}" type="presParOf" srcId="{7A86F754-9F50-4A8E-9665-7E374B76F63F}" destId="{824355F0-7B79-40D4-A57B-806C3A318294}" srcOrd="6" destOrd="0" presId="urn:microsoft.com/office/officeart/2005/8/layout/StepDownProcess"/>
    <dgm:cxn modelId="{81A9FD72-558F-4CA8-964A-A2FCDF0D62EB}" type="presParOf" srcId="{824355F0-7B79-40D4-A57B-806C3A318294}" destId="{909CA3E6-F1FE-4F2B-9B4A-C17630D899FD}" srcOrd="0" destOrd="0" presId="urn:microsoft.com/office/officeart/2005/8/layout/StepDownProcess"/>
    <dgm:cxn modelId="{C18ED1EB-7CFC-4886-B13F-4A914F5EA999}" type="presParOf" srcId="{824355F0-7B79-40D4-A57B-806C3A318294}" destId="{447379BD-F7E8-465A-928C-778488D867F6}" srcOrd="1" destOrd="0" presId="urn:microsoft.com/office/officeart/2005/8/layout/StepDownProcess"/>
    <dgm:cxn modelId="{86474871-AF2C-4EBF-9BE2-9A65F4ADE50A}" type="presParOf" srcId="{824355F0-7B79-40D4-A57B-806C3A318294}" destId="{2773D1B1-21D2-4027-B138-8D232A68443C}" srcOrd="2" destOrd="0" presId="urn:microsoft.com/office/officeart/2005/8/layout/StepDownProcess"/>
    <dgm:cxn modelId="{F91DE907-7D94-4727-8B39-110990D2730D}" type="presParOf" srcId="{7A86F754-9F50-4A8E-9665-7E374B76F63F}" destId="{1CB90077-A7D4-4306-B537-A2B4AB52DF69}" srcOrd="7" destOrd="0" presId="urn:microsoft.com/office/officeart/2005/8/layout/StepDownProcess"/>
    <dgm:cxn modelId="{B789FB7D-6BCE-4099-A98F-CA495547F1EA}" type="presParOf" srcId="{7A86F754-9F50-4A8E-9665-7E374B76F63F}" destId="{93759A22-CC6B-4529-B7EA-D7427D72773D}" srcOrd="8" destOrd="0" presId="urn:microsoft.com/office/officeart/2005/8/layout/StepDownProcess"/>
    <dgm:cxn modelId="{6B7461B9-21B4-427E-9D54-7403C14D0BBD}" type="presParOf" srcId="{93759A22-CC6B-4529-B7EA-D7427D72773D}" destId="{58B1C45A-CFD8-41A5-88D1-D5866CB3EA18}" srcOrd="0" destOrd="0" presId="urn:microsoft.com/office/officeart/2005/8/layout/StepDownProcess"/>
    <dgm:cxn modelId="{F723FAEA-CEF6-44C5-943D-7F49C0F55392}" type="presParOf" srcId="{93759A22-CC6B-4529-B7EA-D7427D72773D}" destId="{C71195C8-83DA-4EC4-ACED-665CCB32D28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0A9E1-82AA-4236-B765-EB21F8142E5C}">
      <dsp:nvSpPr>
        <dsp:cNvPr id="0" name=""/>
        <dsp:cNvSpPr/>
      </dsp:nvSpPr>
      <dsp:spPr>
        <a:xfrm rot="5400000">
          <a:off x="505937" y="1112203"/>
          <a:ext cx="945022" cy="10758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D7C1E-B847-4054-9F1C-37979CD2F932}">
      <dsp:nvSpPr>
        <dsp:cNvPr id="0" name=""/>
        <dsp:cNvSpPr/>
      </dsp:nvSpPr>
      <dsp:spPr>
        <a:xfrm>
          <a:off x="39126" y="37628"/>
          <a:ext cx="2023735" cy="1167548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96131" y="94633"/>
        <a:ext cx="1909725" cy="1053538"/>
      </dsp:txXfrm>
    </dsp:sp>
    <dsp:sp modelId="{3E1FA6FF-FBC7-4B08-B617-29D67ADFE81D}">
      <dsp:nvSpPr>
        <dsp:cNvPr id="0" name=""/>
        <dsp:cNvSpPr/>
      </dsp:nvSpPr>
      <dsp:spPr>
        <a:xfrm>
          <a:off x="2214764" y="170829"/>
          <a:ext cx="1837879" cy="900021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>
            <a:solidFill>
              <a:srgbClr val="00B050"/>
            </a:solidFill>
          </a:endParaRPr>
        </a:p>
      </dsp:txBody>
      <dsp:txXfrm>
        <a:off x="2214764" y="170829"/>
        <a:ext cx="1837879" cy="900021"/>
      </dsp:txXfrm>
    </dsp:sp>
    <dsp:sp modelId="{0829D0ED-056E-4EA7-840E-835DE66F4675}">
      <dsp:nvSpPr>
        <dsp:cNvPr id="0" name=""/>
        <dsp:cNvSpPr/>
      </dsp:nvSpPr>
      <dsp:spPr>
        <a:xfrm rot="5400000">
          <a:off x="2085922" y="2362511"/>
          <a:ext cx="945022" cy="10758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029C5-14C5-4516-BB89-BD6B56804F9B}">
      <dsp:nvSpPr>
        <dsp:cNvPr id="0" name=""/>
        <dsp:cNvSpPr/>
      </dsp:nvSpPr>
      <dsp:spPr>
        <a:xfrm>
          <a:off x="1625411" y="1315513"/>
          <a:ext cx="2011136" cy="1112393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600" kern="1200" dirty="0"/>
        </a:p>
      </dsp:txBody>
      <dsp:txXfrm>
        <a:off x="1679723" y="1369825"/>
        <a:ext cx="1902512" cy="1003769"/>
      </dsp:txXfrm>
    </dsp:sp>
    <dsp:sp modelId="{FCF5D814-4329-40C3-A4D1-34FC994887AD}">
      <dsp:nvSpPr>
        <dsp:cNvPr id="0" name=""/>
        <dsp:cNvSpPr/>
      </dsp:nvSpPr>
      <dsp:spPr>
        <a:xfrm>
          <a:off x="3724643" y="1421136"/>
          <a:ext cx="1963649" cy="900021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>
            <a:solidFill>
              <a:srgbClr val="00B050"/>
            </a:solidFill>
          </a:endParaRPr>
        </a:p>
      </dsp:txBody>
      <dsp:txXfrm>
        <a:off x="3724643" y="1421136"/>
        <a:ext cx="1963649" cy="900021"/>
      </dsp:txXfrm>
    </dsp:sp>
    <dsp:sp modelId="{CF142716-BC61-48A0-8DB7-D85E5868066A}">
      <dsp:nvSpPr>
        <dsp:cNvPr id="0" name=""/>
        <dsp:cNvSpPr/>
      </dsp:nvSpPr>
      <dsp:spPr>
        <a:xfrm rot="5400000">
          <a:off x="3462069" y="3613397"/>
          <a:ext cx="945022" cy="10758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AB130-CA98-41F6-B41E-6ED947A73D2A}">
      <dsp:nvSpPr>
        <dsp:cNvPr id="0" name=""/>
        <dsp:cNvSpPr/>
      </dsp:nvSpPr>
      <dsp:spPr>
        <a:xfrm>
          <a:off x="3211696" y="2565820"/>
          <a:ext cx="1590862" cy="1113551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3266065" y="2620189"/>
        <a:ext cx="1482124" cy="1004813"/>
      </dsp:txXfrm>
    </dsp:sp>
    <dsp:sp modelId="{20062C60-7E04-40D8-B2CD-35BA627F6B84}">
      <dsp:nvSpPr>
        <dsp:cNvPr id="0" name=""/>
        <dsp:cNvSpPr/>
      </dsp:nvSpPr>
      <dsp:spPr>
        <a:xfrm>
          <a:off x="4872646" y="2672023"/>
          <a:ext cx="1771164" cy="900021"/>
        </a:xfrm>
        <a:prstGeom prst="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>
            <a:solidFill>
              <a:srgbClr val="00B050"/>
            </a:solidFill>
          </a:endParaRPr>
        </a:p>
      </dsp:txBody>
      <dsp:txXfrm>
        <a:off x="4872646" y="2672023"/>
        <a:ext cx="1771164" cy="900021"/>
      </dsp:txXfrm>
    </dsp:sp>
    <dsp:sp modelId="{909CA3E6-F1FE-4F2B-9B4A-C17630D899FD}">
      <dsp:nvSpPr>
        <dsp:cNvPr id="0" name=""/>
        <dsp:cNvSpPr/>
      </dsp:nvSpPr>
      <dsp:spPr>
        <a:xfrm rot="5400000">
          <a:off x="5048354" y="4864283"/>
          <a:ext cx="945022" cy="10758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379BD-F7E8-465A-928C-778488D867F6}">
      <dsp:nvSpPr>
        <dsp:cNvPr id="0" name=""/>
        <dsp:cNvSpPr/>
      </dsp:nvSpPr>
      <dsp:spPr>
        <a:xfrm>
          <a:off x="4797980" y="3816706"/>
          <a:ext cx="1590862" cy="1113551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600" kern="1200"/>
        </a:p>
      </dsp:txBody>
      <dsp:txXfrm>
        <a:off x="4852349" y="3871075"/>
        <a:ext cx="1482124" cy="1004813"/>
      </dsp:txXfrm>
    </dsp:sp>
    <dsp:sp modelId="{2773D1B1-21D2-4027-B138-8D232A68443C}">
      <dsp:nvSpPr>
        <dsp:cNvPr id="0" name=""/>
        <dsp:cNvSpPr/>
      </dsp:nvSpPr>
      <dsp:spPr>
        <a:xfrm>
          <a:off x="6438046" y="3922909"/>
          <a:ext cx="1714631" cy="900021"/>
        </a:xfrm>
        <a:prstGeom prst="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>
            <a:solidFill>
              <a:srgbClr val="00B050"/>
            </a:solidFill>
          </a:endParaRPr>
        </a:p>
      </dsp:txBody>
      <dsp:txXfrm>
        <a:off x="6438046" y="3922909"/>
        <a:ext cx="1714631" cy="900021"/>
      </dsp:txXfrm>
    </dsp:sp>
    <dsp:sp modelId="{58B1C45A-CFD8-41A5-88D1-D5866CB3EA18}">
      <dsp:nvSpPr>
        <dsp:cNvPr id="0" name=""/>
        <dsp:cNvSpPr/>
      </dsp:nvSpPr>
      <dsp:spPr>
        <a:xfrm>
          <a:off x="6384265" y="5067593"/>
          <a:ext cx="1590862" cy="1113551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600" kern="1200"/>
        </a:p>
      </dsp:txBody>
      <dsp:txXfrm>
        <a:off x="6438634" y="5121962"/>
        <a:ext cx="1482124" cy="1004813"/>
      </dsp:txXfrm>
    </dsp:sp>
    <dsp:sp modelId="{C71195C8-83DA-4EC4-ACED-665CCB32D287}">
      <dsp:nvSpPr>
        <dsp:cNvPr id="0" name=""/>
        <dsp:cNvSpPr/>
      </dsp:nvSpPr>
      <dsp:spPr>
        <a:xfrm>
          <a:off x="7975127" y="5173795"/>
          <a:ext cx="1157041" cy="900021"/>
        </a:xfrm>
        <a:prstGeom prst="rect">
          <a:avLst/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b="0" kern="1200">
            <a:solidFill>
              <a:srgbClr val="00B050"/>
            </a:solidFill>
          </a:endParaRPr>
        </a:p>
      </dsp:txBody>
      <dsp:txXfrm>
        <a:off x="7975127" y="5173795"/>
        <a:ext cx="1157041" cy="900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A156-B808-48CD-843F-445E1EC2596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9A2D-299C-4572-A7D7-40B43ABE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2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A156-B808-48CD-843F-445E1EC2596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9A2D-299C-4572-A7D7-40B43ABE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A156-B808-48CD-843F-445E1EC2596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9A2D-299C-4572-A7D7-40B43ABE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4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A156-B808-48CD-843F-445E1EC2596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9A2D-299C-4572-A7D7-40B43ABE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7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A156-B808-48CD-843F-445E1EC2596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9A2D-299C-4572-A7D7-40B43ABE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6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A156-B808-48CD-843F-445E1EC2596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9A2D-299C-4572-A7D7-40B43ABE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5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A156-B808-48CD-843F-445E1EC2596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9A2D-299C-4572-A7D7-40B43ABE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1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A156-B808-48CD-843F-445E1EC2596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9A2D-299C-4572-A7D7-40B43ABE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7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A156-B808-48CD-843F-445E1EC2596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9A2D-299C-4572-A7D7-40B43ABE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5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A156-B808-48CD-843F-445E1EC2596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9A2D-299C-4572-A7D7-40B43ABE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A156-B808-48CD-843F-445E1EC2596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9A2D-299C-4572-A7D7-40B43ABE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6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BA156-B808-48CD-843F-445E1EC25963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99A2D-299C-4572-A7D7-40B43ABE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2"/>
            <a:ext cx="12191999" cy="68772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55140" y="504968"/>
            <a:ext cx="58139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</a:t>
            </a:r>
          </a:p>
          <a:p>
            <a:pPr algn="ctr"/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9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1918-modem-1l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t="50000" b="13333"/>
          <a:stretch>
            <a:fillRect/>
          </a:stretch>
        </p:blipFill>
        <p:spPr>
          <a:xfrm>
            <a:off x="368489" y="992911"/>
            <a:ext cx="3886200" cy="1424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394914" y="2538450"/>
            <a:ext cx="134203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মডেম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18000" r="8000" b="18000"/>
          <a:stretch/>
        </p:blipFill>
        <p:spPr>
          <a:xfrm>
            <a:off x="5956365" y="1093215"/>
            <a:ext cx="5460869" cy="34949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640574" y="5433855"/>
            <a:ext cx="10137443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মোডেম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বিভিন্ন ওয়েব সাইডে বিচরণ করা যায়।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44981" b="23473"/>
          <a:stretch/>
        </p:blipFill>
        <p:spPr>
          <a:xfrm>
            <a:off x="6835253" y="1405057"/>
            <a:ext cx="2667000" cy="156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7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83" y="1524462"/>
            <a:ext cx="941125" cy="784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6" y="3737977"/>
            <a:ext cx="941125" cy="784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323" y="1430098"/>
            <a:ext cx="941125" cy="784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104" y="3714737"/>
            <a:ext cx="941125" cy="784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669" y="2451586"/>
            <a:ext cx="941125" cy="784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759204"/>
            <a:ext cx="941125" cy="784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66" y="2738188"/>
            <a:ext cx="941125" cy="784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75" y="4933937"/>
            <a:ext cx="941125" cy="784333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3698007" y="1905000"/>
            <a:ext cx="4833817" cy="2617310"/>
          </a:xfrm>
          <a:custGeom>
            <a:avLst/>
            <a:gdLst>
              <a:gd name="connsiteX0" fmla="*/ 1432009 w 4574735"/>
              <a:gd name="connsiteY0" fmla="*/ 0 h 3571875"/>
              <a:gd name="connsiteX1" fmla="*/ 123714 w 4574735"/>
              <a:gd name="connsiteY1" fmla="*/ 2504050 h 3571875"/>
              <a:gd name="connsiteX2" fmla="*/ 4161142 w 4574735"/>
              <a:gd name="connsiteY2" fmla="*/ 3488788 h 3571875"/>
              <a:gd name="connsiteX3" fmla="*/ 4442496 w 4574735"/>
              <a:gd name="connsiteY3" fmla="*/ 3516924 h 3571875"/>
              <a:gd name="connsiteX4" fmla="*/ 4442496 w 4574735"/>
              <a:gd name="connsiteY4" fmla="*/ 3516924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4735" h="3571875">
                <a:moveTo>
                  <a:pt x="1432009" y="0"/>
                </a:moveTo>
                <a:cubicBezTo>
                  <a:pt x="550434" y="961292"/>
                  <a:pt x="-331141" y="1922585"/>
                  <a:pt x="123714" y="2504050"/>
                </a:cubicBezTo>
                <a:cubicBezTo>
                  <a:pt x="578569" y="3085515"/>
                  <a:pt x="3441345" y="3319976"/>
                  <a:pt x="4161142" y="3488788"/>
                </a:cubicBezTo>
                <a:cubicBezTo>
                  <a:pt x="4880939" y="3657600"/>
                  <a:pt x="4442496" y="3516924"/>
                  <a:pt x="4442496" y="3516924"/>
                </a:cubicBezTo>
                <a:lnTo>
                  <a:pt x="4442496" y="3516924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81000" y="3031896"/>
            <a:ext cx="3581400" cy="1188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 rot="922030">
            <a:off x="3800678" y="3907357"/>
            <a:ext cx="634955" cy="2890766"/>
          </a:xfrm>
          <a:prstGeom prst="arc">
            <a:avLst>
              <a:gd name="adj1" fmla="val 16200000"/>
              <a:gd name="adj2" fmla="val 2353806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83" y="5543538"/>
            <a:ext cx="1331280" cy="110948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5728363" y="4209186"/>
            <a:ext cx="224280" cy="6676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319520" y="4342523"/>
            <a:ext cx="224280" cy="6676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093202" y="3150710"/>
            <a:ext cx="224280" cy="6676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518596" y="3061586"/>
            <a:ext cx="224280" cy="6676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205342" y="2210262"/>
            <a:ext cx="217204" cy="9002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581215" y="2161311"/>
            <a:ext cx="217204" cy="9002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2"/>
          </p:cNvCxnSpPr>
          <p:nvPr/>
        </p:nvCxnSpPr>
        <p:spPr>
          <a:xfrm flipH="1">
            <a:off x="5718104" y="3235919"/>
            <a:ext cx="197128" cy="9550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431660" y="3456711"/>
            <a:ext cx="217204" cy="9002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26987" y="424890"/>
            <a:ext cx="264625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6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546" y="5948148"/>
            <a:ext cx="1135493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স্যটেলাইট ব্যবহার করে পৃথিবীর এক প্রান্ত থেকে অন্য প্রান্তে তথ্য পাঠা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নো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যায়।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619780"/>
            <a:ext cx="3657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চিত্রে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দেখতে পাচ্ছ?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atellite_dish_transmit_md_w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5495" y="2113888"/>
            <a:ext cx="3105150" cy="31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atellite-tv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5405" y="1981200"/>
            <a:ext cx="3810000" cy="2876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1490">
            <a:off x="4745267" y="1987116"/>
            <a:ext cx="1538132" cy="445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85307">
            <a:off x="5833798" y="2562038"/>
            <a:ext cx="2211001" cy="44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2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73948" y="5771575"/>
            <a:ext cx="8458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স্যা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টেলাইট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সিগ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ন্যা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লটি গ্রহ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অন্য দিকে পাঠিয়ে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352800" y="3733800"/>
            <a:ext cx="228600" cy="228600"/>
          </a:xfrm>
          <a:custGeom>
            <a:avLst/>
            <a:gdLst>
              <a:gd name="connsiteX0" fmla="*/ 266701 w 533400"/>
              <a:gd name="connsiteY0" fmla="*/ 0 h 914400"/>
              <a:gd name="connsiteX1" fmla="*/ 532810 w 533400"/>
              <a:gd name="connsiteY1" fmla="*/ 426787 h 914400"/>
              <a:gd name="connsiteX2" fmla="*/ 266700 w 533400"/>
              <a:gd name="connsiteY2" fmla="*/ 457200 h 914400"/>
              <a:gd name="connsiteX3" fmla="*/ 266701 w 533400"/>
              <a:gd name="connsiteY3" fmla="*/ 0 h 914400"/>
              <a:gd name="connsiteX0" fmla="*/ 266701 w 533400"/>
              <a:gd name="connsiteY0" fmla="*/ 0 h 914400"/>
              <a:gd name="connsiteX1" fmla="*/ 532810 w 533400"/>
              <a:gd name="connsiteY1" fmla="*/ 426787 h 914400"/>
              <a:gd name="connsiteX0" fmla="*/ 1 w 353752"/>
              <a:gd name="connsiteY0" fmla="*/ 0 h 457200"/>
              <a:gd name="connsiteX1" fmla="*/ 266110 w 353752"/>
              <a:gd name="connsiteY1" fmla="*/ 426787 h 457200"/>
              <a:gd name="connsiteX2" fmla="*/ 0 w 353752"/>
              <a:gd name="connsiteY2" fmla="*/ 457200 h 457200"/>
              <a:gd name="connsiteX3" fmla="*/ 1 w 353752"/>
              <a:gd name="connsiteY3" fmla="*/ 0 h 457200"/>
              <a:gd name="connsiteX0" fmla="*/ 1 w 353752"/>
              <a:gd name="connsiteY0" fmla="*/ 0 h 457200"/>
              <a:gd name="connsiteX1" fmla="*/ 266110 w 353752"/>
              <a:gd name="connsiteY1" fmla="*/ 426787 h 457200"/>
              <a:gd name="connsiteX0" fmla="*/ 1 w 353752"/>
              <a:gd name="connsiteY0" fmla="*/ 0 h 533400"/>
              <a:gd name="connsiteX1" fmla="*/ 266110 w 353752"/>
              <a:gd name="connsiteY1" fmla="*/ 426787 h 533400"/>
              <a:gd name="connsiteX2" fmla="*/ 0 w 353752"/>
              <a:gd name="connsiteY2" fmla="*/ 457200 h 533400"/>
              <a:gd name="connsiteX3" fmla="*/ 1 w 353752"/>
              <a:gd name="connsiteY3" fmla="*/ 0 h 533400"/>
              <a:gd name="connsiteX0" fmla="*/ 1 w 353752"/>
              <a:gd name="connsiteY0" fmla="*/ 0 h 533400"/>
              <a:gd name="connsiteX1" fmla="*/ 266700 w 353752"/>
              <a:gd name="connsiteY1" fmla="*/ 533400 h 533400"/>
              <a:gd name="connsiteX0" fmla="*/ 1 w 353752"/>
              <a:gd name="connsiteY0" fmla="*/ 0 h 533400"/>
              <a:gd name="connsiteX1" fmla="*/ 266110 w 353752"/>
              <a:gd name="connsiteY1" fmla="*/ 426787 h 533400"/>
              <a:gd name="connsiteX2" fmla="*/ 0 w 353752"/>
              <a:gd name="connsiteY2" fmla="*/ 457200 h 533400"/>
              <a:gd name="connsiteX3" fmla="*/ 1 w 353752"/>
              <a:gd name="connsiteY3" fmla="*/ 0 h 533400"/>
              <a:gd name="connsiteX0" fmla="*/ 1 w 353752"/>
              <a:gd name="connsiteY0" fmla="*/ 0 h 533400"/>
              <a:gd name="connsiteX1" fmla="*/ 266861 w 353752"/>
              <a:gd name="connsiteY1" fmla="*/ 533400 h 533400"/>
              <a:gd name="connsiteX0" fmla="*/ 1 w 353752"/>
              <a:gd name="connsiteY0" fmla="*/ 0 h 1066800"/>
              <a:gd name="connsiteX1" fmla="*/ 266110 w 353752"/>
              <a:gd name="connsiteY1" fmla="*/ 426787 h 1066800"/>
              <a:gd name="connsiteX2" fmla="*/ 0 w 353752"/>
              <a:gd name="connsiteY2" fmla="*/ 457200 h 1066800"/>
              <a:gd name="connsiteX3" fmla="*/ 1 w 353752"/>
              <a:gd name="connsiteY3" fmla="*/ 0 h 1066800"/>
              <a:gd name="connsiteX0" fmla="*/ 1 w 353752"/>
              <a:gd name="connsiteY0" fmla="*/ 0 h 1066800"/>
              <a:gd name="connsiteX1" fmla="*/ 265314 w 353752"/>
              <a:gd name="connsiteY1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3752" h="1066800" stroke="0" extrusionOk="0">
                <a:moveTo>
                  <a:pt x="1" y="0"/>
                </a:moveTo>
                <a:cubicBezTo>
                  <a:pt x="140409" y="0"/>
                  <a:pt x="353752" y="103495"/>
                  <a:pt x="266110" y="426787"/>
                </a:cubicBezTo>
                <a:lnTo>
                  <a:pt x="0" y="457200"/>
                </a:lnTo>
                <a:cubicBezTo>
                  <a:pt x="0" y="304800"/>
                  <a:pt x="1" y="152400"/>
                  <a:pt x="1" y="0"/>
                </a:cubicBezTo>
                <a:close/>
              </a:path>
              <a:path w="353752" h="1066800" fill="none">
                <a:moveTo>
                  <a:pt x="1" y="0"/>
                </a:moveTo>
                <a:cubicBezTo>
                  <a:pt x="140409" y="0"/>
                  <a:pt x="255974" y="826635"/>
                  <a:pt x="265314" y="106680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333767" y="682388"/>
            <a:ext cx="7053171" cy="4411695"/>
            <a:chOff x="1214881" y="914400"/>
            <a:chExt cx="5900393" cy="5029200"/>
          </a:xfrm>
        </p:grpSpPr>
        <p:pic>
          <p:nvPicPr>
            <p:cNvPr id="7" name="Picture 6" descr="satalit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4881" y="914400"/>
              <a:ext cx="5900393" cy="5029200"/>
            </a:xfrm>
            <a:prstGeom prst="rect">
              <a:avLst/>
            </a:prstGeom>
          </p:spPr>
        </p:pic>
        <p:pic>
          <p:nvPicPr>
            <p:cNvPr id="8" name="Picture 7" descr="120px-Horn_loudspeaker_animation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8931642">
              <a:off x="1716761" y="2003509"/>
              <a:ext cx="2478445" cy="836143"/>
            </a:xfrm>
            <a:prstGeom prst="rect">
              <a:avLst/>
            </a:prstGeom>
          </p:spPr>
        </p:pic>
        <p:pic>
          <p:nvPicPr>
            <p:cNvPr id="9" name="Picture 8" descr="120px-Horn_loudspeaker_animation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3366613">
              <a:off x="3987296" y="2354017"/>
              <a:ext cx="2834296" cy="83614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5638800" y="1828800"/>
            <a:ext cx="152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6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71700" y="5923051"/>
            <a:ext cx="8458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স্যা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টেলাইট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সিগ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ন্যা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লটি গ্রহ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অন্য দিকে পাঠিয়ে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352800" y="3733800"/>
            <a:ext cx="228600" cy="228600"/>
          </a:xfrm>
          <a:custGeom>
            <a:avLst/>
            <a:gdLst>
              <a:gd name="connsiteX0" fmla="*/ 266701 w 533400"/>
              <a:gd name="connsiteY0" fmla="*/ 0 h 914400"/>
              <a:gd name="connsiteX1" fmla="*/ 532810 w 533400"/>
              <a:gd name="connsiteY1" fmla="*/ 426787 h 914400"/>
              <a:gd name="connsiteX2" fmla="*/ 266700 w 533400"/>
              <a:gd name="connsiteY2" fmla="*/ 457200 h 914400"/>
              <a:gd name="connsiteX3" fmla="*/ 266701 w 533400"/>
              <a:gd name="connsiteY3" fmla="*/ 0 h 914400"/>
              <a:gd name="connsiteX0" fmla="*/ 266701 w 533400"/>
              <a:gd name="connsiteY0" fmla="*/ 0 h 914400"/>
              <a:gd name="connsiteX1" fmla="*/ 532810 w 533400"/>
              <a:gd name="connsiteY1" fmla="*/ 426787 h 914400"/>
              <a:gd name="connsiteX0" fmla="*/ 1 w 353752"/>
              <a:gd name="connsiteY0" fmla="*/ 0 h 457200"/>
              <a:gd name="connsiteX1" fmla="*/ 266110 w 353752"/>
              <a:gd name="connsiteY1" fmla="*/ 426787 h 457200"/>
              <a:gd name="connsiteX2" fmla="*/ 0 w 353752"/>
              <a:gd name="connsiteY2" fmla="*/ 457200 h 457200"/>
              <a:gd name="connsiteX3" fmla="*/ 1 w 353752"/>
              <a:gd name="connsiteY3" fmla="*/ 0 h 457200"/>
              <a:gd name="connsiteX0" fmla="*/ 1 w 353752"/>
              <a:gd name="connsiteY0" fmla="*/ 0 h 457200"/>
              <a:gd name="connsiteX1" fmla="*/ 266110 w 353752"/>
              <a:gd name="connsiteY1" fmla="*/ 426787 h 457200"/>
              <a:gd name="connsiteX0" fmla="*/ 1 w 353752"/>
              <a:gd name="connsiteY0" fmla="*/ 0 h 533400"/>
              <a:gd name="connsiteX1" fmla="*/ 266110 w 353752"/>
              <a:gd name="connsiteY1" fmla="*/ 426787 h 533400"/>
              <a:gd name="connsiteX2" fmla="*/ 0 w 353752"/>
              <a:gd name="connsiteY2" fmla="*/ 457200 h 533400"/>
              <a:gd name="connsiteX3" fmla="*/ 1 w 353752"/>
              <a:gd name="connsiteY3" fmla="*/ 0 h 533400"/>
              <a:gd name="connsiteX0" fmla="*/ 1 w 353752"/>
              <a:gd name="connsiteY0" fmla="*/ 0 h 533400"/>
              <a:gd name="connsiteX1" fmla="*/ 266700 w 353752"/>
              <a:gd name="connsiteY1" fmla="*/ 533400 h 533400"/>
              <a:gd name="connsiteX0" fmla="*/ 1 w 353752"/>
              <a:gd name="connsiteY0" fmla="*/ 0 h 533400"/>
              <a:gd name="connsiteX1" fmla="*/ 266110 w 353752"/>
              <a:gd name="connsiteY1" fmla="*/ 426787 h 533400"/>
              <a:gd name="connsiteX2" fmla="*/ 0 w 353752"/>
              <a:gd name="connsiteY2" fmla="*/ 457200 h 533400"/>
              <a:gd name="connsiteX3" fmla="*/ 1 w 353752"/>
              <a:gd name="connsiteY3" fmla="*/ 0 h 533400"/>
              <a:gd name="connsiteX0" fmla="*/ 1 w 353752"/>
              <a:gd name="connsiteY0" fmla="*/ 0 h 533400"/>
              <a:gd name="connsiteX1" fmla="*/ 266861 w 353752"/>
              <a:gd name="connsiteY1" fmla="*/ 533400 h 533400"/>
              <a:gd name="connsiteX0" fmla="*/ 1 w 353752"/>
              <a:gd name="connsiteY0" fmla="*/ 0 h 1066800"/>
              <a:gd name="connsiteX1" fmla="*/ 266110 w 353752"/>
              <a:gd name="connsiteY1" fmla="*/ 426787 h 1066800"/>
              <a:gd name="connsiteX2" fmla="*/ 0 w 353752"/>
              <a:gd name="connsiteY2" fmla="*/ 457200 h 1066800"/>
              <a:gd name="connsiteX3" fmla="*/ 1 w 353752"/>
              <a:gd name="connsiteY3" fmla="*/ 0 h 1066800"/>
              <a:gd name="connsiteX0" fmla="*/ 1 w 353752"/>
              <a:gd name="connsiteY0" fmla="*/ 0 h 1066800"/>
              <a:gd name="connsiteX1" fmla="*/ 265314 w 353752"/>
              <a:gd name="connsiteY1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3752" h="1066800" stroke="0" extrusionOk="0">
                <a:moveTo>
                  <a:pt x="1" y="0"/>
                </a:moveTo>
                <a:cubicBezTo>
                  <a:pt x="140409" y="0"/>
                  <a:pt x="353752" y="103495"/>
                  <a:pt x="266110" y="426787"/>
                </a:cubicBezTo>
                <a:lnTo>
                  <a:pt x="0" y="457200"/>
                </a:lnTo>
                <a:cubicBezTo>
                  <a:pt x="0" y="304800"/>
                  <a:pt x="1" y="152400"/>
                  <a:pt x="1" y="0"/>
                </a:cubicBezTo>
                <a:close/>
              </a:path>
              <a:path w="353752" h="1066800" fill="none">
                <a:moveTo>
                  <a:pt x="1" y="0"/>
                </a:moveTo>
                <a:cubicBezTo>
                  <a:pt x="140409" y="0"/>
                  <a:pt x="255974" y="826635"/>
                  <a:pt x="265314" y="106680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171700" y="641445"/>
            <a:ext cx="7215238" cy="4767157"/>
            <a:chOff x="1214881" y="914400"/>
            <a:chExt cx="5900393" cy="5029200"/>
          </a:xfrm>
        </p:grpSpPr>
        <p:pic>
          <p:nvPicPr>
            <p:cNvPr id="7" name="Picture 6" descr="satalit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4881" y="914400"/>
              <a:ext cx="5900393" cy="5029200"/>
            </a:xfrm>
            <a:prstGeom prst="rect">
              <a:avLst/>
            </a:prstGeom>
          </p:spPr>
        </p:pic>
        <p:pic>
          <p:nvPicPr>
            <p:cNvPr id="8" name="Picture 7" descr="120px-Horn_loudspeaker_animation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8931642">
              <a:off x="1716761" y="2003509"/>
              <a:ext cx="2478445" cy="836143"/>
            </a:xfrm>
            <a:prstGeom prst="rect">
              <a:avLst/>
            </a:prstGeom>
          </p:spPr>
        </p:pic>
        <p:pic>
          <p:nvPicPr>
            <p:cNvPr id="9" name="Picture 8" descr="120px-Horn_loudspeaker_animation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3366613">
              <a:off x="3987296" y="2354017"/>
              <a:ext cx="2834296" cy="83614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5638800" y="1828800"/>
            <a:ext cx="152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8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3665" y="496668"/>
            <a:ext cx="6096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তারবিহিন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সংযোগে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ব্যব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ibre-optic-549x405.jpg"/>
          <p:cNvPicPr>
            <a:picLocks noChangeAspect="1"/>
          </p:cNvPicPr>
          <p:nvPr/>
        </p:nvPicPr>
        <p:blipFill>
          <a:blip r:embed="rId2" cstate="print"/>
          <a:srcRect r="14026"/>
          <a:stretch>
            <a:fillRect/>
          </a:stretch>
        </p:blipFill>
        <p:spPr>
          <a:xfrm>
            <a:off x="685800" y="2384455"/>
            <a:ext cx="5313842" cy="38467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68326" y="1381506"/>
            <a:ext cx="6400800" cy="76444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অপটিক্যাল ফাইবার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26" y="2384455"/>
            <a:ext cx="5313842" cy="384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3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bre-optic-spray-lar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5233" y="293737"/>
            <a:ext cx="4244797" cy="31835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4716" y="3840456"/>
            <a:ext cx="11723427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একটি অপটিক্যাল ফাইবার দিয়ে কত কোটি টেলিফোন লাইনের সমান তথ্য পাঠানো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7979" y="5799509"/>
            <a:ext cx="29718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কোটি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31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66FCC38-D8E5-458E-A332-B72E943C4E9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3014198"/>
            <a:ext cx="7725508" cy="3200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সম্ভাব্য উত্তর </a:t>
            </a:r>
          </a:p>
          <a:p>
            <a:pPr lvl="2">
              <a:lnSpc>
                <a:spcPct val="120000"/>
              </a:lnSpc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কাচেঁর অত্যন্ত স্বচ্ছ তন্তু</a:t>
            </a:r>
          </a:p>
          <a:p>
            <a:pPr lvl="2">
              <a:lnSpc>
                <a:spcPct val="120000"/>
              </a:lnSpc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চুলের মত সরু</a:t>
            </a:r>
          </a:p>
          <a:p>
            <a:pPr lvl="2">
              <a:lnSpc>
                <a:spcPct val="120000"/>
              </a:lnSpc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ভিতর দিয়ে আলোর সংকেত হিসেবে তথ্য এবং উপাত্ত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পাঠানো যায়।</a:t>
            </a:r>
          </a:p>
          <a:p>
            <a:pPr lvl="2">
              <a:lnSpc>
                <a:spcPct val="120000"/>
              </a:lnSpc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৪।লেজারের আলো ব্যবহার করা যায়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7010400" y="2077388"/>
            <a:ext cx="609600" cy="93681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458058"/>
            <a:ext cx="33528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694347"/>
            <a:ext cx="47244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চিত্রটি দেখে এর ৪ টি বৈশিষ্ঠ্য লিখ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83" y="752556"/>
            <a:ext cx="2580249" cy="1883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226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66FCC38-D8E5-458E-A332-B72E943C4E97}" type="slidenum">
              <a:rPr lang="en-US" sz="2000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22</a:t>
            </a:fld>
            <a:endParaRPr lang="en-US" sz="2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599" y="2554069"/>
            <a:ext cx="9313461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ব্যবহার করে কীভাবে এক কম্পিউটার থেকে অন্য কম্পিউটারে তথ্য পাঠানো যায় তার একটি ছবি আঁক।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94329" y="1139588"/>
            <a:ext cx="44958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numCol="1" rtlCol="0" anchor="ctr">
            <a:prstTxWarp prst="textPlain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বাড়ির কাজ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0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" y="-1"/>
            <a:ext cx="12181976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399578">
            <a:off x="7155481" y="3869483"/>
            <a:ext cx="4237120" cy="186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1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3021" y="838200"/>
            <a:ext cx="3886200" cy="56938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৬ষ্ঠ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২য়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৯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সময়: ৫০ মিনিট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40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97508" y="838200"/>
            <a:ext cx="3657600" cy="5601533"/>
            <a:chOff x="881743" y="838200"/>
            <a:chExt cx="3918857" cy="5601533"/>
          </a:xfrm>
        </p:grpSpPr>
        <p:sp>
          <p:nvSpPr>
            <p:cNvPr id="4" name="TextBox 3"/>
            <p:cNvSpPr txBox="1"/>
            <p:nvPr/>
          </p:nvSpPr>
          <p:spPr>
            <a:xfrm>
              <a:off x="881743" y="838200"/>
              <a:ext cx="3918857" cy="560153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44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en-US" sz="44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endParaRPr lang="en-US" sz="4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4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4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4400" dirty="0" smtClean="0">
                  <a:latin typeface="NikoshBAN" pitchFamily="2" charset="0"/>
                  <a:cs typeface="NikoshBAN" pitchFamily="2" charset="0"/>
                </a:rPr>
                <a:t>আক্তারুজ্জামান 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3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(আই</a:t>
              </a:r>
              <a:r>
                <a:rPr lang="en-US" sz="3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3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সি</a:t>
              </a:r>
              <a:r>
                <a:rPr lang="en-US" sz="3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3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টি</a:t>
              </a:r>
              <a:r>
                <a:rPr lang="en-US" sz="3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) </a:t>
              </a:r>
              <a:endPara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ঘুগরাকাটী ফাজিল (ডিগ্রী) মাদরাসা</a:t>
              </a:r>
            </a:p>
            <a:p>
              <a:pPr algn="ctr"/>
              <a:r>
                <a:rPr lang="bn-IN" sz="3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কয়রা, খুলনা। </a:t>
              </a:r>
              <a:endPara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4679" y="1905000"/>
              <a:ext cx="1572986" cy="16459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35858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lephone.jpg"/>
          <p:cNvPicPr>
            <a:picLocks noChangeAspect="1"/>
          </p:cNvPicPr>
          <p:nvPr/>
        </p:nvPicPr>
        <p:blipFill rotWithShape="1">
          <a:blip r:embed="rId2" cstate="print"/>
          <a:srcRect l="9532" t="7049" r="10182" b="6608"/>
          <a:stretch/>
        </p:blipFill>
        <p:spPr>
          <a:xfrm>
            <a:off x="655093" y="317437"/>
            <a:ext cx="4421875" cy="3409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42" y="2265774"/>
            <a:ext cx="4667654" cy="3462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8937" y="4061929"/>
            <a:ext cx="3600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/ল্যান্ডফোন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1716" y="5837898"/>
            <a:ext cx="165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ফোন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18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4771" y="2445224"/>
            <a:ext cx="5104262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যন্ত্রপাতি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31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724" y="1308137"/>
            <a:ext cx="11481179" cy="44319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</a:p>
          <a:p>
            <a:pPr algn="just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এ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ই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পাঠ শেষে শিক্ষার্থীরা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….</a:t>
            </a:r>
          </a:p>
          <a:p>
            <a:pPr lvl="0" algn="just"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১। </a:t>
            </a:r>
            <a:r>
              <a:rPr lang="bn-BD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ল্যান্ডফোন </a:t>
            </a:r>
            <a:r>
              <a:rPr lang="bn-BD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 মোবাইল ফোনের ব্যবহারগত পার্থক্য বর্ণনা করতে </a:t>
            </a:r>
            <a:r>
              <a:rPr lang="bn-BD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পারবে</a:t>
            </a:r>
            <a:r>
              <a:rPr lang="bn-BD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just"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মোডেমের কাজ ব্যাখ্যা করতে পারবে।</a:t>
            </a:r>
            <a:endParaRPr lang="bn-BD" sz="3200" spc="-100" dirty="0" smtClean="0">
              <a:latin typeface="NikoshBAN" pitchFamily="2" charset="0"/>
              <a:cs typeface="NikoshBAN" pitchFamily="2" charset="0"/>
            </a:endParaRPr>
          </a:p>
          <a:p>
            <a:pPr algn="just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৩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স্যাটেলাইটের মাধ্যমে কিভাবে তথ্য আদান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প্রদান 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ব্যাখ্যা করতে 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pPr algn="just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৪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অ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পটিক্যাল ফাইবারের ব্যবহার প্রক্রিয়া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7747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3229" y="246766"/>
            <a:ext cx="38862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চিত্রে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দেখতে পাচ্ছ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36" y="1241732"/>
            <a:ext cx="3977955" cy="4314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65829" y="5731230"/>
            <a:ext cx="20574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ল্যান্ডফোন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0733" y="2162359"/>
            <a:ext cx="4899547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তারের সাথে সংযোগ থাকে।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192970" y="3281249"/>
            <a:ext cx="5213444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এটি একটা নির্দিষ্ট রুমে থাকে।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6147" y="4463605"/>
            <a:ext cx="6664659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এটি শুধু কথা বলার কাজে ব্যবহৃত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হয়।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8028" y="1238334"/>
            <a:ext cx="1419371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15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8276" y="5074442"/>
            <a:ext cx="241311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ফোন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5325" y="767244"/>
            <a:ext cx="1419371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97529" y="1707904"/>
            <a:ext cx="559558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তারের সাথে সংযোগ থাকে না।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97529" y="2943158"/>
            <a:ext cx="559558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এটি সব সময় কাছে রাখা যায়।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97529" y="4107019"/>
            <a:ext cx="559558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এটি বিভিন্ন কাজে ব্যবহৃত হয়।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0" t="6430" r="21941" b="7382"/>
          <a:stretch/>
        </p:blipFill>
        <p:spPr>
          <a:xfrm>
            <a:off x="537532" y="1090409"/>
            <a:ext cx="4439280" cy="37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9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38184639"/>
              </p:ext>
            </p:extLst>
          </p:nvPr>
        </p:nvGraphicFramePr>
        <p:xfrm>
          <a:off x="2669275" y="541473"/>
          <a:ext cx="9171296" cy="6218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8874" y="0"/>
            <a:ext cx="325667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ফো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..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550" y="5916066"/>
            <a:ext cx="380545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চিত্রে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দেখতে পাচ্ছ?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ach ski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590" y="3235657"/>
            <a:ext cx="3805450" cy="2455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9380" y="2199853"/>
            <a:ext cx="25527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ফোন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38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B0A9E1-82AA-4236-B765-EB21F8142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AEB0A9E1-82AA-4236-B765-EB21F8142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EB0A9E1-82AA-4236-B765-EB21F8142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AEB0A9E1-82AA-4236-B765-EB21F8142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0D7C1E-B847-4054-9F1C-37979CD2F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80D7C1E-B847-4054-9F1C-37979CD2F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80D7C1E-B847-4054-9F1C-37979CD2F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780D7C1E-B847-4054-9F1C-37979CD2F9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1FA6FF-FBC7-4B08-B617-29D67ADFE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E1FA6FF-FBC7-4B08-B617-29D67ADFE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3E1FA6FF-FBC7-4B08-B617-29D67ADFE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3E1FA6FF-FBC7-4B08-B617-29D67ADFE8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29D0ED-056E-4EA7-840E-835DE66F4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829D0ED-056E-4EA7-840E-835DE66F4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829D0ED-056E-4EA7-840E-835DE66F4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0829D0ED-056E-4EA7-840E-835DE66F4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3029C5-14C5-4516-BB89-BD6B56804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33029C5-14C5-4516-BB89-BD6B56804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33029C5-14C5-4516-BB89-BD6B56804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333029C5-14C5-4516-BB89-BD6B56804F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F5D814-4329-40C3-A4D1-34FC99488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FCF5D814-4329-40C3-A4D1-34FC99488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FCF5D814-4329-40C3-A4D1-34FC99488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FCF5D814-4329-40C3-A4D1-34FC994887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142716-BC61-48A0-8DB7-D85E58680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CF142716-BC61-48A0-8DB7-D85E58680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CF142716-BC61-48A0-8DB7-D85E58680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CF142716-BC61-48A0-8DB7-D85E586806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AB130-CA98-41F6-B41E-6ED947A73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C47AB130-CA98-41F6-B41E-6ED947A73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C47AB130-CA98-41F6-B41E-6ED947A73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C47AB130-CA98-41F6-B41E-6ED947A73D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062C60-7E04-40D8-B2CD-35BA627F6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20062C60-7E04-40D8-B2CD-35BA627F6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0062C60-7E04-40D8-B2CD-35BA627F6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20062C60-7E04-40D8-B2CD-35BA627F6B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9CA3E6-F1FE-4F2B-9B4A-C17630D89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909CA3E6-F1FE-4F2B-9B4A-C17630D89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909CA3E6-F1FE-4F2B-9B4A-C17630D89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909CA3E6-F1FE-4F2B-9B4A-C17630D89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7379BD-F7E8-465A-928C-778488D86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447379BD-F7E8-465A-928C-778488D86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447379BD-F7E8-465A-928C-778488D86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447379BD-F7E8-465A-928C-778488D86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73D1B1-21D2-4027-B138-8D232A684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2773D1B1-21D2-4027-B138-8D232A684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2773D1B1-21D2-4027-B138-8D232A684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2773D1B1-21D2-4027-B138-8D232A6844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B1C45A-CFD8-41A5-88D1-D5866CB3E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58B1C45A-CFD8-41A5-88D1-D5866CB3E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58B1C45A-CFD8-41A5-88D1-D5866CB3E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58B1C45A-CFD8-41A5-88D1-D5866CB3E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1195C8-83DA-4EC4-ACED-665CCB32D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C71195C8-83DA-4EC4-ACED-665CCB32D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C71195C8-83DA-4EC4-ACED-665CCB32D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C71195C8-83DA-4EC4-ACED-665CCB32D2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35272" y="1017987"/>
            <a:ext cx="354273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জোড়ায়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2780" y="2851246"/>
            <a:ext cx="814771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স্মার্টফোনের কয়েকটি ব্যবহার উল্লেখ কর।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8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339</Words>
  <Application>Microsoft Office PowerPoint</Application>
  <PresentationFormat>Widescreen</PresentationFormat>
  <Paragraphs>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</cp:revision>
  <dcterms:created xsi:type="dcterms:W3CDTF">2020-06-15T12:21:02Z</dcterms:created>
  <dcterms:modified xsi:type="dcterms:W3CDTF">2020-06-15T13:54:26Z</dcterms:modified>
</cp:coreProperties>
</file>