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2" r:id="rId2"/>
  </p:sldMasterIdLst>
  <p:notesMasterIdLst>
    <p:notesMasterId r:id="rId20"/>
  </p:notesMasterIdLst>
  <p:sldIdLst>
    <p:sldId id="501" r:id="rId3"/>
    <p:sldId id="509" r:id="rId4"/>
    <p:sldId id="497" r:id="rId5"/>
    <p:sldId id="443" r:id="rId6"/>
    <p:sldId id="370" r:id="rId7"/>
    <p:sldId id="294" r:id="rId8"/>
    <p:sldId id="499" r:id="rId9"/>
    <p:sldId id="498" r:id="rId10"/>
    <p:sldId id="340" r:id="rId11"/>
    <p:sldId id="495" r:id="rId12"/>
    <p:sldId id="496" r:id="rId13"/>
    <p:sldId id="473" r:id="rId14"/>
    <p:sldId id="489" r:id="rId15"/>
    <p:sldId id="505" r:id="rId16"/>
    <p:sldId id="506" r:id="rId17"/>
    <p:sldId id="492" r:id="rId18"/>
    <p:sldId id="507" r:id="rId19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66FF33"/>
    <a:srgbClr val="FFFF00"/>
    <a:srgbClr val="041BC8"/>
    <a:srgbClr val="CCFF99"/>
    <a:srgbClr val="99FF66"/>
    <a:srgbClr val="FF3399"/>
    <a:srgbClr val="480000"/>
    <a:srgbClr val="82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 showGuides="1">
      <p:cViewPr varScale="1">
        <p:scale>
          <a:sx n="76" d="100"/>
          <a:sy n="76" d="100"/>
        </p:scale>
        <p:origin x="1206" y="150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2EEE1-D5FB-4B97-855D-B141873FB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B2FB-1835-4690-AB8F-9125C33DC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1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9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8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7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4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1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1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4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eston pharynx and esophagus on Make a GIF">
            <a:extLst>
              <a:ext uri="{FF2B5EF4-FFF2-40B4-BE49-F238E27FC236}">
                <a16:creationId xmlns:a16="http://schemas.microsoft.com/office/drawing/2014/main" id="{5505C806-7641-4FCE-9316-CFD825BB4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113284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A2341-1098-43BB-8291-D7B3FCF73108}"/>
              </a:ext>
            </a:extLst>
          </p:cNvPr>
          <p:cNvSpPr txBox="1"/>
          <p:nvPr/>
        </p:nvSpPr>
        <p:spPr>
          <a:xfrm>
            <a:off x="1486487" y="2268970"/>
            <a:ext cx="8914226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5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35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715" y="853357"/>
            <a:ext cx="708576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 কী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818" y="2002426"/>
            <a:ext cx="4418741" cy="41362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4573" y="2002426"/>
            <a:ext cx="4439604" cy="413625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75988" y="2639961"/>
            <a:ext cx="4085302" cy="3008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মসলাযুক্ত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1191" y="2002426"/>
            <a:ext cx="4386252" cy="41362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904573" y="2002426"/>
            <a:ext cx="4439604" cy="41362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AF261B-CF5C-3147-9B26-8BE599DD7295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82" y="796808"/>
            <a:ext cx="8017035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193" y="2041987"/>
            <a:ext cx="4418741" cy="41362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25883" y="2058975"/>
            <a:ext cx="4439604" cy="41362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90996" y="2086873"/>
            <a:ext cx="4753752" cy="407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 হবে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523" y="2025004"/>
            <a:ext cx="4386252" cy="41362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094970" y="2025003"/>
            <a:ext cx="4439604" cy="413625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25883" y="2025002"/>
            <a:ext cx="4439604" cy="413625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94970" y="1991029"/>
            <a:ext cx="4439604" cy="417022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F64D321-D2D6-9041-A987-2D1D8331C958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3782034" y="1473906"/>
            <a:ext cx="6284668" cy="535361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3605155" y="487681"/>
            <a:ext cx="5074770" cy="906941"/>
            <a:chOff x="4965006" y="463185"/>
            <a:chExt cx="2821682" cy="959299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00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0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0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72214"/>
              </p:ext>
            </p:extLst>
          </p:nvPr>
        </p:nvGraphicFramePr>
        <p:xfrm>
          <a:off x="4114800" y="1873045"/>
          <a:ext cx="5495210" cy="3499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658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20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426">
                <a:tc>
                  <a:txBody>
                    <a:bodyPr/>
                    <a:lstStyle/>
                    <a:p>
                      <a:pPr algn="ctr"/>
                      <a:r>
                        <a:rPr lang="bn-IN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ক্ষতিকর খাবারের তালিকা কর।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GB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খেতে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হবে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344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খাওয়া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যাবে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bn-IN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60FCD64C-55DC-5647-BE59-C1D7EC328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5" y="1649601"/>
            <a:ext cx="3351103" cy="3499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7BE3EA5-63C5-8D4E-9FDC-07BA54E96DC1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766" y="2051951"/>
            <a:ext cx="7091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359" y="2771004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335" y="4171791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608" y="4781322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1675" y="5375684"/>
            <a:ext cx="4206279" cy="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পিত্ত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35907" y="5375682"/>
            <a:ext cx="4849618" cy="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অগ্ন্যাশয়ের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5906" y="2740414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906" y="3353771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957" y="3325199"/>
            <a:ext cx="266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যকৃ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5906" y="4781324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7160" y="509503"/>
            <a:ext cx="373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8D621D4-6EDD-2146-847B-567EF1A54DA1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2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1701BB-A017-684D-84A3-547B1F703CED}"/>
              </a:ext>
            </a:extLst>
          </p:cNvPr>
          <p:cNvSpPr/>
          <p:nvPr/>
        </p:nvSpPr>
        <p:spPr>
          <a:xfrm>
            <a:off x="1177993" y="4762671"/>
            <a:ext cx="344509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AD6C6-CE33-2748-9263-501E6279E22F}"/>
              </a:ext>
            </a:extLst>
          </p:cNvPr>
          <p:cNvSpPr/>
          <p:nvPr/>
        </p:nvSpPr>
        <p:spPr>
          <a:xfrm>
            <a:off x="1006112" y="1946785"/>
            <a:ext cx="3445090" cy="11726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1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51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2B915-3A11-ED44-AA29-41C72CA51D93}"/>
              </a:ext>
            </a:extLst>
          </p:cNvPr>
          <p:cNvSpPr/>
          <p:nvPr/>
        </p:nvSpPr>
        <p:spPr>
          <a:xfrm>
            <a:off x="4322180" y="593739"/>
            <a:ext cx="324284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6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50EE0D3-4A66-6F43-9E1E-7590D5371CC4}"/>
              </a:ext>
            </a:extLst>
          </p:cNvPr>
          <p:cNvSpPr/>
          <p:nvPr/>
        </p:nvSpPr>
        <p:spPr>
          <a:xfrm>
            <a:off x="855961" y="1568072"/>
            <a:ext cx="3445090" cy="265408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7D43E2-B7C4-834C-951C-9A7EC8D29010}"/>
              </a:ext>
            </a:extLst>
          </p:cNvPr>
          <p:cNvSpPr/>
          <p:nvPr/>
        </p:nvSpPr>
        <p:spPr>
          <a:xfrm>
            <a:off x="1006112" y="4357659"/>
            <a:ext cx="3445090" cy="25369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1987ACE-8A3A-744B-B8FC-9C7969C639B3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0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-0.04297 L 0.38061 -0.0377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90" y="2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4.72222E-6 L 0.38182 0.0052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4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447C049-F9BB-A14C-A8BB-0B2D58E6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2" y="343759"/>
            <a:ext cx="11120617" cy="66689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59D64-62BC-AE40-8E9A-96634C9E4335}"/>
              </a:ext>
            </a:extLst>
          </p:cNvPr>
          <p:cNvSpPr/>
          <p:nvPr/>
        </p:nvSpPr>
        <p:spPr>
          <a:xfrm>
            <a:off x="837666" y="1169340"/>
            <a:ext cx="33954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অগ্ন্যাশয়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পোষ্টিকতন্ত্র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গলবিল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ক্ষুদ্রান্ত্র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পাকস্থলি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যকৃ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অন্ত্র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6" indent="-182886">
              <a:buFont typeface="Wingdings" pitchFamily="2" charset="2"/>
              <a:buChar char="§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গ্যাস্ট্রিক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3F43862-F49C-CD43-840F-4183A9A5C913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5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434" y="5076399"/>
            <a:ext cx="1020318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চিত্র এঁকে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আসবে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528" y="782248"/>
            <a:ext cx="3658144" cy="8102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1614" y="2020529"/>
            <a:ext cx="3515032" cy="240398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23619E6-DAA6-4247-A2F8-6E847FBE98F2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8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349574C-5D8A-6545-ABA8-BD68CE8C8B1E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 descr="digeston pharynx and esophagus on Make a GIF">
            <a:extLst>
              <a:ext uri="{FF2B5EF4-FFF2-40B4-BE49-F238E27FC236}">
                <a16:creationId xmlns:a16="http://schemas.microsoft.com/office/drawing/2014/main" id="{E99C8614-3105-45D8-8914-EFC867B5B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79626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1486487" y="2268970"/>
            <a:ext cx="8914226" cy="285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403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9403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403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0DC8228-9164-544D-9D6B-CE5C7EB50629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02763-7E9F-42E9-9B65-87AE018E8DCC}"/>
              </a:ext>
            </a:extLst>
          </p:cNvPr>
          <p:cNvSpPr txBox="1"/>
          <p:nvPr/>
        </p:nvSpPr>
        <p:spPr>
          <a:xfrm>
            <a:off x="983673" y="3657600"/>
            <a:ext cx="4959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সেলিনা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পদবিঃ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নুরকাজী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হালিমিয়া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14.png">
            <a:extLst>
              <a:ext uri="{FF2B5EF4-FFF2-40B4-BE49-F238E27FC236}">
                <a16:creationId xmlns:a16="http://schemas.microsoft.com/office/drawing/2014/main" id="{ACAD39C7-E545-4469-B8A1-01DD31A3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0521">
            <a:off x="5085677" y="2516746"/>
            <a:ext cx="2920444" cy="2920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12C91-B437-41E8-BB08-DB65B87AC028}"/>
              </a:ext>
            </a:extLst>
          </p:cNvPr>
          <p:cNvSpPr txBox="1"/>
          <p:nvPr/>
        </p:nvSpPr>
        <p:spPr>
          <a:xfrm>
            <a:off x="7291953" y="3640643"/>
            <a:ext cx="429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- অধ্যায়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পাঠ- (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পৃষ্ঠা নং- ৩৪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0501B-C0D0-4143-A800-916B5F76A340}"/>
              </a:ext>
            </a:extLst>
          </p:cNvPr>
          <p:cNvSpPr/>
          <p:nvPr/>
        </p:nvSpPr>
        <p:spPr>
          <a:xfrm>
            <a:off x="4654266" y="663406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DF8B8-D784-4D90-924C-0736753EE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3" y="994266"/>
            <a:ext cx="2125323" cy="224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832999-E5FA-4796-AF98-160AE26FAD11}"/>
              </a:ext>
            </a:extLst>
          </p:cNvPr>
          <p:cNvSpPr/>
          <p:nvPr/>
        </p:nvSpPr>
        <p:spPr>
          <a:xfrm>
            <a:off x="8784332" y="1127520"/>
            <a:ext cx="1918611" cy="23585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4"/>
          <a:stretch/>
        </p:blipFill>
        <p:spPr>
          <a:xfrm>
            <a:off x="4547094" y="2443855"/>
            <a:ext cx="1871995" cy="224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19561" y="639106"/>
            <a:ext cx="10063345" cy="6722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endParaRPr lang="en-US" sz="3744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6841"/>
          <a:stretch/>
        </p:blipFill>
        <p:spPr>
          <a:xfrm>
            <a:off x="4547093" y="2443855"/>
            <a:ext cx="1992952" cy="227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94" y="2443854"/>
            <a:ext cx="1960871" cy="229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1"/>
          <a:stretch/>
        </p:blipFill>
        <p:spPr>
          <a:xfrm>
            <a:off x="4588826" y="2372320"/>
            <a:ext cx="1947157" cy="232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12" y="2376178"/>
            <a:ext cx="1904832" cy="231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9E0E11C-8F12-B84F-A13E-7D962820210E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4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2361 -0.1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22528 0.226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4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4792 -0.1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9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4083 0.24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2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2275" y="508603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014" y="525501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8330" y="539982"/>
            <a:ext cx="7673510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41959" y="519382"/>
            <a:ext cx="7551172" cy="67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1959" y="573746"/>
            <a:ext cx="7673510" cy="68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1000" y="1574801"/>
            <a:ext cx="6019800" cy="46195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E3D0998-19DD-D64E-86EE-BDD5C789F4D8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6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24881" y="634181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2182299" y="3657600"/>
            <a:ext cx="757427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397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24" y="1168062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C3A09C7-8A54-5F4D-A625-AE029938F172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140" y="2926076"/>
            <a:ext cx="10055739" cy="41780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45770" indent="-4457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94" y="2218190"/>
            <a:ext cx="890170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1842" y="715615"/>
            <a:ext cx="3943515" cy="9025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bn-BD" sz="5265" b="1" dirty="0">
                <a:ln w="50800"/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265" b="1" dirty="0">
              <a:ln w="50800"/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50048" y="637348"/>
            <a:ext cx="2956979" cy="117816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97466CD-1ED0-C74F-8A16-E181AABE9ADF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009" y="613015"/>
            <a:ext cx="8996517" cy="114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ভালভাবে লক্ষ্য করে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41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41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5123" y="5712542"/>
            <a:ext cx="9217742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খাবারগুলো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সম্মত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702" y="2060437"/>
            <a:ext cx="2713703" cy="29343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833359" y="2060437"/>
            <a:ext cx="2691581" cy="29343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24838" y="2060437"/>
            <a:ext cx="2573595" cy="29343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115970" y="2060438"/>
            <a:ext cx="2499852" cy="293434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6770" y="5712542"/>
            <a:ext cx="10134447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D1C2154-0038-9946-A5BB-4744BC3203DC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6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2" grpId="0" animBg="1"/>
      <p:bldP spid="10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709" y="583519"/>
            <a:ext cx="11090787" cy="1142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413" b="1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 ভালভাবে লক্ষ্য করে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41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413" b="1" dirty="0">
                <a:latin typeface="NikoshBAN" pitchFamily="2" charset="0"/>
                <a:cs typeface="NikoshBAN" pitchFamily="2" charset="0"/>
              </a:rPr>
              <a:t>?  </a:t>
            </a:r>
            <a:endParaRPr lang="en-US" sz="341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06" y="5742039"/>
            <a:ext cx="10976490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987" dirty="0" err="1">
                <a:latin typeface="NikoshBAN" pitchFamily="2" charset="0"/>
                <a:cs typeface="NikoshBAN" pitchFamily="2" charset="0"/>
              </a:rPr>
              <a:t>গ্যাস্ট্রাইটিস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আমাশয়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98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87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987" dirty="0">
                <a:latin typeface="NikoshBAN" pitchFamily="2" charset="0"/>
                <a:cs typeface="NikoshBAN" pitchFamily="2" charset="0"/>
              </a:rPr>
              <a:t>। </a:t>
            </a:r>
            <a:endParaRPr lang="en-US" sz="21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8826" y="2060437"/>
            <a:ext cx="4203290" cy="29343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005" y="2060437"/>
            <a:ext cx="3121129" cy="293434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338367" y="2060437"/>
            <a:ext cx="3121129" cy="29343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2872950-CF1D-734C-8639-171C0DB83804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0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423160" y="1625394"/>
            <a:ext cx="5852159" cy="5110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654707" y="2684669"/>
            <a:ext cx="53094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5770" indent="-445770">
              <a:buFont typeface="Wingdings" pitchFamily="2" charset="2"/>
              <a:buChar char="v"/>
            </a:pPr>
            <a:r>
              <a:rPr lang="en-US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28734" y="403667"/>
            <a:ext cx="4241009" cy="914416"/>
            <a:chOff x="4965006" y="463185"/>
            <a:chExt cx="2821681" cy="947852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355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1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0E93F3D5-63C2-3247-925F-7FEDBAAAD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66" y="1625394"/>
            <a:ext cx="3168173" cy="336182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362503E-8A32-B942-BA76-2FFDFC186A06}"/>
              </a:ext>
            </a:extLst>
          </p:cNvPr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162"/>
            </a:avLst>
          </a:prstGeom>
          <a:solidFill>
            <a:srgbClr val="66FF33"/>
          </a:solidFill>
          <a:ln w="25400" cap="flat" cmpd="sng" algn="ctr">
            <a:solidFill>
              <a:srgbClr val="92D05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581" tIns="48290" rIns="96581" bIns="48290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10691</TotalTime>
  <Words>438</Words>
  <Application>Microsoft Office PowerPoint</Application>
  <PresentationFormat>Custom</PresentationFormat>
  <Paragraphs>92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Rockwell</vt:lpstr>
      <vt:lpstr>Wingdings</vt:lpstr>
      <vt:lpstr>Atlas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AtiQ</cp:lastModifiedBy>
  <cp:revision>1554</cp:revision>
  <dcterms:created xsi:type="dcterms:W3CDTF">2017-11-21T08:03:17Z</dcterms:created>
  <dcterms:modified xsi:type="dcterms:W3CDTF">2020-06-16T05:08:58Z</dcterms:modified>
</cp:coreProperties>
</file>