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F6B7E-5504-42D5-9585-5273597AF4F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7B986-F60F-4775-97CB-2AE90032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2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2427E-532E-41E2-8670-84A75DA253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6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8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4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DCE4-BB4D-4C85-870D-421E4C5E650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AAAB-95BA-4C47-AC45-41E38620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3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6213" y="247917"/>
            <a:ext cx="11539471" cy="636216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3" y="901521"/>
            <a:ext cx="10148552" cy="52674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369713" y="2704563"/>
            <a:ext cx="7907628" cy="186204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9240592" y="407293"/>
            <a:ext cx="2073498" cy="98845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92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339" y="216942"/>
            <a:ext cx="3776923" cy="769441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pPr lvl="0"/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9967" y="2092037"/>
                <a:ext cx="7924800" cy="3762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১।  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C 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</a:t>
                </a:r>
                <a:r>
                  <a:rPr lang="en-US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AB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13</a:t>
                </a:r>
                <a:r>
                  <a:rPr lang="bn-BD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 সে়ন্টিমিটারম, </a:t>
                </a:r>
                <a:endParaRPr lang="en-US" sz="2400" b="1" dirty="0">
                  <a:solidFill>
                    <a:srgbClr val="0070C0"/>
                  </a:solidFill>
                  <a:latin typeface="+mj-lt"/>
                  <a:cs typeface="NikoshBAN" pitchFamily="2" charset="0"/>
                  <a:sym typeface="Symbol"/>
                </a:endParaRPr>
              </a:p>
              <a:p>
                <a:r>
                  <a:rPr lang="en-US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    BC =</a:t>
                </a:r>
                <a:r>
                  <a:rPr lang="bn-BD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 </a:t>
                </a:r>
                <a:r>
                  <a:rPr lang="en-US" sz="2400" b="1" dirty="0">
                    <a:solidFill>
                      <a:srgbClr val="0070C0"/>
                    </a:solidFill>
                    <a:latin typeface="+mj-lt"/>
                    <a:cs typeface="NikoshBAN" pitchFamily="2" charset="0"/>
                    <a:sym typeface="Symbol"/>
                  </a:rPr>
                  <a:t>12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সেন্টিমিটার এবং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ABC =  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হলে, 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sin ,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cos</a:t>
                </a:r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 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এবং </a:t>
                </a:r>
                <a:endParaRPr lang="en-US" sz="24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en-US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tan  </a:t>
                </a:r>
                <a:r>
                  <a:rPr lang="bn-BD" sz="24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এর মান বের কর।</a:t>
                </a:r>
                <a:endParaRPr lang="en-US" sz="24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bn-BD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bn-BD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2400" dirty="0" smtClean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bn-BD" sz="24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২</a:t>
                </a:r>
                <a:r>
                  <a:rPr lang="bn-BD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। </a:t>
                </a:r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B </a:t>
                </a:r>
                <a:r>
                  <a:rPr lang="bn-BD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সমকোণ।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𝐭𝐚𝐧𝐀</m:t>
                    </m:r>
                    <m:r>
                      <a:rPr lang="en-US" sz="2400" b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𝟑</m:t>
                        </m:r>
                      </m:e>
                    </m:rad>
                  </m:oMath>
                </a14:m>
                <a:r>
                  <a:rPr lang="bn-BD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হলে,</a:t>
                </a:r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endParaRPr lang="en-US" sz="2400" b="1" i="1" dirty="0">
                  <a:solidFill>
                    <a:srgbClr val="7030A0"/>
                  </a:solidFill>
                  <a:latin typeface="Cambria Math"/>
                  <a:cs typeface="NikoshBAN" pitchFamily="2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    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sinA</a:t>
                </a:r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cosA</a:t>
                </a:r>
                <a:r>
                  <a:rPr lang="en-US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b="1" dirty="0">
                    <a:solidFill>
                      <a:srgbClr val="7030A0"/>
                    </a:solidFill>
                    <a:latin typeface="+mj-lt"/>
                    <a:cs typeface="NikoshBAN" pitchFamily="2" charset="0"/>
                    <a:sym typeface="Symbol"/>
                  </a:rPr>
                  <a:t>4</a:t>
                </a:r>
                <a:r>
                  <a:rPr lang="bn-BD" sz="2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এর সত্যতা যাচাই কর</a:t>
                </a:r>
                <a:r>
                  <a:rPr lang="bn-BD" sz="24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।</a:t>
                </a:r>
                <a:r>
                  <a:rPr lang="en-US" sz="24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endParaRPr lang="en-US" sz="24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967" y="2092037"/>
                <a:ext cx="7924800" cy="3762953"/>
              </a:xfrm>
              <a:prstGeom prst="rect">
                <a:avLst/>
              </a:prstGeom>
              <a:blipFill rotWithShape="0">
                <a:blip r:embed="rId2"/>
                <a:stretch>
                  <a:fillRect l="-1154" b="-3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267201" y="216943"/>
            <a:ext cx="3833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4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267201" y="1153391"/>
            <a:ext cx="3641060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পদ্মা,মেঘনা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14467" y="3754210"/>
            <a:ext cx="3641060" cy="685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তিস্তা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0084904" y="331304"/>
            <a:ext cx="1908313" cy="11529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9600" y="390525"/>
            <a:ext cx="2362200" cy="8382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14500" y="1600200"/>
                <a:ext cx="8724900" cy="4396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১।  লম্ব এবং ভূমির মধ্যে যে অনুপাত তাকে </a:t>
                </a:r>
                <a14:m>
                  <m:oMath xmlns:m="http://schemas.openxmlformats.org/officeDocument/2006/math">
                    <m:r>
                      <a:rPr lang="bn-BD" sz="28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কোনের কী বলে ?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bn-BD" sz="280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tangent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কে সংক্ষেপে কী বলে ?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৩।  পিথাগোরাসের সুত্র টি বল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৪।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𝑠𝑖𝑛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den>
                    </m:f>
                    <m:r>
                      <a:rPr lang="bn-BD" sz="2800">
                        <a:latin typeface="Cambria Math"/>
                        <a:ea typeface="Cambria Math"/>
                        <a:cs typeface="NikoshBAN" pitchFamily="2" charset="0"/>
                      </a:rPr>
                      <m:t>= ?</m:t>
                    </m:r>
                  </m:oMath>
                </a14:m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৫।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800" i="1">
                            <a:latin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2800" i="1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কী বলে?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1600200"/>
                <a:ext cx="8724900" cy="4396332"/>
              </a:xfrm>
              <a:prstGeom prst="rect">
                <a:avLst/>
              </a:prstGeom>
              <a:blipFill rotWithShape="0">
                <a:blip r:embed="rId2"/>
                <a:stretch>
                  <a:fillRect b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9117496" y="115749"/>
            <a:ext cx="2040834" cy="148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/>
          <p:cNvSpPr/>
          <p:nvPr/>
        </p:nvSpPr>
        <p:spPr>
          <a:xfrm>
            <a:off x="3657600" y="-92765"/>
            <a:ext cx="5105400" cy="1921566"/>
          </a:xfrm>
          <a:prstGeom prst="flowChartExtra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11780" y="1857377"/>
            <a:ext cx="3962400" cy="22859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ame Side Corner Rectangle 5"/>
          <p:cNvSpPr/>
          <p:nvPr/>
        </p:nvSpPr>
        <p:spPr>
          <a:xfrm>
            <a:off x="7215808" y="2917686"/>
            <a:ext cx="762000" cy="1219200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2133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CCFF66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b="1" dirty="0">
              <a:solidFill>
                <a:srgbClr val="CCFF66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55374" y="5862846"/>
                <a:ext cx="10058400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6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প্রশ্নঃ জ্যামিতিক উপায়ে প্রমান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𝒔𝒊𝒏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bn-BD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𝜽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𝒄𝒐𝒔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𝜽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𝟏</m:t>
                    </m:r>
                  </m:oMath>
                </a14:m>
                <a:endParaRPr lang="en-US" sz="36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74" y="5862846"/>
                <a:ext cx="10058400" cy="658898"/>
              </a:xfrm>
              <a:prstGeom prst="rect">
                <a:avLst/>
              </a:prstGeom>
              <a:blipFill rotWithShape="0">
                <a:blip r:embed="rId4"/>
                <a:stretch>
                  <a:fillRect t="-11111" b="-36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Arrow 1"/>
          <p:cNvSpPr/>
          <p:nvPr/>
        </p:nvSpPr>
        <p:spPr>
          <a:xfrm>
            <a:off x="9515061" y="555487"/>
            <a:ext cx="2504661" cy="1763643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00611" y="2949233"/>
            <a:ext cx="742122" cy="1219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4168433"/>
            <a:ext cx="3313043" cy="3240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6982" y="4517544"/>
            <a:ext cx="2650435" cy="3780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42733" y="4895574"/>
            <a:ext cx="1707424" cy="3016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3" grpId="0" animBg="1"/>
      <p:bldP spid="7" grpId="0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348" y="228600"/>
            <a:ext cx="86868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48050" y="228600"/>
            <a:ext cx="4800600" cy="18275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2" y="2209801"/>
            <a:ext cx="8150086" cy="419099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4639541" y="3223961"/>
            <a:ext cx="4146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বাইকে</a:t>
            </a:r>
            <a:r>
              <a:rPr lang="en-US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8475908" y="510685"/>
            <a:ext cx="1468192" cy="1545465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১মিঃ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762539" y="150184"/>
            <a:ext cx="8388626" cy="1295400"/>
          </a:xfrm>
          <a:prstGeom prst="verticalScroll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46852" y="145211"/>
            <a:ext cx="7787722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576551" y="1977270"/>
            <a:ext cx="4358023" cy="3430966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</a:t>
            </a:r>
            <a:endParaRPr lang="bn-BD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            </a:t>
            </a:r>
            <a:endParaRPr lang="en-US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1707" y="2215166"/>
            <a:ext cx="36060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সুদীপ্ত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কালীরহাট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০১৭১৭২৯২১২৮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93251" y="579549"/>
            <a:ext cx="149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252" y="2026860"/>
            <a:ext cx="1880170" cy="32082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000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1" build="allAtOnce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1" y="195948"/>
            <a:ext cx="6629399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8000" dirty="0" smtClean="0">
                <a:solidFill>
                  <a:srgbClr val="002060"/>
                </a:solidFill>
              </a:rPr>
              <a:t> </a:t>
            </a:r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2731" y="1803042"/>
            <a:ext cx="11307651" cy="4932609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effectLst>
            <a:reflection blurRad="6350" stA="52000" endA="300" endPos="35000" dir="5400000" sy="-100000" algn="bl" rotWithShape="0"/>
          </a:effectLst>
          <a:scene3d>
            <a:camera prst="obliqueBottomRight"/>
            <a:lightRig rig="balanced" dir="tr"/>
          </a:scene3d>
          <a:sp3d contourW="14605" prstMaterial="plastic">
            <a:bevelT w="50800"/>
            <a:contourClr>
              <a:schemeClr val="accent1">
                <a:shade val="30000"/>
                <a:satMod val="12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4812" y="3167062"/>
            <a:ext cx="4371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নবম </a:t>
            </a:r>
          </a:p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 </a:t>
            </a:r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5521" y="309093"/>
            <a:ext cx="1751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H="1">
            <a:off x="6781800" y="457200"/>
            <a:ext cx="1219200" cy="12192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81800" y="1690687"/>
            <a:ext cx="20574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01000" y="457200"/>
            <a:ext cx="838200" cy="12192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1676400" y="2200275"/>
            <a:ext cx="876300" cy="1600200"/>
          </a:xfrm>
          <a:prstGeom prst="triangle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>
            <a:off x="2950368" y="2276475"/>
            <a:ext cx="1600200" cy="1524000"/>
          </a:xfrm>
          <a:prstGeom prst="rtTriangl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829172" y="2137850"/>
            <a:ext cx="2286000" cy="1676400"/>
          </a:xfrm>
          <a:prstGeom prst="triangle">
            <a:avLst/>
          </a:prstGeom>
          <a:solidFill>
            <a:srgbClr val="00B0F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16076" y="195591"/>
            <a:ext cx="3727523" cy="769441"/>
          </a:xfrm>
          <a:prstGeom prst="rect">
            <a:avLst/>
          </a:prstGeom>
          <a:solidFill>
            <a:srgbClr val="CC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ছবি গুলো দেখ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2950368" y="5088570"/>
            <a:ext cx="8136833" cy="1457325"/>
          </a:xfrm>
          <a:prstGeom prst="up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7497" y="5629560"/>
            <a:ext cx="718257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গুলো কিসের ছবি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052125"/>
            <a:ext cx="2343150" cy="174835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10166361" y="120203"/>
            <a:ext cx="1841679" cy="946597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9" grpId="0" animBg="1"/>
      <p:bldP spid="7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523876"/>
            <a:ext cx="3962400" cy="101566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1" y="2816663"/>
            <a:ext cx="6972299" cy="923330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আজকের বিষয়ঃ ত্রিকোনমিতি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38800" y="3748744"/>
            <a:ext cx="1219200" cy="12771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025868"/>
            <a:ext cx="3962400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ত্রিকোনমিতিক অনুপাত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638800" y="1539539"/>
            <a:ext cx="1219200" cy="127712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9674087" y="238539"/>
            <a:ext cx="2186609" cy="11794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6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193961" y="141668"/>
            <a:ext cx="3734873" cy="16356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1977" y="2112135"/>
            <a:ext cx="10457646" cy="43916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ক) ত্রিকোনমিতিক আনুপাতগুলো বলতে ও লিখতে পারবে।</a:t>
            </a:r>
          </a:p>
          <a:p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(খ) ত্রিকোনমিতিক অনুপাত প্রয়োগ করে</a:t>
            </a:r>
            <a:r>
              <a:rPr lang="en-US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 গাণিতিক</a:t>
            </a:r>
            <a:r>
              <a:rPr lang="en-US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সমস্যার সমাধান করতে পারবে। 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(গ) ত্রিকোণমিতিক সম্পর্ক লিখতে এবং তা প্রয়োগ করে গাণিতিক</a:t>
            </a:r>
            <a:r>
              <a:rPr lang="en-US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সমস্যার সমাধান 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8847786" y="141668"/>
            <a:ext cx="2781837" cy="1094704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85950" y="4343401"/>
                <a:ext cx="7924800" cy="2645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		         </a:t>
                </a:r>
              </a:p>
              <a:p>
                <a:pPr algn="ctr"/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s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in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লম্ব</m:t>
                        </m:r>
                      </m:num>
                      <m:den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                  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cosec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num>
                      <m:den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লম্ব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ভূ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মি</m:t>
                        </m:r>
                      </m:num>
                      <m:den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                     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sec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num>
                      <m:den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ভূ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মি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লম্ব</m:t>
                        </m:r>
                      </m:num>
                      <m:den>
                        <m:r>
                          <a:rPr lang="bn-BD" sz="2400">
                            <a:latin typeface="Cambria Math"/>
                            <a:cs typeface="NikoshBAN" pitchFamily="2" charset="0"/>
                          </a:rPr>
                          <m:t>ভূ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মি</m:t>
                        </m:r>
                      </m:den>
                    </m:f>
                    <m:r>
                      <a:rPr lang="bn-BD" sz="2400">
                        <a:latin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                           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লম্ব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50" y="4343401"/>
                <a:ext cx="7924800" cy="2645789"/>
              </a:xfrm>
              <a:prstGeom prst="rect">
                <a:avLst/>
              </a:prstGeom>
              <a:blipFill rotWithShape="0">
                <a:blip r:embed="rId3"/>
                <a:stretch>
                  <a:fillRect t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752600" y="0"/>
            <a:ext cx="3376928" cy="10646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চিত্রটি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73922" y="2073017"/>
                <a:ext cx="6715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922" y="2073017"/>
                <a:ext cx="67151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800225" y="3857625"/>
                <a:ext cx="3581400" cy="609600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800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bn-BD" sz="2800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ত্রিকোনমিতি </a:t>
                </a:r>
                <a:r>
                  <a:rPr lang="bn-BD" sz="2800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অনুপাত</a:t>
                </a:r>
                <a:endParaRPr lang="en-US" sz="28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25" y="3857625"/>
                <a:ext cx="3581400" cy="609600"/>
              </a:xfrm>
              <a:prstGeom prst="roundRect">
                <a:avLst/>
              </a:prstGeom>
              <a:blipFill rotWithShape="0">
                <a:blip r:embed="rId5"/>
                <a:stretch>
                  <a:fillRect l="-2373" b="-2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5958322" y="2514600"/>
            <a:ext cx="2770909" cy="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943600" y="543042"/>
            <a:ext cx="1971558" cy="19715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5728097" y="2123682"/>
            <a:ext cx="1140619" cy="618653"/>
          </a:xfrm>
          <a:prstGeom prst="arc">
            <a:avLst>
              <a:gd name="adj1" fmla="val 16200000"/>
              <a:gd name="adj2" fmla="val 266152"/>
            </a:avLst>
          </a:prstGeom>
          <a:ln w="5715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5426868" y="2292093"/>
            <a:ext cx="51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391400" y="1064656"/>
            <a:ext cx="0" cy="14499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29475" y="52448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29475" y="269343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7877175" y="351053"/>
            <a:ext cx="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29230" y="2343150"/>
            <a:ext cx="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1" y="1528822"/>
            <a:ext cx="351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Hypotenuse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অতিভূজ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3300" y="2664202"/>
            <a:ext cx="3800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Hypotenuse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সন্নিহিত  বাহু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676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Opposite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/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বিপরীত বাহু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00225" y="1027329"/>
                <a:ext cx="47672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মনেকরি,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NikoshBAN" pitchFamily="2" charset="0"/>
                        <a:sym typeface="Symbol"/>
                      </a:rPr>
                      <m:t>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𝑋𝑂𝑍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 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সুক্ষকোণ,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25" y="1027329"/>
                <a:ext cx="476726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1918" t="-10588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9259910" y="90152"/>
            <a:ext cx="2305318" cy="12712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2" grpId="0" animBg="1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28801" y="4953001"/>
                <a:ext cx="8677275" cy="1144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bn-BD" sz="28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২। প্রশ্নঃ</a:t>
                </a:r>
                <a:r>
                  <a:rPr lang="en-US" sz="28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bn-BD" sz="2800" b="1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cs typeface="NikoshBAN" pitchFamily="2" charset="0"/>
                      </a:rPr>
                      <m:t>𝐬𝐢𝐧𝐀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𝟓</m:t>
                        </m:r>
                      </m:den>
                    </m:f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b="1" dirty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হল,</a:t>
                </a:r>
                <a14:m>
                  <m:oMath xmlns:m="http://schemas.openxmlformats.org/officeDocument/2006/math">
                    <m:r>
                      <a:rPr lang="bn-BD" sz="2800" b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r>
                      <a:rPr lang="en-US" sz="28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𝐜𝐨𝐬𝐀</m:t>
                    </m:r>
                    <m:r>
                      <a:rPr lang="bn-BD" sz="2800" b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2800" b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এবং</m:t>
                    </m:r>
                    <m:r>
                      <a:rPr lang="en-US" sz="2800" b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2800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𝐭𝐚𝐧𝐀</m:t>
                    </m:r>
                  </m:oMath>
                </a14:m>
                <a:r>
                  <a:rPr lang="bn-BD" sz="2800" b="1" dirty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এ </a:t>
                </a:r>
                <a:r>
                  <a:rPr lang="bn-BD" sz="2800" b="1" dirty="0" smtClean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মান</a:t>
                </a:r>
                <a:r>
                  <a:rPr lang="en-US" sz="2800" b="1" dirty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bn-BD" sz="2800" b="1" dirty="0" smtClean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নির্ণয় </a:t>
                </a:r>
                <a:r>
                  <a:rPr lang="bn-BD" sz="2800" b="1" dirty="0">
                    <a:solidFill>
                      <a:srgbClr val="0070C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কর ? </a:t>
                </a:r>
                <a:endParaRPr lang="en-US" sz="2800" b="1" dirty="0">
                  <a:solidFill>
                    <a:srgbClr val="0070C0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4953001"/>
                <a:ext cx="8677275" cy="1144416"/>
              </a:xfrm>
              <a:prstGeom prst="rect">
                <a:avLst/>
              </a:prstGeom>
              <a:blipFill rotWithShape="0">
                <a:blip r:embed="rId3"/>
                <a:stretch>
                  <a:fillRect l="-1405" b="-1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4419600" y="263235"/>
            <a:ext cx="2362200" cy="76944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81163" y="1284812"/>
                <a:ext cx="9304516" cy="991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১। প্রশ্নঃ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cs typeface="NikoshBAN" pitchFamily="2" charset="0"/>
                      </a:rPr>
                      <m:t>𝒔𝒊𝒏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𝜽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𝒄𝒐𝒔𝒆𝒄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𝜽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হলে,  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𝐜𝐨𝐬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𝜽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 ?</m:t>
                    </m:r>
                    <m:r>
                      <a:rPr lang="bn-BD" sz="2800" b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bn-BD" sz="2800" b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এবং</m:t>
                    </m:r>
                    <m:r>
                      <a:rPr lang="bn-BD" sz="2800" b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𝐭𝐚𝐧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𝜽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 ?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</a:endParaRPr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163" y="1284812"/>
                <a:ext cx="9304516" cy="991682"/>
              </a:xfrm>
              <a:prstGeom prst="rect">
                <a:avLst/>
              </a:prstGeom>
              <a:blipFill rotWithShape="0">
                <a:blip r:embed="rId5"/>
                <a:stretch>
                  <a:fillRect l="-1376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78182" y="2133600"/>
                <a:ext cx="8224836" cy="2001830"/>
              </a:xfrm>
              <a:prstGeom prst="rect">
                <a:avLst/>
              </a:prstGeom>
              <a:blipFill>
                <a:blip r:embed="rId6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r>
                  <a:rPr lang="bn-BD" sz="3200" u="sng" dirty="0">
                    <a:latin typeface="NikoshBAN" pitchFamily="2" charset="0"/>
                    <a:cs typeface="NikoshBAN" pitchFamily="2" charset="0"/>
                  </a:rPr>
                  <a:t>সমাধান নং ১ </a:t>
                </a:r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/>
                        <a:cs typeface="NikoshBAN" pitchFamily="2" charset="0"/>
                      </a:rPr>
                      <m:t>cos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360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  <a:ea typeface="Cambria Math"/>
                            <a:cs typeface="NikoshBAN" pitchFamily="2" charset="0"/>
                          </a:rPr>
                          <m:t>secθ</m:t>
                        </m:r>
                      </m:den>
                    </m:f>
                    <m:r>
                      <a:rPr lang="en-US" sz="3600"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NikoshBAN" pitchFamily="2" charset="0"/>
                      </a:rPr>
                      <m:t>tan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ea typeface="Cambria Math"/>
                            <a:cs typeface="NikoshBAN" pitchFamily="2" charset="0"/>
                          </a:rPr>
                          <m:t>cotθ</m:t>
                        </m:r>
                      </m:den>
                    </m:f>
                    <m:r>
                      <a:rPr lang="en-US" sz="280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NikoshBAN" pitchFamily="2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NikoshBAN" pitchFamily="2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2" y="2133600"/>
                <a:ext cx="8224836" cy="2001830"/>
              </a:xfrm>
              <a:prstGeom prst="rect">
                <a:avLst/>
              </a:prstGeom>
              <a:blipFill rotWithShape="0">
                <a:blip r:embed="rId7"/>
                <a:stretch>
                  <a:fillRect l="-1927" t="-3963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Bevel 5"/>
          <p:cNvSpPr/>
          <p:nvPr/>
        </p:nvSpPr>
        <p:spPr>
          <a:xfrm rot="10800000" flipH="1" flipV="1">
            <a:off x="10354534" y="25601"/>
            <a:ext cx="1725769" cy="10070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52600" y="1132821"/>
                <a:ext cx="5715000" cy="563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bn-BD" sz="24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sinA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bn-BD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ত্রিভূজে, 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বিপরীত বাহূ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BC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এবং অতিভুজ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AC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পিথাগোরাসের উপপাদ্য অনুযায়ী,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সন্নিহিত বাহূ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𝐴𝐶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𝐵𝐶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                                    </a:t>
                </a:r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5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25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16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9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𝑐𝑜𝑠𝐴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সন্নিহিত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 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বাহু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অতিভূজ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𝐴𝐶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 এবং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tan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লম্ব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ভূমি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𝐵𝐶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132821"/>
                <a:ext cx="5715000" cy="5639429"/>
              </a:xfrm>
              <a:prstGeom prst="rect">
                <a:avLst/>
              </a:prstGeom>
              <a:blipFill rotWithShape="0">
                <a:blip r:embed="rId2"/>
                <a:stretch>
                  <a:fillRect l="-1708" r="-26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4191000" y="228600"/>
            <a:ext cx="4191000" cy="762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২ নং প্রশ্নের সমাধান</a:t>
            </a:r>
            <a:endParaRPr lang="en-US" sz="48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829800" y="1143000"/>
            <a:ext cx="0" cy="16764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534400" y="2819400"/>
            <a:ext cx="12954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534400" y="1143000"/>
            <a:ext cx="1295400" cy="16764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829800" y="609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29800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87145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29800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843655" y="175422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92836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" name="Frame 3"/>
          <p:cNvSpPr/>
          <p:nvPr/>
        </p:nvSpPr>
        <p:spPr>
          <a:xfrm>
            <a:off x="10377055" y="228600"/>
            <a:ext cx="1669171" cy="762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5" grpId="0"/>
      <p:bldP spid="16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264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Symbol</vt:lpstr>
      <vt:lpstr>Times New Roman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21</cp:revision>
  <dcterms:created xsi:type="dcterms:W3CDTF">2020-06-14T20:07:08Z</dcterms:created>
  <dcterms:modified xsi:type="dcterms:W3CDTF">2020-06-16T18:16:47Z</dcterms:modified>
</cp:coreProperties>
</file>