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8" r:id="rId4"/>
    <p:sldId id="280" r:id="rId5"/>
    <p:sldId id="260" r:id="rId6"/>
    <p:sldId id="261" r:id="rId7"/>
    <p:sldId id="262" r:id="rId8"/>
    <p:sldId id="274" r:id="rId9"/>
    <p:sldId id="275" r:id="rId10"/>
    <p:sldId id="276" r:id="rId11"/>
    <p:sldId id="281" r:id="rId12"/>
    <p:sldId id="277" r:id="rId13"/>
    <p:sldId id="279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5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4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0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8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6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5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4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2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3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3961-5AB6-4782-A105-C004C9901E5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37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D3961-5AB6-4782-A105-C004C9901E5C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21248-0875-4632-8478-F53051E45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1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610436" y="2361064"/>
            <a:ext cx="9457897" cy="367124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6873" y="505586"/>
            <a:ext cx="9457897" cy="120032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6332" y="505586"/>
            <a:ext cx="1636286" cy="120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99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05"/>
          <a:stretch/>
        </p:blipFill>
        <p:spPr>
          <a:xfrm>
            <a:off x="3628819" y="1433630"/>
            <a:ext cx="3525593" cy="3152054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628820" y="4753364"/>
            <a:ext cx="3525592" cy="584775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হিলিয়াম পরমাণু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887645" y="1840417"/>
            <a:ext cx="1622738" cy="596574"/>
            <a:chOff x="8551572" y="1893194"/>
            <a:chExt cx="2163651" cy="795431"/>
          </a:xfrm>
        </p:grpSpPr>
        <p:sp>
          <p:nvSpPr>
            <p:cNvPr id="31" name="Oval 30"/>
            <p:cNvSpPr/>
            <p:nvPr/>
          </p:nvSpPr>
          <p:spPr>
            <a:xfrm>
              <a:off x="8551572" y="1893194"/>
              <a:ext cx="708338" cy="68258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9259909" y="1990999"/>
              <a:ext cx="1455314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প্রোটন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7887645" y="2612505"/>
            <a:ext cx="1690352" cy="596574"/>
            <a:chOff x="8551572" y="2673579"/>
            <a:chExt cx="2253803" cy="795431"/>
          </a:xfrm>
        </p:grpSpPr>
        <p:sp>
          <p:nvSpPr>
            <p:cNvPr id="34" name="Oval 33"/>
            <p:cNvSpPr/>
            <p:nvPr/>
          </p:nvSpPr>
          <p:spPr>
            <a:xfrm>
              <a:off x="8551572" y="2673579"/>
              <a:ext cx="708338" cy="68258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350061" y="2771384"/>
              <a:ext cx="1455314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নিউট্রন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887645" y="3457947"/>
            <a:ext cx="2314801" cy="523220"/>
            <a:chOff x="8822029" y="3499375"/>
            <a:chExt cx="1791950" cy="507035"/>
          </a:xfrm>
        </p:grpSpPr>
        <p:sp>
          <p:nvSpPr>
            <p:cNvPr id="37" name="Oval 36"/>
            <p:cNvSpPr/>
            <p:nvPr/>
          </p:nvSpPr>
          <p:spPr>
            <a:xfrm>
              <a:off x="8822029" y="3569874"/>
              <a:ext cx="171083" cy="273408"/>
            </a:xfrm>
            <a:prstGeom prst="ellips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158666" y="3499375"/>
              <a:ext cx="1455313" cy="507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>
                  <a:latin typeface="NikoshBAN" panose="02000000000000000000" pitchFamily="2" charset="0"/>
                  <a:cs typeface="NikoshBAN" panose="02000000000000000000" pitchFamily="2" charset="0"/>
                </a:rPr>
                <a:t>ইলেকট্রন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22129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357" y="1306819"/>
            <a:ext cx="7410735" cy="904117"/>
          </a:xfr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88358" y="3465829"/>
            <a:ext cx="7410735" cy="704230"/>
          </a:xfrm>
          <a:prstGeom prst="roundRect">
            <a:avLst/>
          </a:prstGeom>
          <a:noFill/>
          <a:ln w="57150" cmpd="tri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রাদারফোর্ড পরমাণু মডেলের সিদ্ধান্তসমূহ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0338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866030" y="479790"/>
            <a:ext cx="6919415" cy="70788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6030" y="4244456"/>
            <a:ext cx="6919415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পরমাণুর গঠন সম্পর্কে বিজ্ঞানী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বোর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মতবাদ গ্রহণযোগ্য কেন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লেখ।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830" y="1392396"/>
            <a:ext cx="3589361" cy="25886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9229810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3140" y="1037231"/>
            <a:ext cx="8993875" cy="764274"/>
          </a:xfr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83140" y="2480528"/>
            <a:ext cx="8993875" cy="3347066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মৌলিক পদার্থের ক্ষুদ্রতম কণিকাকে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বলে?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পরমাণু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2।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পদার্থসমূহ নিরবচ্ছিন্ন–এটি কোন বিজ্ঞানীর মতবাদ?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এরিস্টটল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রাদারফোর্ড পরমাণু মডেলকে কিসের সাথে তুলনা করা যায়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সৌরজগত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পরমাণুর ভর কোথায় থাকে?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পরমানু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কেন্দ্রে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নিউক্লিয়াসের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12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5534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456597" y="534398"/>
            <a:ext cx="7424382" cy="769441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456597" y="1629363"/>
            <a:ext cx="7424382" cy="1304906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পরমাণুর গঠন সম্পর্কে ডেমোক্রিটাস, এরিস্টোটল, ডাল্টন-এর মতবাদের সাদৃশ্য ও বৈশাদৃশ্য লেখ।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97" y="3125337"/>
            <a:ext cx="7424382" cy="350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443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451" y="1173707"/>
            <a:ext cx="10515600" cy="1228299"/>
          </a:xfr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en-US" sz="8000" b="1" dirty="0" err="1" smtClean="0"/>
              <a:t>সবাইকে</a:t>
            </a:r>
            <a:r>
              <a:rPr lang="en-US" sz="8000" b="1" dirty="0" smtClean="0"/>
              <a:t> </a:t>
            </a:r>
            <a:r>
              <a:rPr lang="en-US" sz="8000" b="1" dirty="0" err="1" smtClean="0"/>
              <a:t>ধন্যবাদ</a:t>
            </a:r>
            <a:endParaRPr lang="en-US" sz="80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890451" y="3676104"/>
            <a:ext cx="10515600" cy="2019300"/>
            <a:chOff x="890451" y="3676104"/>
            <a:chExt cx="10515600" cy="201930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451" y="3676104"/>
              <a:ext cx="3055484" cy="20193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2406" y="3709849"/>
              <a:ext cx="3043645" cy="1985555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292929"/>
              </a:solidFill>
              <a:miter lim="800000"/>
            </a:ln>
            <a:effectLst>
              <a:reflection blurRad="12700" stA="28000" endPos="28000" dist="5000" dir="5400000" sy="-100000" algn="bl" rotWithShape="0"/>
            </a:effectLst>
            <a:scene3d>
              <a:camera prst="orthographicFront"/>
              <a:lightRig rig="threePt" dir="t">
                <a:rot lat="0" lon="0" rev="2700000"/>
              </a:lightRig>
            </a:scene3d>
            <a:sp3d>
              <a:bevelT h="38100"/>
              <a:contourClr>
                <a:srgbClr val="C0C0C0"/>
              </a:contourClr>
            </a:sp3d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812" y="3709848"/>
            <a:ext cx="3966717" cy="198555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77687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2735" y="31384"/>
            <a:ext cx="5157949" cy="929461"/>
          </a:xfrm>
          <a:prstGeom prst="horizontalScroll">
            <a:avLst/>
          </a:prstGeom>
        </p:spPr>
        <p:style>
          <a:lnRef idx="1">
            <a:schemeClr val="accent3"/>
          </a:lnRef>
          <a:fillRef idx="1003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81FE9EE-A52A-4066-B68D-BE786371EA6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07999" y="66685"/>
            <a:ext cx="5157949" cy="858857"/>
          </a:xfrm>
          <a:prstGeom prst="horizontalScroll">
            <a:avLst/>
          </a:prstGeom>
        </p:spPr>
        <p:style>
          <a:lnRef idx="1">
            <a:schemeClr val="accen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814874" y="280847"/>
            <a:ext cx="230514" cy="5901589"/>
            <a:chOff x="5814874" y="280847"/>
            <a:chExt cx="230514" cy="5901589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5927678" y="280847"/>
              <a:ext cx="0" cy="5901589"/>
            </a:xfrm>
            <a:prstGeom prst="line">
              <a:avLst/>
            </a:prstGeom>
            <a:ln>
              <a:solidFill>
                <a:srgbClr val="7030A0"/>
              </a:solidFill>
              <a:prstDash val="sysDot"/>
              <a:headEnd type="diamond" w="med" len="med"/>
              <a:tailEnd type="diamond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/>
          </p:nvGrpSpPr>
          <p:grpSpPr>
            <a:xfrm>
              <a:off x="5814874" y="919201"/>
              <a:ext cx="230514" cy="4727713"/>
              <a:chOff x="5814874" y="919201"/>
              <a:chExt cx="230514" cy="4727713"/>
            </a:xfrm>
          </p:grpSpPr>
          <p:cxnSp>
            <p:nvCxnSpPr>
              <p:cNvPr id="13" name="Straight Connector 12"/>
              <p:cNvCxnSpPr/>
              <p:nvPr/>
            </p:nvCxnSpPr>
            <p:spPr>
              <a:xfrm>
                <a:off x="5814874" y="919201"/>
                <a:ext cx="0" cy="4714069"/>
              </a:xfrm>
              <a:prstGeom prst="line">
                <a:avLst/>
              </a:prstGeom>
              <a:ln>
                <a:solidFill>
                  <a:srgbClr val="7030A0"/>
                </a:solidFill>
                <a:prstDash val="sysDot"/>
                <a:headEnd type="diamond" w="med" len="med"/>
                <a:tailEnd type="diamond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6045388" y="954108"/>
                <a:ext cx="0" cy="4692806"/>
              </a:xfrm>
              <a:prstGeom prst="line">
                <a:avLst/>
              </a:prstGeom>
              <a:ln>
                <a:solidFill>
                  <a:srgbClr val="7030A0"/>
                </a:solidFill>
                <a:prstDash val="sysDot"/>
                <a:headEnd type="diamond" w="med" len="med"/>
                <a:tailEnd type="diamond" w="med" len="med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Content Placeholder 2"/>
          <p:cNvSpPr txBox="1">
            <a:spLocks/>
          </p:cNvSpPr>
          <p:nvPr/>
        </p:nvSpPr>
        <p:spPr>
          <a:xfrm>
            <a:off x="6448697" y="3671250"/>
            <a:ext cx="5157949" cy="28867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1001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ষষ্ঠ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45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মিনিট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-166255" y="3507819"/>
            <a:ext cx="5976224" cy="321365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1001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bn-IN" b="1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মোঃ</a:t>
            </a:r>
            <a:r>
              <a:rPr lang="bn-IN" b="1" dirty="0">
                <a:latin typeface="NikoshBAN" pitchFamily="2" charset="0"/>
                <a:cs typeface="NikoshBAN" pitchFamily="2" charset="0"/>
              </a:rPr>
              <a:t>মোজাফফর হোসেন</a:t>
            </a:r>
          </a:p>
          <a:p>
            <a:pPr>
              <a:buNone/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বিএসসি (অনার্স),এম এস সি (পদার্থ)</a:t>
            </a:r>
          </a:p>
          <a:p>
            <a:pPr>
              <a:buNone/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বি  এড (প্রথম শ্রেনী)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2400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শিক্ষক (বিজ্ঞান)</a:t>
            </a:r>
            <a:endParaRPr lang="bn-IN" sz="24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শিবগঞ্জ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পাইলট বালিকা উচ্চ বিদ্যালয়,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Email:mozaffar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192663@gmail.com</a:t>
            </a:r>
          </a:p>
          <a:p>
            <a:pPr>
              <a:buNone/>
            </a:pPr>
            <a:r>
              <a:rPr lang="b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মোবাইলঃ০১৭৩৮১৯২৬৬৩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966" y="919201"/>
            <a:ext cx="2730013" cy="25886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745" y="919201"/>
            <a:ext cx="3243160" cy="2588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758" y="960845"/>
            <a:ext cx="1641434" cy="1501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10522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8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15354" y="522555"/>
            <a:ext cx="10889787" cy="707886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পদার্থ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দ্বারা গঠিত?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54" y="1778928"/>
            <a:ext cx="3368118" cy="34575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22" b="13536"/>
          <a:stretch/>
        </p:blipFill>
        <p:spPr>
          <a:xfrm>
            <a:off x="4407200" y="1778926"/>
            <a:ext cx="3374462" cy="34575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582" y="1824451"/>
            <a:ext cx="3466559" cy="33665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TextBox 16"/>
          <p:cNvSpPr txBox="1"/>
          <p:nvPr/>
        </p:nvSpPr>
        <p:spPr>
          <a:xfrm>
            <a:off x="715354" y="5568787"/>
            <a:ext cx="10889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 পদার্থ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 কণা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734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692323" y="1674266"/>
            <a:ext cx="8526625" cy="3422380"/>
            <a:chOff x="1692323" y="964581"/>
            <a:chExt cx="8526625" cy="3422380"/>
          </a:xfrm>
        </p:grpSpPr>
        <p:grpSp>
          <p:nvGrpSpPr>
            <p:cNvPr id="19" name="Group 18"/>
            <p:cNvGrpSpPr/>
            <p:nvPr/>
          </p:nvGrpSpPr>
          <p:grpSpPr>
            <a:xfrm>
              <a:off x="2517050" y="1591502"/>
              <a:ext cx="6968143" cy="2191551"/>
              <a:chOff x="3356068" y="979003"/>
              <a:chExt cx="5024192" cy="2922068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 flipV="1">
                <a:off x="3356068" y="2432884"/>
                <a:ext cx="5024192" cy="27189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flipH="1">
                <a:off x="5868164" y="979003"/>
                <a:ext cx="12879" cy="148107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H="1">
                <a:off x="3356068" y="2420001"/>
                <a:ext cx="12879" cy="148107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H="1">
                <a:off x="8349184" y="2420001"/>
                <a:ext cx="12879" cy="148107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" name="TextBox 23"/>
            <p:cNvSpPr txBox="1"/>
            <p:nvPr/>
          </p:nvSpPr>
          <p:spPr>
            <a:xfrm>
              <a:off x="5287641" y="964581"/>
              <a:ext cx="1516487" cy="60016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3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ক্ষুদ্র কণা</a:t>
              </a:r>
              <a:endParaRPr lang="en-US" sz="1350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1692323" y="3773640"/>
              <a:ext cx="8526625" cy="613321"/>
              <a:chOff x="3030073" y="3779338"/>
              <a:chExt cx="10609771" cy="817762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3030073" y="3779338"/>
                <a:ext cx="2021983" cy="80021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3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অণু</a:t>
                </a:r>
                <a:endParaRPr lang="en-US" sz="135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1617862" y="3796881"/>
                <a:ext cx="2021982" cy="80021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bn-BD" sz="33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পরমাণু</a:t>
                </a:r>
                <a:endParaRPr lang="en-US" sz="1350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8975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229" y="3081032"/>
            <a:ext cx="7828129" cy="1325563"/>
          </a:xfrm>
          <a:ln w="38100">
            <a:noFill/>
          </a:ln>
        </p:spPr>
        <p:txBody>
          <a:bodyPr>
            <a:noAutofit/>
          </a:bodyPr>
          <a:lstStyle/>
          <a:p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পরমাণুর ধারণার বিকাশ ও গঠন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09229" y="1115753"/>
            <a:ext cx="7828129" cy="94506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255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77922"/>
            <a:ext cx="10515600" cy="955344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634018"/>
            <a:ext cx="10515600" cy="290697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পরমাণুর গঠন সম্পর্কে বিভিন্ন মতবাদ ব্যাখ্যা করতে পারবে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ইলেক্ট্রন, প্রোটন, নিউট্রন সম্পর্কে ব্যাখ্যা করতে 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পরমাণুর গঠন ব্যাখ্যা করতে পারবে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9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756" y="1715309"/>
            <a:ext cx="3243866" cy="31877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5360581" y="5162212"/>
            <a:ext cx="1956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ডেমোক্রিটাস</a:t>
            </a:r>
            <a:endParaRPr lang="en-US" sz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5756" y="4723631"/>
            <a:ext cx="29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 কণা পরমাণু বা এটম</a:t>
            </a:r>
            <a:endParaRPr lang="en-US" sz="1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159579" y="2081723"/>
            <a:ext cx="2635742" cy="1037709"/>
            <a:chOff x="8695795" y="1323276"/>
            <a:chExt cx="3514323" cy="1383612"/>
          </a:xfrm>
        </p:grpSpPr>
        <p:sp>
          <p:nvSpPr>
            <p:cNvPr id="10" name="TextBox 9"/>
            <p:cNvSpPr txBox="1"/>
            <p:nvPr/>
          </p:nvSpPr>
          <p:spPr>
            <a:xfrm>
              <a:off x="9064988" y="1691916"/>
              <a:ext cx="314513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700" dirty="0">
                  <a:latin typeface="NikoshBAN" panose="02000000000000000000" pitchFamily="2" charset="0"/>
                  <a:cs typeface="NikoshBAN" panose="02000000000000000000" pitchFamily="2" charset="0"/>
                </a:rPr>
                <a:t>খ্রিষ্টপূর্ব ৪০০ অব্দ</a:t>
              </a:r>
              <a:endParaRPr lang="en-US" sz="10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Oval Callout 10"/>
            <p:cNvSpPr/>
            <p:nvPr/>
          </p:nvSpPr>
          <p:spPr>
            <a:xfrm>
              <a:off x="8695795" y="1323276"/>
              <a:ext cx="3178254" cy="1383612"/>
            </a:xfrm>
            <a:prstGeom prst="wedgeEllipseCallout">
              <a:avLst>
                <a:gd name="adj1" fmla="val -63827"/>
                <a:gd name="adj2" fmla="val 40132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531683" y="1070727"/>
            <a:ext cx="2664116" cy="2238434"/>
            <a:chOff x="-228235" y="0"/>
            <a:chExt cx="3552155" cy="2984578"/>
          </a:xfrm>
        </p:grpSpPr>
        <p:sp>
          <p:nvSpPr>
            <p:cNvPr id="13" name="TextBox 12"/>
            <p:cNvSpPr txBox="1"/>
            <p:nvPr/>
          </p:nvSpPr>
          <p:spPr>
            <a:xfrm>
              <a:off x="-228235" y="522793"/>
              <a:ext cx="3552155" cy="2092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>
                  <a:latin typeface="NikoshBAN" panose="02000000000000000000" pitchFamily="2" charset="0"/>
                  <a:cs typeface="NikoshBAN" panose="02000000000000000000" pitchFamily="2" charset="0"/>
                </a:rPr>
                <a:t>সকল পদার্থই ক্ষুদ্র ক্ষুদ্র অবিভাজ্য কণা দ্বারা গঠিত</a:t>
              </a:r>
              <a:endParaRPr lang="en-US" sz="1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Oval Callout 13"/>
            <p:cNvSpPr/>
            <p:nvPr/>
          </p:nvSpPr>
          <p:spPr>
            <a:xfrm>
              <a:off x="-76137" y="0"/>
              <a:ext cx="3247961" cy="2984578"/>
            </a:xfrm>
            <a:prstGeom prst="wedgeEllipseCallout">
              <a:avLst>
                <a:gd name="adj1" fmla="val 73241"/>
                <a:gd name="adj2" fmla="val 4665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844728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mph" presetSubtype="0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8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546" y="2222501"/>
            <a:ext cx="2952401" cy="29611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4" name="TextBox 23"/>
          <p:cNvSpPr txBox="1"/>
          <p:nvPr/>
        </p:nvSpPr>
        <p:spPr>
          <a:xfrm>
            <a:off x="5124058" y="5426130"/>
            <a:ext cx="15744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00" dirty="0">
                <a:latin typeface="NikoshBAN" panose="02000000000000000000" pitchFamily="2" charset="0"/>
                <a:cs typeface="NikoshBAN" panose="02000000000000000000" pitchFamily="2" charset="0"/>
              </a:rPr>
              <a:t>এরিস্টটল</a:t>
            </a:r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654005" y="2554690"/>
            <a:ext cx="1850289" cy="1689159"/>
            <a:chOff x="353194" y="1714500"/>
            <a:chExt cx="1850289" cy="1689159"/>
          </a:xfrm>
        </p:grpSpPr>
        <p:sp>
          <p:nvSpPr>
            <p:cNvPr id="26" name="TextBox 25"/>
            <p:cNvSpPr txBox="1"/>
            <p:nvPr/>
          </p:nvSpPr>
          <p:spPr>
            <a:xfrm>
              <a:off x="520768" y="2028900"/>
              <a:ext cx="1682715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300" dirty="0">
                  <a:latin typeface="NikoshBAN" panose="02000000000000000000" pitchFamily="2" charset="0"/>
                  <a:cs typeface="NikoshBAN" panose="02000000000000000000" pitchFamily="2" charset="0"/>
                </a:rPr>
                <a:t>পদার্থ সমূহ নিরবচ্ছিন্ন</a:t>
              </a:r>
              <a:endParaRPr lang="en-US" sz="13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7" name="Oval Callout 26"/>
            <p:cNvSpPr/>
            <p:nvPr/>
          </p:nvSpPr>
          <p:spPr>
            <a:xfrm>
              <a:off x="353194" y="1714500"/>
              <a:ext cx="1850289" cy="1689159"/>
            </a:xfrm>
            <a:prstGeom prst="wedgeEllipseCallout">
              <a:avLst>
                <a:gd name="adj1" fmla="val 91720"/>
                <a:gd name="adj2" fmla="val 1468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729310" y="1004166"/>
            <a:ext cx="2891548" cy="2353541"/>
            <a:chOff x="6446416" y="90381"/>
            <a:chExt cx="2891548" cy="2353541"/>
          </a:xfrm>
        </p:grpSpPr>
        <p:sp>
          <p:nvSpPr>
            <p:cNvPr id="29" name="TextBox 28"/>
            <p:cNvSpPr txBox="1"/>
            <p:nvPr/>
          </p:nvSpPr>
          <p:spPr>
            <a:xfrm>
              <a:off x="6543398" y="606921"/>
              <a:ext cx="279456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একে যতই ক্ষুদ্র করা হোক না কেন, পদার্থের কণাগুলো ক্ষুদ্র হতে ক্ষুদ্রতর হতে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</a:t>
              </a:r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থাকবে</a:t>
              </a:r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10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0" name="Oval Callout 29"/>
            <p:cNvSpPr/>
            <p:nvPr/>
          </p:nvSpPr>
          <p:spPr>
            <a:xfrm>
              <a:off x="6446416" y="90381"/>
              <a:ext cx="2697584" cy="2353541"/>
            </a:xfrm>
            <a:prstGeom prst="wedgeEllipseCallout">
              <a:avLst>
                <a:gd name="adj1" fmla="val -71387"/>
                <a:gd name="adj2" fmla="val 3788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07113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46" y="1885432"/>
            <a:ext cx="2857500" cy="327898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TextBox 13"/>
          <p:cNvSpPr txBox="1"/>
          <p:nvPr/>
        </p:nvSpPr>
        <p:spPr>
          <a:xfrm>
            <a:off x="6266357" y="5455347"/>
            <a:ext cx="161307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300" dirty="0">
                <a:latin typeface="NikoshBAN" panose="02000000000000000000" pitchFamily="2" charset="0"/>
                <a:cs typeface="NikoshBAN" panose="02000000000000000000" pitchFamily="2" charset="0"/>
              </a:rPr>
              <a:t>জন ডাল্টন</a:t>
            </a:r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928531" y="2717526"/>
            <a:ext cx="1613079" cy="1037709"/>
            <a:chOff x="9047771" y="1734287"/>
            <a:chExt cx="2150772" cy="1383612"/>
          </a:xfrm>
        </p:grpSpPr>
        <p:sp>
          <p:nvSpPr>
            <p:cNvPr id="16" name="TextBox 15"/>
            <p:cNvSpPr txBox="1"/>
            <p:nvPr/>
          </p:nvSpPr>
          <p:spPr>
            <a:xfrm>
              <a:off x="9047771" y="2041374"/>
              <a:ext cx="2150772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300" dirty="0">
                  <a:latin typeface="NikoshBAN" panose="02000000000000000000" pitchFamily="2" charset="0"/>
                  <a:cs typeface="NikoshBAN" panose="02000000000000000000" pitchFamily="2" charset="0"/>
                </a:rPr>
                <a:t>১৮০৩ সাল</a:t>
              </a:r>
              <a:endParaRPr lang="en-US" sz="13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7" name="Oval Callout 16"/>
            <p:cNvSpPr/>
            <p:nvPr/>
          </p:nvSpPr>
          <p:spPr>
            <a:xfrm>
              <a:off x="9139949" y="1734287"/>
              <a:ext cx="1973445" cy="1383612"/>
            </a:xfrm>
            <a:prstGeom prst="wedgeEllipseCallout">
              <a:avLst>
                <a:gd name="adj1" fmla="val -81609"/>
                <a:gd name="adj2" fmla="val 19324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290537" y="1155306"/>
            <a:ext cx="2926724" cy="1475496"/>
            <a:chOff x="197112" y="-348674"/>
            <a:chExt cx="3902298" cy="1967328"/>
          </a:xfrm>
        </p:grpSpPr>
        <p:sp>
          <p:nvSpPr>
            <p:cNvPr id="19" name="TextBox 18"/>
            <p:cNvSpPr txBox="1"/>
            <p:nvPr/>
          </p:nvSpPr>
          <p:spPr>
            <a:xfrm>
              <a:off x="197112" y="172226"/>
              <a:ext cx="390229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পরমাণু হল মৌলিক পদার্থের ক্ষুদ্রতম কণা</a:t>
              </a:r>
              <a:endParaRPr lang="en-US" sz="9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Oval Callout 19"/>
            <p:cNvSpPr/>
            <p:nvPr/>
          </p:nvSpPr>
          <p:spPr>
            <a:xfrm>
              <a:off x="402663" y="-348674"/>
              <a:ext cx="3696747" cy="1967328"/>
            </a:xfrm>
            <a:prstGeom prst="wedgeEllipseCallout">
              <a:avLst>
                <a:gd name="adj1" fmla="val 82499"/>
                <a:gd name="adj2" fmla="val 46520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235591" y="3827502"/>
            <a:ext cx="2413563" cy="1370129"/>
            <a:chOff x="123850" y="3214255"/>
            <a:chExt cx="3218084" cy="1826838"/>
          </a:xfrm>
        </p:grpSpPr>
        <p:sp>
          <p:nvSpPr>
            <p:cNvPr id="22" name="TextBox 21"/>
            <p:cNvSpPr txBox="1"/>
            <p:nvPr/>
          </p:nvSpPr>
          <p:spPr>
            <a:xfrm>
              <a:off x="123850" y="3589066"/>
              <a:ext cx="321808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যাকে আর ভাঙ্গা যায় না।</a:t>
              </a:r>
              <a:endParaRPr lang="en-US" sz="9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3" name="Oval Callout 22"/>
            <p:cNvSpPr/>
            <p:nvPr/>
          </p:nvSpPr>
          <p:spPr>
            <a:xfrm>
              <a:off x="154548" y="3214255"/>
              <a:ext cx="3156688" cy="1826838"/>
            </a:xfrm>
            <a:prstGeom prst="wedgeEllipseCallout">
              <a:avLst>
                <a:gd name="adj1" fmla="val 89501"/>
                <a:gd name="adj2" fmla="val -52638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188211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264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NikoshBan</vt:lpstr>
      <vt:lpstr>Times New Roman</vt:lpstr>
      <vt:lpstr>Office Theme</vt:lpstr>
      <vt:lpstr>PowerPoint Presentation</vt:lpstr>
      <vt:lpstr>শিক্ষক পরিচিতি </vt:lpstr>
      <vt:lpstr>PowerPoint Presentation</vt:lpstr>
      <vt:lpstr>PowerPoint Presentation</vt:lpstr>
      <vt:lpstr>পরমাণুর ধারণার বিকাশ ও গঠন</vt:lpstr>
      <vt:lpstr>শিখনফল</vt:lpstr>
      <vt:lpstr>PowerPoint Presentation</vt:lpstr>
      <vt:lpstr>PowerPoint Presentation</vt:lpstr>
      <vt:lpstr>PowerPoint Presentation</vt:lpstr>
      <vt:lpstr>PowerPoint Presentation</vt:lpstr>
      <vt:lpstr>একক কাজ</vt:lpstr>
      <vt:lpstr>PowerPoint Presentation</vt:lpstr>
      <vt:lpstr>মূল্যায়ন</vt:lpstr>
      <vt:lpstr>PowerPoint Presentation</vt:lpstr>
      <vt:lpstr>সবাইকে 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93</cp:revision>
  <dcterms:created xsi:type="dcterms:W3CDTF">2019-10-09T08:40:31Z</dcterms:created>
  <dcterms:modified xsi:type="dcterms:W3CDTF">2020-06-15T15:23:33Z</dcterms:modified>
</cp:coreProperties>
</file>