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6" r:id="rId3"/>
    <p:sldId id="277" r:id="rId4"/>
    <p:sldId id="258" r:id="rId5"/>
    <p:sldId id="261" r:id="rId6"/>
    <p:sldId id="262" r:id="rId7"/>
    <p:sldId id="263" r:id="rId8"/>
    <p:sldId id="259" r:id="rId9"/>
    <p:sldId id="260" r:id="rId10"/>
    <p:sldId id="27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71" r:id="rId20"/>
    <p:sldId id="272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23174-9D03-4B10-8DB6-C5253C0A3A9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F53B1-E74E-4A69-B759-A9D60169F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83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FBA06-131C-4859-9C39-A0BB73E6E75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23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1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4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7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9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1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4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4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6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9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9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4B079-2FD6-43D2-8DF0-CD7E5BE4953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6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64872" y="2008909"/>
            <a:ext cx="6996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65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427018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4218" y="3255818"/>
            <a:ext cx="7356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নিউটনের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বিবৃত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8202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16180" y="3338946"/>
                <a:ext cx="828501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করি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ভরের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দুটি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বস্তু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পরস্পর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d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দূরত্বে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অবস্থিত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এদের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মধ্যকার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আকর্ষণ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বল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F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মহাকর্ষ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সূত্রমতে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180" y="3338946"/>
                <a:ext cx="8285019" cy="954107"/>
              </a:xfrm>
              <a:prstGeom prst="rect">
                <a:avLst/>
              </a:prstGeom>
              <a:blipFill>
                <a:blip r:embed="rId2"/>
                <a:stretch>
                  <a:fillRect l="-1545" t="-5769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161" y="4431598"/>
            <a:ext cx="4114493" cy="1460070"/>
          </a:xfrm>
          <a:prstGeom prst="rect">
            <a:avLst/>
          </a:prstGeom>
        </p:spPr>
      </p:pic>
      <p:sp>
        <p:nvSpPr>
          <p:cNvPr id="8" name="Flowchart: Connector 7"/>
          <p:cNvSpPr/>
          <p:nvPr/>
        </p:nvSpPr>
        <p:spPr>
          <a:xfrm>
            <a:off x="1496291" y="1136073"/>
            <a:ext cx="1967345" cy="1856509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 w="28575">
            <a:noFill/>
          </a:ln>
          <a:effectLst>
            <a:softEdge rad="635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m1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7426037" y="1136072"/>
            <a:ext cx="1967345" cy="1856509"/>
          </a:xfrm>
          <a:prstGeom prst="flowChartConnector">
            <a:avLst/>
          </a:prstGeom>
          <a:solidFill>
            <a:schemeClr val="bg2">
              <a:lumMod val="75000"/>
            </a:schemeClr>
          </a:solidFill>
          <a:ln w="28575">
            <a:noFill/>
          </a:ln>
          <a:effectLst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m2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2300161" y="3016135"/>
            <a:ext cx="6220384" cy="11499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 flipV="1">
            <a:off x="3463636" y="1884218"/>
            <a:ext cx="3809693" cy="15239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94909" y="1510145"/>
            <a:ext cx="92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72891" y="2615626"/>
            <a:ext cx="92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02153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" y="1330036"/>
            <a:ext cx="50153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সূত্রানুসারে,দেখা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দূরত্বে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দ্বিগুণ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দ্বিগুণ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তিনগুন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তিনগুণ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দ্বিগুণ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এক-চতুর্থাংশ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তিনগুণ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একভাগ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সূর্যের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" name="Oval 2"/>
          <p:cNvSpPr/>
          <p:nvPr/>
        </p:nvSpPr>
        <p:spPr>
          <a:xfrm>
            <a:off x="6802582" y="1484817"/>
            <a:ext cx="3454544" cy="331123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n 3"/>
          <p:cNvSpPr/>
          <p:nvPr/>
        </p:nvSpPr>
        <p:spPr>
          <a:xfrm>
            <a:off x="8181109" y="2642551"/>
            <a:ext cx="914400" cy="9144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109" y="1316181"/>
            <a:ext cx="309563" cy="309563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  <p:extLst>
      <p:ext uri="{BB962C8B-B14F-4D97-AF65-F5344CB8AC3E}">
        <p14:creationId xmlns:p14="http://schemas.microsoft.com/office/powerpoint/2010/main" val="269190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28 -1.85185E-6 C 0.09427 -1.85185E-6 0.15769 0.10764 0.15769 0.24028 C 0.15769 0.37292 0.09427 0.48079 0.01628 0.48079 C -0.06171 0.48079 -0.125 0.37292 -0.125 0.24028 C -0.125 0.10764 -0.06171 -1.85185E-6 0.01628 -1.85185E-6 Z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repeatCount="indefinite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35" y="1593272"/>
            <a:ext cx="6386947" cy="3574473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80" t="13724" r="40683" b="56366"/>
          <a:stretch/>
        </p:blipFill>
        <p:spPr>
          <a:xfrm>
            <a:off x="1025236" y="471056"/>
            <a:ext cx="1234788" cy="1274617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55347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033 -0.09282 C 0.58164 -0.09282 0.78567 0.09237 0.78567 0.32107 C 0.78567 0.54977 0.58164 0.73542 0.33033 0.73542 C 0.0789 0.73542 -0.125 0.54977 -0.125 0.32107 C -0.125 0.09237 0.0789 -0.09282 0.33033 -0.09282 Z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09" y="831273"/>
            <a:ext cx="58881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মহাবিশ্বের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বস্তুকণায়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মহাবিশ্বের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মধ্যাকর্ষণ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আকর্ষণকেই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মধ্যাকর্ষণ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লাফ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ক্রিকেট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উঠে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196" y="486640"/>
            <a:ext cx="2812040" cy="53461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016" y="1351809"/>
            <a:ext cx="510454" cy="510454"/>
          </a:xfrm>
          <a:prstGeom prst="ellipse">
            <a:avLst/>
          </a:prstGeom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  <p:extLst>
      <p:ext uri="{BB962C8B-B14F-4D97-AF65-F5344CB8AC3E}">
        <p14:creationId xmlns:p14="http://schemas.microsoft.com/office/powerpoint/2010/main" val="103586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0417 L 0.02096 0.5335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2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071" y="3283527"/>
            <a:ext cx="6386947" cy="3574473"/>
          </a:xfrm>
          <a:prstGeom prst="ellips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  <a:softEdge rad="63500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3" name="Flowchart: Connector 2"/>
          <p:cNvSpPr/>
          <p:nvPr/>
        </p:nvSpPr>
        <p:spPr>
          <a:xfrm>
            <a:off x="4225636" y="166255"/>
            <a:ext cx="609600" cy="58189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en-US" b="1">
              <a:ln/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3236" y="1246909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ঘটনাটিকে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7482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repeatCount="indefinite" accel="51600" decel="484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33333E-6 L -0.025 0.66666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3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527" y="457201"/>
            <a:ext cx="101276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সেকেন্ডে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প্রভাবেও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মধ্যাকর্ষণজনিত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ভূপৃষ্ঠে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পড়ন্ত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হারকে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g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97526" y="2937164"/>
                <a:ext cx="10127673" cy="3658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ধরি, M=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পৃথিবীর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m=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বস্তুর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d=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পৃথিবী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বস্তুর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মধ্যবর্তী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দূরত্ব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মহাকর্ষীয়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সূত্রমতে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অভিকর্ষ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বল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F=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𝐺𝑀𝑚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𝑑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  <a:p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বলের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পরিমাপ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পাই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অভিকর্ষ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বল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*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অভিকর্ষজ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ত্বরণ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 F=mg,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সমীকরণ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দুটি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হতে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পাই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mg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𝐺𝑀𝑚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𝑑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g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𝐺𝑀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𝑑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এই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সমীকরণে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m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অভিকর্ষজ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ত্বরণ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বস্তুর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ভরের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উপর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নির্ভর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526" y="2937164"/>
                <a:ext cx="10127673" cy="3658694"/>
              </a:xfrm>
              <a:prstGeom prst="rect">
                <a:avLst/>
              </a:prstGeom>
              <a:blipFill>
                <a:blip r:embed="rId2"/>
                <a:stretch>
                  <a:fillRect l="-1264" t="-1667" r="-482" b="-3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581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2327" y="1094509"/>
            <a:ext cx="9809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গোলাকার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মেরু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চাপা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যেহেতু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g , R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g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সর্বত্র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মেরু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g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মেরুতে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g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৯.৮৩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/সেঃ২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মেরু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বিষুব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ব্যাসর্ধ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বিষুব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R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g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বিষুব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g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৯.৭৮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/সেঃ২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g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৯.৮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/সেঃ২ ।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2327" y="4170218"/>
            <a:ext cx="9587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ছুড়ে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কাগজের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টুকরা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একসাথে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57655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4727" y="1302327"/>
            <a:ext cx="3158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65564" y="2549236"/>
            <a:ext cx="68441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চিত্রসহ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424201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3273" y="1011382"/>
            <a:ext cx="2230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মূল্যায়ণঃ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3273" y="1842655"/>
            <a:ext cx="73429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কীবুঝায়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মধ্যাকর্ষণ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কীবুঝায়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মেরু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=?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৮।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83935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828800" y="152400"/>
            <a:ext cx="8610600" cy="6477000"/>
          </a:xfrm>
          <a:prstGeom prst="horizontalScroll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4648994" y="3352800"/>
            <a:ext cx="2743200" cy="1588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5296694" y="3313906"/>
            <a:ext cx="1752600" cy="1588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5106194" y="3276600"/>
            <a:ext cx="1523206" cy="794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124200" y="228600"/>
            <a:ext cx="5638800" cy="6096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5394" y="1981994"/>
            <a:ext cx="426561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bn-IN" sz="2800" b="1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মোঃ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মোজাফফর হোসেন</a:t>
            </a:r>
          </a:p>
          <a:p>
            <a:pPr>
              <a:buNone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বিএসসি (অনার্স),এম এস সি (পদার্থ)</a:t>
            </a:r>
          </a:p>
          <a:p>
            <a:pPr>
              <a:buNone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বি  এড (প্রথম শ্রেনী)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বিজ্ঞান)</a:t>
            </a:r>
            <a:endParaRPr lang="bn-IN" sz="24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শিবগঞ্জ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পাইলট বালিকা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উচ্চ বিদ্যালয়,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Email:mozaffar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192663@gmail.com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b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মোবাইলঃ০১৭৩৮১৯২৬৬৩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981995"/>
            <a:ext cx="2820988" cy="3395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026190"/>
            <a:ext cx="1524001" cy="87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6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9418" y="817418"/>
            <a:ext cx="2341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18" y="1463750"/>
            <a:ext cx="3325091" cy="23185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022764" y="4253345"/>
            <a:ext cx="760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ঘটনাটির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82775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17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21527" y="997527"/>
            <a:ext cx="6497782" cy="769441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994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2209802" y="2910152"/>
            <a:ext cx="4571999" cy="34144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45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Untitled1.png"/>
          <p:cNvPicPr>
            <a:picLocks noChangeAspect="1"/>
          </p:cNvPicPr>
          <p:nvPr/>
        </p:nvPicPr>
        <p:blipFill>
          <a:blip r:embed="rId3"/>
          <a:srcRect l="36389" t="18831" r="34722" b="12902"/>
          <a:stretch>
            <a:fillRect/>
          </a:stretch>
        </p:blipFill>
        <p:spPr>
          <a:xfrm>
            <a:off x="7086600" y="2895600"/>
            <a:ext cx="3200400" cy="342900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16/08/2019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Abul Hasem, SKHS, Satkania. Chattogram.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FA8-2A79-4479-A137-974BAEEC1B9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48116" y="595745"/>
            <a:ext cx="4110085" cy="102825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927" y="333507"/>
            <a:ext cx="2639291" cy="193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39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n 2"/>
          <p:cNvSpPr/>
          <p:nvPr/>
        </p:nvSpPr>
        <p:spPr>
          <a:xfrm>
            <a:off x="3151907" y="3602183"/>
            <a:ext cx="1995055" cy="2854036"/>
          </a:xfrm>
          <a:prstGeom prst="ca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3782290" y="713509"/>
            <a:ext cx="221673" cy="193964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149435" y="658090"/>
            <a:ext cx="221673" cy="193964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3487881" y="838198"/>
            <a:ext cx="221673" cy="193964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831771" y="838198"/>
            <a:ext cx="221673" cy="193964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516580" y="616527"/>
            <a:ext cx="221673" cy="193964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83927" y="2202873"/>
            <a:ext cx="4378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00800" y="4627418"/>
            <a:ext cx="4100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94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59259E-6 L -0.0151 0.7787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" y="3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01667 0.8032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40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81481E-6 L -0.02096 0.8111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5" y="4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81481E-6 L -0.0211 0.8152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5" y="4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59259E-6 L -0.0332 0.7726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3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6291" y="1260764"/>
            <a:ext cx="5583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9964" y="3089564"/>
            <a:ext cx="5417127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516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1418" y="762000"/>
            <a:ext cx="1801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7855" y="2258291"/>
            <a:ext cx="8007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নিউটনের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51985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1551709" y="2320635"/>
            <a:ext cx="1343891" cy="1246909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691" y="1872526"/>
            <a:ext cx="2143125" cy="2143125"/>
          </a:xfrm>
          <a:prstGeom prst="rect">
            <a:avLst/>
          </a:prstGeom>
          <a:noFill/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  <p:extLst>
      <p:ext uri="{BB962C8B-B14F-4D97-AF65-F5344CB8AC3E}">
        <p14:creationId xmlns:p14="http://schemas.microsoft.com/office/powerpoint/2010/main" val="386225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0416 L 0.49492 0.0113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4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9418" y="540327"/>
            <a:ext cx="62899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টানে।পৃথিবী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মহাবিশ্বের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বস্তুকণা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79418" y="2887682"/>
            <a:ext cx="61514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নিউটন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সাহেব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লাগলেন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যে,আপেলটি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অবশ্যই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কেউ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টানছে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চিন্তা-ভাবনার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উপনীত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মহাবিশ্বের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মহাবিশ্বের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0" r="11250"/>
          <a:stretch/>
        </p:blipFill>
        <p:spPr>
          <a:xfrm>
            <a:off x="8389519" y="1658956"/>
            <a:ext cx="3802481" cy="367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58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399" y="720436"/>
            <a:ext cx="2355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8473" y="1801091"/>
            <a:ext cx="7841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বস্তুকণার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বস্তুদ্বয়ের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দূরত্বের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করে।এদের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আকৃতি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মহাবিশ্বের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বস্তুকণা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অপরকে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বস্তুকণাদ্বয়ের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সমানুপাতিক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দূরত্বের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ব্যস্তানুপাতিক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বস্তুকণাদ্বয়ের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বরাবর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60852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772</Words>
  <Application>Microsoft Office PowerPoint</Application>
  <PresentationFormat>Widescreen</PresentationFormat>
  <Paragraphs>65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User</cp:lastModifiedBy>
  <cp:revision>59</cp:revision>
  <dcterms:created xsi:type="dcterms:W3CDTF">2019-02-15T13:36:00Z</dcterms:created>
  <dcterms:modified xsi:type="dcterms:W3CDTF">2020-06-15T15:13:52Z</dcterms:modified>
</cp:coreProperties>
</file>