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FAE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DF9F-D6C8-4BF1-A2FD-AF6D30C76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6F241-7FEC-48FE-9F7D-E7C687D99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68A16-EE4F-41EB-BF6F-7FECC0D0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7E035-A1FC-4902-831F-19B46DCA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9840-A638-4942-BD4B-10E7BF8D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2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228F-BE1F-4DC1-9AAE-C86A9FAE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F2ECC-09DF-4536-9E20-9AF8174B3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71C4F-5912-4E27-819D-86D91864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C4A86-8DF2-442D-B713-5B8CE4C5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B676B-4867-4441-AB0B-7C82D3A6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B1B2D-B139-4361-B4C0-462860E8C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5286D-4615-4943-ABC5-BE7D11AA0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38F16-3083-4AC3-B0DE-7DD07D6D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D542C-8EC5-4CD7-B8B9-DC0C3CC3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6B748-FE63-4EC2-982C-776398B6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9DA1-A24D-431D-91F0-039761D2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D0E4B-0989-4121-AA21-3B3F277D4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48FA1-3910-4E82-96DF-66E81B52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DACD-9AA9-4084-B1B8-F6E9D5B8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6B33B-084F-4557-A767-5938B6EB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9051-08F8-4EA0-8962-EB99C051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EFDBA-08B8-4E1B-8C72-AF4519EEF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AD587-8008-4BBC-9148-426070CD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E0A69-EA2D-46AA-B77E-725E121E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5B664-EF70-4FBB-9C0E-00F4B988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1B4C-1D72-4A94-8EBA-0FF02EA7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2CF8-6067-420D-A82F-BAA604EF8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08299-C536-4042-8103-309C3DC2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AA9DA-E9BD-471E-9BE5-667C193F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C0621-23A4-4146-B02C-451497DF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07EF8-41CE-4B15-A8D4-D827FDAD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9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705D-ACC0-4EBE-A0E0-FFF249C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84BE6-36BB-4C4F-AFB9-EF56BEBAB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E8CEC-D6D1-4AF2-B114-414013FB5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9EEE2-8D53-43C0-BA05-F6CAE29F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60807-DF77-4C18-B2CD-979202719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6F98F-B7F6-4989-88C5-3EB78DD8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69FFA-BC12-412E-BAD6-D306AFEC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9D282-A4F4-45FA-8DBC-6167EF5D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2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F8F9-8F53-41B8-903C-F11D5AE7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A5D14-161C-4597-96EC-22506F99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309B6-1A67-4E9F-BD98-1DE1FEAD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BB78D-E48D-4C08-835E-752D1E1E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34E41-79EE-4A98-8290-8A305134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5E983-6E63-477B-A312-E424CA5E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3C25E-3939-4296-846D-0DCDD44F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AA6F-B5DF-4E42-A2C4-71980ED1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59DA-B8DE-4A10-B468-16679BF91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DC55A-0236-4078-8D0E-AF9F45818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53FD5-0FE9-416F-85CF-3657ED52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8BFA9-7EE7-46C6-A8B5-EA042758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C0BEC-81E2-4CB4-9BA8-DAB81B1F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723F-C152-4130-BF4A-583E156A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141FD-A60B-4FB6-884E-38F417D4F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0AA58-0DF0-411C-B217-F72DEC1E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A8D1A-E6FB-4AC5-B6C0-FD4F9508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6EF12-D75F-4789-A8BD-70B5605E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DE8CF-B4EF-45DC-964B-317B172B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9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99E97-5648-434C-B609-68904984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FFD0C-95DA-415C-89A9-B0F7868B1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62AA9-32D4-4AAC-9D3D-AA4CCDDED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BA19-3966-4E66-8142-034FDFEEC8B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1161E-8D54-41FD-9886-59FAC9F53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53E5A-B3D7-468F-9FCB-462FB1647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C936-CC51-4293-BA7B-368A06E5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4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fif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6.jpg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544343"/>
            <a:ext cx="1572768" cy="1382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743" y="642814"/>
            <a:ext cx="1877569" cy="1185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0188A-F44E-477F-AE5F-D9D472367BE9}"/>
              </a:ext>
            </a:extLst>
          </p:cNvPr>
          <p:cNvSpPr txBox="1"/>
          <p:nvPr/>
        </p:nvSpPr>
        <p:spPr>
          <a:xfrm>
            <a:off x="2849547" y="1235755"/>
            <a:ext cx="6492906" cy="83099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C23D64-0F52-4380-810F-BA8E539E3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69" y="2633472"/>
            <a:ext cx="4486656" cy="3433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D53DA-9F83-484A-AE90-EA1ABB98D568}"/>
              </a:ext>
            </a:extLst>
          </p:cNvPr>
          <p:cNvSpPr txBox="1"/>
          <p:nvPr/>
        </p:nvSpPr>
        <p:spPr>
          <a:xfrm>
            <a:off x="648891" y="3638563"/>
            <a:ext cx="4401312" cy="707886"/>
          </a:xfrm>
          <a:prstGeom prst="rect">
            <a:avLst/>
          </a:prstGeom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এবং লাল গোলাপ শুভেচ্ছা।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6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বনজ পরিবেশ-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946E7-D353-4FA3-9A52-B41B70C98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96" y="1423621"/>
            <a:ext cx="5165701" cy="344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E0633-8F4E-4192-8C2A-407E94B46B3B}"/>
              </a:ext>
            </a:extLst>
          </p:cNvPr>
          <p:cNvSpPr txBox="1"/>
          <p:nvPr/>
        </p:nvSpPr>
        <p:spPr>
          <a:xfrm>
            <a:off x="239151" y="1714360"/>
            <a:ext cx="5856849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যখন কোনো স্থানে প্রাকৃতিকভাবে বিভিন্ন ধরনের উদ্ভিদ প্রচুর পরিমানে জন্মায় তখন সেখানে বনের সৃষ্টি হয়। যেমন- সুন্দরবন,শালবন। বনজ পরিবেশ আবার অনেক প্রাণীর আবাসস্থল।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AAEFF-D1A3-45E2-8661-102AA8860531}"/>
              </a:ext>
            </a:extLst>
          </p:cNvPr>
          <p:cNvSpPr txBox="1"/>
          <p:nvPr/>
        </p:nvSpPr>
        <p:spPr>
          <a:xfrm>
            <a:off x="351692" y="5182419"/>
            <a:ext cx="1142296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বনে বাস করে- বাঘ,হরিণ, মেছোবাঘ, বন বিড়াল, বানর,পাখি ইত্যাদি।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7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বনজ পরিবেশের প্রাণী-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1A6C9-8E08-4200-853F-BA03F0FDC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43" y="1447826"/>
            <a:ext cx="3884403" cy="2589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53E3DF-C024-4BC1-B999-670BF5DD7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36" y="1447826"/>
            <a:ext cx="3884403" cy="2552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9D35E7-6AE3-4DA1-BC36-BA0C4744C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2" y="4308213"/>
            <a:ext cx="3627007" cy="21579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B7CF6C-0487-4A6D-8AF2-5C3807C2E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96" y="4319995"/>
            <a:ext cx="3627007" cy="2134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27F8BC-98CB-4D8A-B0FC-E74D4FB89E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10" y="4308213"/>
            <a:ext cx="3419247" cy="21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0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জলজ পরিবেশ-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1CE1B-2D79-4463-AED6-3989C574E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9422"/>
            <a:ext cx="5656971" cy="3948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C24CF-4BAB-40DF-873A-225521838EDB}"/>
              </a:ext>
            </a:extLst>
          </p:cNvPr>
          <p:cNvSpPr txBox="1"/>
          <p:nvPr/>
        </p:nvSpPr>
        <p:spPr>
          <a:xfrm>
            <a:off x="207514" y="1972724"/>
            <a:ext cx="5641145" cy="378565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 , খাল , বিল ইত্যাদি হলো জলজ পরিবেশ । পানিতে জন্মানো বিভিন্ন উদ্ভিদের মধ্যে রয়েছে শাপলা, কচুরিপানা, ক্ষুদিপানা। আবার প্রাণীর মধ্যে রয়েছে ঝিনুক,চিংড়ী, মাছ 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জলজ পরিবেশের উদ্ভিদ-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5F118-FCF7-465A-BFAD-60AE1A89B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1927368"/>
            <a:ext cx="3869360" cy="3854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C66778-AB40-47B7-9519-4E61F719E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22" y="1937919"/>
            <a:ext cx="3967339" cy="3865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7774D5-82DC-4455-8DB8-75ACFA924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30" y="1937919"/>
            <a:ext cx="3819837" cy="38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6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জলজ পরিবেশের প্রাণী-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7455F-140E-40BC-9D10-C2FE92DAA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1" y="1487291"/>
            <a:ext cx="3721516" cy="3225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D35D39-B033-48C9-B12F-50462BF8E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56" y="2402278"/>
            <a:ext cx="4256988" cy="3520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D854ED-D268-42C0-8677-045CF253DB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162" y="3077013"/>
            <a:ext cx="3198699" cy="352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পরিবেশ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FB79F-ADAA-4D00-AE98-6A02A95B0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92" y="1509264"/>
            <a:ext cx="4257199" cy="2696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201F5C-FCDC-4246-9620-3030C5FE3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98" y="1509264"/>
            <a:ext cx="4121681" cy="269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DCB349-8250-42E9-8F90-D7DB6D91573C}"/>
              </a:ext>
            </a:extLst>
          </p:cNvPr>
          <p:cNvSpPr txBox="1"/>
          <p:nvPr/>
        </p:nvSpPr>
        <p:spPr>
          <a:xfrm>
            <a:off x="253218" y="4417255"/>
            <a:ext cx="11183816" cy="156966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 হলো লবণাক্ত পানির বিশাল ভান্ডার। সমুদ্র অনেক ধরনের উদ্ভিদ ও প্রাণীর আবাসস্থল।সামুদ্রিক প্রাণীর মধ্যে রয়েছে তিমি , ডলফিন , মাছ, কাঁকড়া ইত্যাদি।সামুদ্রিক উদ্ভিদের মধ্যে রয়েছে বিভিন্ন ধরনের সামুদ্রিক শৈবাল।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8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73978-53B5-4432-9F51-674284731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2" y="2473055"/>
            <a:ext cx="3557059" cy="2464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2A25C-71BE-4E68-81BD-269A9970D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70" y="2473055"/>
            <a:ext cx="3557059" cy="2464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B7CC89-C30E-4F8E-9CFB-AF7920CEC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47" y="2473054"/>
            <a:ext cx="3741551" cy="23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446C1-12C5-4903-900B-E883863A2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1301592"/>
            <a:ext cx="4715578" cy="25680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339195-3272-4146-BE0E-8A2EC612C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43" y="1335229"/>
            <a:ext cx="4633960" cy="25680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B24C92-BF95-4E53-838B-462DC454E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43" y="4068298"/>
            <a:ext cx="4633960" cy="26036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7A7D4D-491B-417A-80FC-0AE82B45A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5" y="4086129"/>
            <a:ext cx="4715577" cy="25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অঞ্চলের পরিবেশ-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14076-A5DA-4D28-8228-961E02923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09" y="1463040"/>
            <a:ext cx="4902122" cy="3291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BF7C25-44B3-4525-B0DA-4607E78E966D}"/>
              </a:ext>
            </a:extLst>
          </p:cNvPr>
          <p:cNvSpPr txBox="1"/>
          <p:nvPr/>
        </p:nvSpPr>
        <p:spPr>
          <a:xfrm>
            <a:off x="454855" y="1831686"/>
            <a:ext cx="5856849" cy="255454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উত্তর এ দক্ষিণের সবচেয়ে ঠান্ডা ও বরফ আচ্ছাদিত স্থানই মেরু অঞ্চল। মেরু অঞ্চলে কিছু ঘাস ও পাইন জাতীয় উদ্ভিদ দেখা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7036E-E558-4D86-9304-0D8E826C5553}"/>
              </a:ext>
            </a:extLst>
          </p:cNvPr>
          <p:cNvSpPr txBox="1"/>
          <p:nvPr/>
        </p:nvSpPr>
        <p:spPr>
          <a:xfrm>
            <a:off x="196948" y="4937760"/>
            <a:ext cx="11437034" cy="1200329"/>
          </a:xfrm>
          <a:prstGeom prst="rect">
            <a:avLst/>
          </a:prstGeom>
          <a:solidFill>
            <a:srgbClr val="00B050"/>
          </a:solidFill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 মেরু ভালুক,সিল,পেঙ্গুইন ইত্যাদি প্রাণী মেরু অঞ্চলে বাস করে।ঠান্ডা থেকে বাঁচার জন্য এ সকল প্রাণীর চামড়া অত্যন্ত পুরু হয় এবং পশমে ঢাকা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0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অঞ্চলের উদ্ভিদ-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BC20D-3B8A-4EDE-B012-013BBE30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7" y="1639985"/>
            <a:ext cx="5153934" cy="4768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CC209-9473-408F-B00B-7AF77A5B3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27" y="1639985"/>
            <a:ext cx="5153935" cy="47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0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553968" y="642814"/>
            <a:ext cx="457200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F9B9E-3891-433A-A657-76C758D54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11" y="2146115"/>
            <a:ext cx="4164521" cy="3170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860F9-4C2E-48EE-8073-04BD5D887396}"/>
              </a:ext>
            </a:extLst>
          </p:cNvPr>
          <p:cNvSpPr txBox="1"/>
          <p:nvPr/>
        </p:nvSpPr>
        <p:spPr>
          <a:xfrm>
            <a:off x="1158240" y="2146116"/>
            <a:ext cx="5035296" cy="31700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কবির উদ্দিন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সরঃ প্রাঃ বিঃ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মোবাইল-০১৭২৭৬২৫২৬০</a:t>
            </a:r>
          </a:p>
        </p:txBody>
      </p:sp>
    </p:spTree>
    <p:extLst>
      <p:ext uri="{BB962C8B-B14F-4D97-AF65-F5344CB8AC3E}">
        <p14:creationId xmlns:p14="http://schemas.microsoft.com/office/powerpoint/2010/main" val="354773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অঞ্চলের প্রাণী-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8DF0B-6890-4D66-A37F-AD71BE724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0" y="1440906"/>
            <a:ext cx="3791711" cy="311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7EE8C0-8262-4C91-92FB-BB181C13C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71" y="2138287"/>
            <a:ext cx="3714071" cy="3110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BC939F-ED6A-4AB2-92B1-5837ECF21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33" y="2806662"/>
            <a:ext cx="3714072" cy="35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7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434166" y="421378"/>
            <a:ext cx="5323668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C8A52-0FD4-422F-BFB9-36E584477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333" y="1799700"/>
            <a:ext cx="3518263" cy="4221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FB9C6-D2BE-4046-9A9A-13E49FBDC3BC}"/>
              </a:ext>
            </a:extLst>
          </p:cNvPr>
          <p:cNvSpPr txBox="1"/>
          <p:nvPr/>
        </p:nvSpPr>
        <p:spPr>
          <a:xfrm>
            <a:off x="351692" y="2945568"/>
            <a:ext cx="7060641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পাঠ্য বইয়ের ১৭ পৃষ্ঠা বাহির কর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 মনোযোগ দিয়ে শোন।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7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5AECE-E659-43FC-B320-3700A49DE4E7}"/>
              </a:ext>
            </a:extLst>
          </p:cNvPr>
          <p:cNvSpPr txBox="1"/>
          <p:nvPr/>
        </p:nvSpPr>
        <p:spPr>
          <a:xfrm>
            <a:off x="998806" y="1533378"/>
            <a:ext cx="10086536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দল-১ ( মরুভূমির পরিবেশ অংশটুকু দলে পড়)।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9A4C3-D51B-49B5-83FF-182E21BC6007}"/>
              </a:ext>
            </a:extLst>
          </p:cNvPr>
          <p:cNvSpPr txBox="1"/>
          <p:nvPr/>
        </p:nvSpPr>
        <p:spPr>
          <a:xfrm>
            <a:off x="970671" y="2364375"/>
            <a:ext cx="1014280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দল-২ ( বনজ পরিবেশ অংশটুকু দলে পড়)।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53159-1203-4AAA-A129-04639245AD5C}"/>
              </a:ext>
            </a:extLst>
          </p:cNvPr>
          <p:cNvSpPr txBox="1"/>
          <p:nvPr/>
        </p:nvSpPr>
        <p:spPr>
          <a:xfrm>
            <a:off x="970670" y="3246621"/>
            <a:ext cx="1019204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দল-৩ ( জলজ পরিবেশ অংশটুকু দলে পড়)।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2924B-B134-4A3D-A56A-03C2088510C1}"/>
              </a:ext>
            </a:extLst>
          </p:cNvPr>
          <p:cNvSpPr txBox="1"/>
          <p:nvPr/>
        </p:nvSpPr>
        <p:spPr>
          <a:xfrm>
            <a:off x="998806" y="4164037"/>
            <a:ext cx="10163908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দল-৪ ( সামুদ্রিক পরিবেশ অংশটুকু দলে পড়)।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A66F0C-9E7A-420E-A0F9-EEE18DD06A5E}"/>
              </a:ext>
            </a:extLst>
          </p:cNvPr>
          <p:cNvSpPr txBox="1"/>
          <p:nvPr/>
        </p:nvSpPr>
        <p:spPr>
          <a:xfrm>
            <a:off x="998806" y="5110682"/>
            <a:ext cx="1019204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দল-৫ ( মেরু অঞ্চলের পরিবেশ অংশটুকু দলে পড় 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9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77046-D96C-4E12-9708-3878C1D010DA}"/>
              </a:ext>
            </a:extLst>
          </p:cNvPr>
          <p:cNvSpPr txBox="1"/>
          <p:nvPr/>
        </p:nvSpPr>
        <p:spPr>
          <a:xfrm>
            <a:off x="661183" y="1617785"/>
            <a:ext cx="10030264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উত্তরগুলো খাতায়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6B0CE-A84F-4D90-92BD-EE171023A1D8}"/>
              </a:ext>
            </a:extLst>
          </p:cNvPr>
          <p:cNvSpPr txBox="1"/>
          <p:nvPr/>
        </p:nvSpPr>
        <p:spPr>
          <a:xfrm>
            <a:off x="2419643" y="2858367"/>
            <a:ext cx="5809957" cy="286232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৩টি মরুভূমির প্রাণীর নাম লিখ।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৩টি বনজ প্রাণীর নাম লিখ।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৩টি জলজ উদ্ভিদের নাম লিখ।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৩টি সামুদ্রিক প্রাণীর নাম লিখ।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৩টি মেরু অঞ্চলের প্রাণীর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1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(মুখে মুখে)-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201BC-CF84-4C06-9E87-F016C5CD496D}"/>
              </a:ext>
            </a:extLst>
          </p:cNvPr>
          <p:cNvSpPr txBox="1"/>
          <p:nvPr/>
        </p:nvSpPr>
        <p:spPr>
          <a:xfrm>
            <a:off x="256032" y="1617785"/>
            <a:ext cx="11462356" cy="646331"/>
          </a:xfrm>
          <a:prstGeom prst="rect">
            <a:avLst/>
          </a:prstGeom>
          <a:noFill/>
          <a:ln w="76200">
            <a:solidFill>
              <a:srgbClr val="E6E6E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 ঠান্ডা ও বরফে আচ্ছাদিত থাকে কোন অঞ্চল?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85F5A-3AD8-42CD-A681-6E047B43EECE}"/>
              </a:ext>
            </a:extLst>
          </p:cNvPr>
          <p:cNvSpPr txBox="1"/>
          <p:nvPr/>
        </p:nvSpPr>
        <p:spPr>
          <a:xfrm>
            <a:off x="256032" y="2473646"/>
            <a:ext cx="11462356" cy="646331"/>
          </a:xfrm>
          <a:prstGeom prst="rect">
            <a:avLst/>
          </a:prstGeom>
          <a:noFill/>
          <a:ln w="76200">
            <a:solidFill>
              <a:srgbClr val="E6E6E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উত্তর-মেরু অঞ্চল।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BFEE4-B10B-4C4D-BFF6-935E7CCA9B91}"/>
              </a:ext>
            </a:extLst>
          </p:cNvPr>
          <p:cNvSpPr txBox="1"/>
          <p:nvPr/>
        </p:nvSpPr>
        <p:spPr>
          <a:xfrm>
            <a:off x="256032" y="3429000"/>
            <a:ext cx="11462356" cy="646331"/>
          </a:xfrm>
          <a:prstGeom prst="rect">
            <a:avLst/>
          </a:prstGeom>
          <a:noFill/>
          <a:ln w="76200">
            <a:solidFill>
              <a:srgbClr val="E6E6E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 কোনটি লবণাক্ত পানির বিশাল ভান্ডার?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B9B3F-4421-4CAB-A3B3-A46425AD6431}"/>
              </a:ext>
            </a:extLst>
          </p:cNvPr>
          <p:cNvSpPr txBox="1"/>
          <p:nvPr/>
        </p:nvSpPr>
        <p:spPr>
          <a:xfrm>
            <a:off x="206795" y="4270719"/>
            <a:ext cx="11560830" cy="646331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সমুদ্র।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B705C9-91E4-4D37-9C3E-E923DB73233F}"/>
              </a:ext>
            </a:extLst>
          </p:cNvPr>
          <p:cNvSpPr txBox="1"/>
          <p:nvPr/>
        </p:nvSpPr>
        <p:spPr>
          <a:xfrm>
            <a:off x="206795" y="5190978"/>
            <a:ext cx="11560830" cy="646331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 ক্ষুদিপানা কোন পরিবেশে দেখা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7A41C-B92C-4EB0-9E6B-57AA51FB85F4}"/>
              </a:ext>
            </a:extLst>
          </p:cNvPr>
          <p:cNvSpPr txBox="1"/>
          <p:nvPr/>
        </p:nvSpPr>
        <p:spPr>
          <a:xfrm>
            <a:off x="256032" y="6077243"/>
            <a:ext cx="11511593" cy="646331"/>
          </a:xfrm>
          <a:prstGeom prst="rect">
            <a:avLst/>
          </a:prstGeom>
          <a:noFill/>
          <a:ln w="76200">
            <a:solidFill>
              <a:srgbClr val="EBFAE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জলজ পরিবেশে।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6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(মুখে মুখে)-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B7573-4817-4A60-8EB6-39856C7630EF}"/>
              </a:ext>
            </a:extLst>
          </p:cNvPr>
          <p:cNvSpPr txBox="1"/>
          <p:nvPr/>
        </p:nvSpPr>
        <p:spPr>
          <a:xfrm>
            <a:off x="211015" y="1406769"/>
            <a:ext cx="11619914" cy="646331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প্রশ্ন-একটি বড় বনের নাম বল?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3B854-0C9A-44F1-9B0A-651EFC2B941C}"/>
              </a:ext>
            </a:extLst>
          </p:cNvPr>
          <p:cNvSpPr txBox="1"/>
          <p:nvPr/>
        </p:nvSpPr>
        <p:spPr>
          <a:xfrm>
            <a:off x="211015" y="2391508"/>
            <a:ext cx="11619914" cy="646331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সুন্দরবন।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B1BF1-9102-49B5-86AB-4172EC9FDFB9}"/>
              </a:ext>
            </a:extLst>
          </p:cNvPr>
          <p:cNvSpPr txBox="1"/>
          <p:nvPr/>
        </p:nvSpPr>
        <p:spPr>
          <a:xfrm>
            <a:off x="211015" y="3559126"/>
            <a:ext cx="11619914" cy="646331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 ক্যাকটাস কোন পরিবেশে জন্মে?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82ADB-A0F9-4A27-ACBE-D383A977D302}"/>
              </a:ext>
            </a:extLst>
          </p:cNvPr>
          <p:cNvSpPr txBox="1"/>
          <p:nvPr/>
        </p:nvSpPr>
        <p:spPr>
          <a:xfrm>
            <a:off x="211015" y="4726745"/>
            <a:ext cx="11619914" cy="646331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উত্তর-মরুভূমিতে।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2686929" y="465731"/>
            <a:ext cx="6554623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 কোন পরিবেশের উদ্ভিদ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/প্রাণী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75C4E-69ED-412C-A28B-6AF74138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9" y="2133563"/>
            <a:ext cx="4104952" cy="2590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4EF0E2-3E72-49C9-B8E1-942BB9C79574}"/>
              </a:ext>
            </a:extLst>
          </p:cNvPr>
          <p:cNvSpPr txBox="1"/>
          <p:nvPr/>
        </p:nvSpPr>
        <p:spPr>
          <a:xfrm>
            <a:off x="340439" y="5008098"/>
            <a:ext cx="410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পরিবেশ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2EC431-45A8-4D15-9FCB-A18817889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3" y="2133563"/>
            <a:ext cx="3709720" cy="2564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AF1746-5362-4B98-8FEF-BCBBC19E3B32}"/>
              </a:ext>
            </a:extLst>
          </p:cNvPr>
          <p:cNvSpPr txBox="1"/>
          <p:nvPr/>
        </p:nvSpPr>
        <p:spPr>
          <a:xfrm>
            <a:off x="4557933" y="5008098"/>
            <a:ext cx="3709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বনজ পরিবেশ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5B5CC6-0015-4667-9035-90A8087E0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28" y="2133563"/>
            <a:ext cx="3709720" cy="25908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967C62-4A46-4CC5-909C-0CFE035E7CDE}"/>
              </a:ext>
            </a:extLst>
          </p:cNvPr>
          <p:cNvSpPr txBox="1"/>
          <p:nvPr/>
        </p:nvSpPr>
        <p:spPr>
          <a:xfrm>
            <a:off x="8374428" y="5008098"/>
            <a:ext cx="3709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জলজ পরিবেশ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2686929" y="465731"/>
            <a:ext cx="6554623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 কোন পরিবেশের উদ্ভিদ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/প্রাণী</a:t>
            </a:r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8DABE-588D-4ED5-8E86-F4AA86553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04" y="1967718"/>
            <a:ext cx="4977075" cy="2787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44DA48-D316-4751-ADB6-6FCDB7C50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07" y="1967718"/>
            <a:ext cx="4954955" cy="27871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ED944B-B12E-45CA-8256-53C7CD380E0D}"/>
              </a:ext>
            </a:extLst>
          </p:cNvPr>
          <p:cNvSpPr txBox="1"/>
          <p:nvPr/>
        </p:nvSpPr>
        <p:spPr>
          <a:xfrm>
            <a:off x="854904" y="5064369"/>
            <a:ext cx="497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অঞ্চলের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F8C9B-9D53-409A-9DE8-F615BECAAC7B}"/>
              </a:ext>
            </a:extLst>
          </p:cNvPr>
          <p:cNvSpPr txBox="1"/>
          <p:nvPr/>
        </p:nvSpPr>
        <p:spPr>
          <a:xfrm>
            <a:off x="6423407" y="5064369"/>
            <a:ext cx="497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8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2686929" y="465731"/>
            <a:ext cx="6554623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2E44B-C8AE-4F50-B946-2AD983E38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01" y="1965315"/>
            <a:ext cx="4574302" cy="3422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A2A5C4-5230-4BC1-AAA7-60A1A1F27547}"/>
              </a:ext>
            </a:extLst>
          </p:cNvPr>
          <p:cNvSpPr txBox="1"/>
          <p:nvPr/>
        </p:nvSpPr>
        <p:spPr>
          <a:xfrm>
            <a:off x="436098" y="2707124"/>
            <a:ext cx="6189785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জলজ পরিবেশ পুকুরে আছে এমন ৫টি উদ্ভিদ ও ৫টি প্রাণীর নাম খাতায়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4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2686929" y="465731"/>
            <a:ext cx="6554623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সতর্কতা-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5A679-FBA5-46CB-8F84-8B570A91D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15" y="2108395"/>
            <a:ext cx="4992493" cy="3184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72F819-55D5-4C34-A582-5DF372147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778257"/>
            <a:ext cx="3418450" cy="41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0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16343" y="342620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ও বিষয় পরিচিতি-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D193E-F506-42F0-BE67-07E48859B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269" y="1817527"/>
            <a:ext cx="3029208" cy="378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B63DA8-90D0-4F38-B713-E219CBAEA31D}"/>
              </a:ext>
            </a:extLst>
          </p:cNvPr>
          <p:cNvSpPr txBox="1"/>
          <p:nvPr/>
        </p:nvSpPr>
        <p:spPr>
          <a:xfrm>
            <a:off x="436098" y="1817527"/>
            <a:ext cx="6850966" cy="3785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বিজ্ঞান,শ্রেণি-৪র্থ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অধ্যায়-০২ ( উদ্ভিদ ও প্রাণী )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পাঠ-০৩ ( আবাসস্থলের ভিত্তিতে উদ্ভিদ ও প্রাণীর বিভিন্নতা )।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তারিখ-১৬/০৬/২০২০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2602523" y="588040"/>
            <a:ext cx="6554623" cy="11079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 এ পর্যন্ত।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633967-8EC5-4CA0-AA2C-D256A9221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1" y="2277208"/>
            <a:ext cx="4107766" cy="41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3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300750" y="985563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EE550-0A70-4C34-BD1D-BD40E6203AAE}"/>
              </a:ext>
            </a:extLst>
          </p:cNvPr>
          <p:cNvSpPr txBox="1"/>
          <p:nvPr/>
        </p:nvSpPr>
        <p:spPr>
          <a:xfrm>
            <a:off x="1086026" y="2459504"/>
            <a:ext cx="10142806" cy="255454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-পরিবেশে জীবের বিভিন্ন আবাসস্থল শনাক্ত করতে পারবে।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-বিভিন্ন উদ্ভিদের বিভিন্ন পরিবেশ প্রয়োজন তা বলতে পারবে।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-বিভিন্ন প্রাণীর বিভিন্ন আবাসস্থল তা উল্লেখ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0643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BF3B0-3032-4C3C-9E84-EB2229505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2591092"/>
            <a:ext cx="4378803" cy="3092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FDC5A-9266-48F4-B939-A3F588914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7668"/>
            <a:ext cx="4064244" cy="30922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716558-7B12-4B96-8FB5-DB0D143976E0}"/>
              </a:ext>
            </a:extLst>
          </p:cNvPr>
          <p:cNvSpPr txBox="1"/>
          <p:nvPr/>
        </p:nvSpPr>
        <p:spPr>
          <a:xfrm>
            <a:off x="3271692" y="1497634"/>
            <a:ext cx="5153934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D44E7-80BE-4B25-84ED-A26DA98C6450}"/>
              </a:ext>
            </a:extLst>
          </p:cNvPr>
          <p:cNvSpPr txBox="1"/>
          <p:nvPr/>
        </p:nvSpPr>
        <p:spPr>
          <a:xfrm>
            <a:off x="755904" y="5804070"/>
            <a:ext cx="9527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মরুভূমি                             বনজ পরিবেশ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2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ACEF1-4E66-45FB-B839-F7102450A2FE}"/>
              </a:ext>
            </a:extLst>
          </p:cNvPr>
          <p:cNvSpPr txBox="1"/>
          <p:nvPr/>
        </p:nvSpPr>
        <p:spPr>
          <a:xfrm>
            <a:off x="422031" y="1603717"/>
            <a:ext cx="11513937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জেনেছি যে উদ্ভিদ ও প্রাণী পরিবেশের বিভিন্ন স্থানে বাস করে। পৃথিবীতে জীবের বসবাসের জন্য বিভিন্ন পরিবেশ রয়েছে। যেমন- মাটি বা স্থলজ পরিবেশ, পানি বা জলজ পরিবেশ , সামুদ্রিক পরিবেশ , মরুভূমির পরিবেশ , বনজ পরিবেশ , মেরু অঞ্চলের পরিবেশ। ভিন্ন ভিন্ন পরিবেশের বৈশিষ্ট্য আলাদা।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7C73C-416B-4D66-91C4-DD9E14F5FB4B}"/>
              </a:ext>
            </a:extLst>
          </p:cNvPr>
          <p:cNvSpPr txBox="1"/>
          <p:nvPr/>
        </p:nvSpPr>
        <p:spPr>
          <a:xfrm>
            <a:off x="422031" y="4586068"/>
            <a:ext cx="11513937" cy="1200329"/>
          </a:xfrm>
          <a:prstGeom prst="rect">
            <a:avLst/>
          </a:prstGeom>
          <a:effectLst>
            <a:softEdge rad="6350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 আবাসস্থলের ভিত্তিতে উদ্ভিদ ও প্রাণীর বিভিন্নতা।</a:t>
            </a:r>
          </a:p>
          <a:p>
            <a:pPr algn="l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পাঠ শিরোনাম টি খাতায় লিখ।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5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 পরিবেশ-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0B6D5-1CDC-44CC-A4EF-167C3FEBD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64" y="1647674"/>
            <a:ext cx="5215988" cy="3182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20487-63B2-4E28-9E0E-0C163DF6C0E3}"/>
              </a:ext>
            </a:extLst>
          </p:cNvPr>
          <p:cNvSpPr txBox="1"/>
          <p:nvPr/>
        </p:nvSpPr>
        <p:spPr>
          <a:xfrm>
            <a:off x="248076" y="1530640"/>
            <a:ext cx="6047231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 হলো অত্যন্ত শুষ্ক স্থান যেখানে পানির পরিমান খুবই কম থাকে। মরুভূমিতে কাঁটা জাতীয় উদ্ভিদ জন্মে। এসব উদ্ভিদের কান্ড ও পাতা রসালো হয় এবং বহিরাবরণ মসৃণ হয় যা পানি ধরে রাখতে সাহায্য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45A33-CEE7-470E-AA67-40EE22C810F4}"/>
              </a:ext>
            </a:extLst>
          </p:cNvPr>
          <p:cNvSpPr txBox="1"/>
          <p:nvPr/>
        </p:nvSpPr>
        <p:spPr>
          <a:xfrm>
            <a:off x="248076" y="5113094"/>
            <a:ext cx="1147687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 বিভিন্ন ধরনের প্রাণী মরুভূমিতে বাস করে। যেমন- উট। উট তার পিঠের কুঁজো তে চর্বি জমিয়ে রাখে। এই চর্বি তাকে দীর্ঘ সময় পানি ও খাবার ছাড়া মরুভূমির পরিবেশে বেঁচে থাকতে সাহায্য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5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 উদ্ভিদ-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A17C5-9E7A-4F75-9C3A-DC3AC64D6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2149"/>
            <a:ext cx="5458409" cy="3632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4D2F6F-9304-443E-BC87-BDD62AB7F3D8}"/>
              </a:ext>
            </a:extLst>
          </p:cNvPr>
          <p:cNvSpPr txBox="1"/>
          <p:nvPr/>
        </p:nvSpPr>
        <p:spPr>
          <a:xfrm>
            <a:off x="573275" y="3142811"/>
            <a:ext cx="527538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 উদ্ভিদ-ক্যাকটাস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2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02D8-9824-4AEC-94C5-7B39F7DCC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" y="90991"/>
            <a:ext cx="1414271" cy="99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9242-9028-43A0-B43D-C2A7F8623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97" y="179519"/>
            <a:ext cx="1414271" cy="994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76B42-F5C7-46CE-95FB-53C23F516E59}"/>
              </a:ext>
            </a:extLst>
          </p:cNvPr>
          <p:cNvSpPr txBox="1"/>
          <p:nvPr/>
        </p:nvSpPr>
        <p:spPr>
          <a:xfrm>
            <a:off x="3271692" y="346044"/>
            <a:ext cx="5153934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মরুভূমির প্রাণী-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3BC9B-F9FD-4657-AFAE-5C0D6F821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5" y="1948687"/>
            <a:ext cx="3627823" cy="2885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D80CEC-54C8-4D32-BB62-14655B754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87" y="1945170"/>
            <a:ext cx="3739100" cy="288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BED2AD-1D85-4CD0-8BE1-D5C03A90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56" y="1945169"/>
            <a:ext cx="3739100" cy="2885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34071-57AD-476F-B21B-BEAE4BC070FF}"/>
              </a:ext>
            </a:extLst>
          </p:cNvPr>
          <p:cNvSpPr txBox="1"/>
          <p:nvPr/>
        </p:nvSpPr>
        <p:spPr>
          <a:xfrm>
            <a:off x="282995" y="5078437"/>
            <a:ext cx="11389361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সাপ                গিরগিটি                     উট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8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671</Words>
  <Application>Microsoft Office PowerPoint</Application>
  <PresentationFormat>Widescreen</PresentationFormat>
  <Paragraphs>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kabir uddin</cp:lastModifiedBy>
  <cp:revision>69</cp:revision>
  <dcterms:created xsi:type="dcterms:W3CDTF">2020-06-12T04:18:55Z</dcterms:created>
  <dcterms:modified xsi:type="dcterms:W3CDTF">2020-06-15T08:13:16Z</dcterms:modified>
</cp:coreProperties>
</file>