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0" r:id="rId4"/>
    <p:sldId id="261" r:id="rId5"/>
    <p:sldId id="263" r:id="rId6"/>
    <p:sldId id="264" r:id="rId7"/>
    <p:sldId id="265" r:id="rId8"/>
    <p:sldId id="274" r:id="rId9"/>
    <p:sldId id="273" r:id="rId10"/>
    <p:sldId id="272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75C4F34-E3CC-4E17-B999-E1EAD2886B6E}">
          <p14:sldIdLst>
            <p14:sldId id="258"/>
            <p14:sldId id="259"/>
            <p14:sldId id="260"/>
            <p14:sldId id="261"/>
            <p14:sldId id="263"/>
            <p14:sldId id="264"/>
            <p14:sldId id="265"/>
            <p14:sldId id="274"/>
            <p14:sldId id="273"/>
            <p14:sldId id="272"/>
            <p14:sldId id="266"/>
            <p14:sldId id="267"/>
            <p14:sldId id="268"/>
            <p14:sldId id="270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2D152-DC52-4758-B367-C94A9A2FF5F9}" type="datetimeFigureOut">
              <a:rPr lang="en-US" smtClean="0"/>
              <a:t>16-Jun-20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827A3-C6F2-49A0-96C6-761AD68440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369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827A3-C6F2-49A0-96C6-761AD68440F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12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D603-38D7-4033-9E89-60A023004870}" type="datetimeFigureOut">
              <a:rPr lang="en-US" smtClean="0"/>
              <a:t>16-Jun-20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F070-E187-42C6-A2F9-BBAB08A976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18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D603-38D7-4033-9E89-60A023004870}" type="datetimeFigureOut">
              <a:rPr lang="en-US" smtClean="0"/>
              <a:t>16-Jun-20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F070-E187-42C6-A2F9-BBAB08A976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497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D603-38D7-4033-9E89-60A023004870}" type="datetimeFigureOut">
              <a:rPr lang="en-US" smtClean="0"/>
              <a:t>16-Jun-20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F070-E187-42C6-A2F9-BBAB08A976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8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D603-38D7-4033-9E89-60A023004870}" type="datetimeFigureOut">
              <a:rPr lang="en-US" smtClean="0"/>
              <a:t>16-Jun-20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F070-E187-42C6-A2F9-BBAB08A976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04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D603-38D7-4033-9E89-60A023004870}" type="datetimeFigureOut">
              <a:rPr lang="en-US" smtClean="0"/>
              <a:t>16-Jun-20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F070-E187-42C6-A2F9-BBAB08A976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7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D603-38D7-4033-9E89-60A023004870}" type="datetimeFigureOut">
              <a:rPr lang="en-US" smtClean="0"/>
              <a:t>16-Jun-20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F070-E187-42C6-A2F9-BBAB08A976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53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D603-38D7-4033-9E89-60A023004870}" type="datetimeFigureOut">
              <a:rPr lang="en-US" smtClean="0"/>
              <a:t>16-Jun-20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F070-E187-42C6-A2F9-BBAB08A976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40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D603-38D7-4033-9E89-60A023004870}" type="datetimeFigureOut">
              <a:rPr lang="en-US" smtClean="0"/>
              <a:t>16-Jun-20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F070-E187-42C6-A2F9-BBAB08A976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5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D603-38D7-4033-9E89-60A023004870}" type="datetimeFigureOut">
              <a:rPr lang="en-US" smtClean="0"/>
              <a:t>16-Jun-20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F070-E187-42C6-A2F9-BBAB08A976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4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D603-38D7-4033-9E89-60A023004870}" type="datetimeFigureOut">
              <a:rPr lang="en-US" smtClean="0"/>
              <a:t>16-Jun-20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F070-E187-42C6-A2F9-BBAB08A976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46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D603-38D7-4033-9E89-60A023004870}" type="datetimeFigureOut">
              <a:rPr lang="en-US" smtClean="0"/>
              <a:t>16-Jun-20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F070-E187-42C6-A2F9-BBAB08A976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48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AD603-38D7-4033-9E89-60A023004870}" type="datetimeFigureOut">
              <a:rPr lang="en-US" smtClean="0"/>
              <a:t>16-Jun-20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BF070-E187-42C6-A2F9-BBAB08A976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60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381000"/>
            <a:ext cx="2819400" cy="1447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DOEL\Desktop\SHYAMAL\job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620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82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সমস্যাসমূহ সমাধানের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SG" sz="60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১।পর্যাপ্ত ঋণ সরবরাহ নিশ্চিত ২। পরিবহণ ও যোগাযোগ </a:t>
            </a:r>
            <a:r>
              <a:rPr lang="bn-BD" sz="4000" dirty="0"/>
              <a:t>ব্যবস্থার উন্নয়ন </a:t>
            </a:r>
            <a:r>
              <a:rPr lang="bn-BD" sz="4400" dirty="0"/>
              <a:t>। 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0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"/>
          </a:xfrm>
        </p:spPr>
        <p:txBody>
          <a:bodyPr>
            <a:normAutofit fontScale="90000"/>
          </a:bodyPr>
          <a:lstStyle/>
          <a:p>
            <a:r>
              <a:rPr lang="en-US" sz="800" dirty="0" smtClean="0"/>
              <a:t>0</a:t>
            </a:r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457200"/>
            <a:ext cx="8763000" cy="624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গুদামজাতকরণ ও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সংরক্ষণের ব্যবস্থা । </a:t>
            </a:r>
          </a:p>
          <a:p>
            <a:pPr marL="0" indent="0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৪। দালাল ও ফড়িয়ার বিলোপসাধন </a:t>
            </a:r>
          </a:p>
          <a:p>
            <a:pPr marL="0" indent="0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শ্রেণিবিন্যাস ও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নমুনাকরনের ব্যবস্থা । </a:t>
            </a:r>
          </a:p>
          <a:p>
            <a:pPr marL="0" indent="0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৬। পণ্যমূল্য নির্ধারণ করা । </a:t>
            </a:r>
          </a:p>
          <a:p>
            <a:pPr marL="0" indent="0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৭। উপকরণ সহায়তা ও ভর্তুকি । </a:t>
            </a:r>
          </a:p>
          <a:p>
            <a:pPr marL="0" indent="0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৮। প্রচারণা 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364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4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4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4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         মূল্যায়ন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১।কৃষিপণ্যের বিপণন কী ? </a:t>
            </a:r>
          </a:p>
          <a:p>
            <a:pPr marL="0" indent="0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বাংলাদেশের কৃষিপণ্যের বিপণনের সমস্যাসমূহ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কি কি ?  </a:t>
            </a:r>
          </a:p>
          <a:p>
            <a:pPr marL="0" indent="0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। । বাংলাদেশের কৃষিপণ্যের বিপণনের সমস্যাসমূহ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কিভাবে সমাধান করা যায় 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761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       বাড়ির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গনিমিয়া একজন দরিদ্র ও অশিক্ষিত  কৃষক। তিনি তাঁর উৎপাদিত ফসল স্থানীয় বাজারে বিক্রয় করেন। ফসলের গুণগত মান অক্ষুণ্ণ রাখার বিষয়ে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অজ্ঞতা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বাজার সম্পর্কে অপর্যাপ্ত তথ্য, অনুন্নত যোগাযোগ ব্যবস্থা,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গুদামজাতকরণের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অভাবের কারনে তিনি ফসলের ন্যায্য মূল্য হতে বঞ্চিত হন । এবছর তিনি গ্রামের মহাজনের নিকট থেকে ঋণ নেন । এ ঋণ তিনি পরিশোধ করতে পারছেন না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23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609600"/>
          </a:xfrm>
        </p:spPr>
        <p:txBody>
          <a:bodyPr>
            <a:noAutofit/>
          </a:bodyPr>
          <a:lstStyle/>
          <a:p>
            <a:pPr algn="l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ক।কৃষিপণ্যের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বিপণন কী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30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 । কৃষি  প্রকৃতির উপর নির্ভরশীল – ব্যাখ্যা কর ? </a:t>
            </a:r>
          </a:p>
          <a:p>
            <a:pPr marL="0" indent="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 । গনিমিয়ার উৎপাদিত ফসল বাজারজাতকরণের সমস্যা সমূহ ব্যাখ্যা কর ।                                                 ঘ ।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গনিমিয়ার উৎপাদিত ফসল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বাজারজাতকরণ ও ন্যায্য মূল্য নিশ্চিতকরণে সরকারের ভূমিকা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অপরিসীম – বিশ্লেষণ কর ।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25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7155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          ধন্যবাদ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DOEL\Desktop\SHYAMAL\ni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133600"/>
            <a:ext cx="5715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689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981200"/>
            <a:ext cx="8686800" cy="4525963"/>
          </a:xfrm>
        </p:spPr>
        <p:txBody>
          <a:bodyPr>
            <a:normAutofit/>
          </a:bodyPr>
          <a:lstStyle/>
          <a:p>
            <a:r>
              <a:rPr lang="bn-BD" sz="4400" dirty="0" smtClean="0"/>
              <a:t>শ্যামল চক্র</a:t>
            </a:r>
            <a:r>
              <a:rPr lang="bn-IN" sz="4400" dirty="0" smtClean="0"/>
              <a:t>বর্ত্তী </a:t>
            </a:r>
            <a:endParaRPr lang="bn-BD" sz="4400" dirty="0" smtClean="0"/>
          </a:p>
          <a:p>
            <a:r>
              <a:rPr lang="bn-BD" sz="4400" dirty="0" smtClean="0"/>
              <a:t>সহকারী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</a:p>
          <a:p>
            <a:r>
              <a:rPr lang="bn-BD" sz="4400" dirty="0" smtClean="0"/>
              <a:t>অর্থনীতি বিভাগ</a:t>
            </a:r>
          </a:p>
          <a:p>
            <a:r>
              <a:rPr lang="bn-BD" sz="4400" dirty="0" smtClean="0"/>
              <a:t>কানকির হাট কলেজ</a:t>
            </a:r>
          </a:p>
          <a:p>
            <a:r>
              <a:rPr lang="bn-BD" sz="4400" dirty="0" smtClean="0"/>
              <a:t>সেনবাগ,নোয়াখালী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283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9300" dirty="0" smtClean="0">
                <a:latin typeface="NikoshBAN" pitchFamily="2" charset="0"/>
                <a:cs typeface="NikoshBAN" pitchFamily="2" charset="0"/>
              </a:rPr>
              <a:t>  শ্রেণি </a:t>
            </a:r>
            <a:r>
              <a:rPr lang="bn-IN" sz="93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9300" dirty="0" smtClean="0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93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9300" dirty="0" smtClean="0"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bn-IN" sz="93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93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marL="0" indent="0">
              <a:buNone/>
            </a:pPr>
            <a:r>
              <a:rPr lang="bn-BD" sz="8600" dirty="0" smtClean="0">
                <a:latin typeface="NikoshBAN" pitchFamily="2" charset="0"/>
                <a:cs typeface="NikoshBAN" pitchFamily="2" charset="0"/>
              </a:rPr>
              <a:t>    অর্থনীতি ২য় পত্র     </a:t>
            </a:r>
            <a:endParaRPr lang="en-US" sz="8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6812" y="304800"/>
            <a:ext cx="6248400" cy="1142999"/>
          </a:xfrm>
        </p:spPr>
        <p:txBody>
          <a:bodyPr>
            <a:noAutofit/>
          </a:bodyPr>
          <a:lstStyle/>
          <a:p>
            <a:pPr algn="l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পাঠ শিরোনাম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6812" y="4876800"/>
            <a:ext cx="6376988" cy="12954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bn-BD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bn-IN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বিপণন</a:t>
            </a:r>
            <a:r>
              <a:rPr lang="bn-BD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2" y="1447799"/>
            <a:ext cx="6248400" cy="323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98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020762"/>
          </a:xfrm>
        </p:spPr>
        <p:txBody>
          <a:bodyPr>
            <a:noAutofit/>
          </a:bodyPr>
          <a:lstStyle/>
          <a:p>
            <a:pPr algn="l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9067800" cy="6705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কৃষিপণ্যের 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বিপণনের ধারনা ব্যখ্যা করতে পারবে ।                                                        ২।  বাংলাদেশের কৃষিপণ্যের বিপণন সমস্যাসমূহ চিহ্নিত করতে পারবে ।</a:t>
            </a:r>
          </a:p>
          <a:p>
            <a:pPr marL="0" indent="0">
              <a:buNone/>
            </a:pP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সমস্যাসমূহ সমাধানে সরকারের অংশগ্রহনের গুরুত্ব বিশ্লেষণ করতে পারবে । 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43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744" y="1862528"/>
            <a:ext cx="9144000" cy="5029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bn-BD" sz="3600" dirty="0" smtClean="0"/>
              <a:t>কৃষিপণ্যের ক্রয় বিক্রয় বাবাজারজাতকরণ ব্যবস্থাকে</a:t>
            </a:r>
            <a:r>
              <a:rPr lang="en-US" sz="3600" dirty="0" smtClean="0"/>
              <a:t> </a:t>
            </a:r>
            <a:r>
              <a:rPr lang="bn-BD" sz="3600" dirty="0" smtClean="0"/>
              <a:t> কৃষিপণ্যের বিপণন বলে </a:t>
            </a:r>
            <a:r>
              <a:rPr lang="bn-BD" sz="2800" dirty="0" smtClean="0"/>
              <a:t>।</a:t>
            </a:r>
            <a:endParaRPr lang="en-US" sz="2800" dirty="0" smtClean="0"/>
          </a:p>
          <a:p>
            <a:pPr marL="0" indent="0">
              <a:buNone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বাংলাদেশের কৃষিপণ্যের বিপণন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সমস্যাসমূহ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: </a:t>
            </a:r>
          </a:p>
          <a:p>
            <a:pPr marL="0" indent="0">
              <a:buNone/>
            </a:pPr>
            <a:r>
              <a:rPr lang="en-US" sz="58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5800" dirty="0" smtClean="0">
                <a:latin typeface="NikoshBAN" pitchFamily="2" charset="0"/>
                <a:cs typeface="NikoshBAN" pitchFamily="2" charset="0"/>
              </a:rPr>
              <a:t>। ঋণের অভাব ২।  কৃষকের দারিদ্রতা ৩।গুদামজাতকরণ ও সংরক্ষণের অসুবিধা । ৪।  অনুন্নত পরিবহণ ও যোগাযোগ </a:t>
            </a:r>
            <a:r>
              <a:rPr lang="bn-BD" sz="4300" dirty="0" smtClean="0"/>
              <a:t>ব্যবস্থা</a:t>
            </a:r>
            <a:r>
              <a:rPr lang="bn-IN" sz="4300" dirty="0" smtClean="0"/>
              <a:t>।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n-IN" sz="4800" dirty="0" smtClean="0"/>
              <a:t>   </a:t>
            </a:r>
            <a:r>
              <a:rPr lang="bn-BD" sz="4800" dirty="0" smtClean="0"/>
              <a:t>কৃষিপণ্যের </a:t>
            </a:r>
            <a:r>
              <a:rPr lang="bn-BD" sz="4800" dirty="0"/>
              <a:t>বিপণন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5145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2514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৫। মধ্যবর্তী বা দালালের উপস্থিতি  ৬। অপ্রতুল বাজার সুবিধা ৭। বাজার তথ্যের অভাব ৮। ত্রুটিপূর্ণ ওজন ও পরিমাপ ৯।শ্রেণিবিন্যাস ও নমুনাকরনের অভাব ।</a:t>
            </a:r>
          </a:p>
          <a:p>
            <a:pPr marL="0" indent="0">
              <a:buNone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05000"/>
            <a:ext cx="8839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5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71601"/>
            <a:ext cx="4419600" cy="411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1"/>
            <a:ext cx="4572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5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330</Words>
  <Application>Microsoft Office PowerPoint</Application>
  <PresentationFormat>On-screen Show (4:3)</PresentationFormat>
  <Paragraphs>40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NikoshBAN</vt:lpstr>
      <vt:lpstr>Vrinda</vt:lpstr>
      <vt:lpstr>Office Theme</vt:lpstr>
      <vt:lpstr>শুভেচ্ছা</vt:lpstr>
      <vt:lpstr>        পরিচিতি</vt:lpstr>
      <vt:lpstr>PowerPoint Presentation</vt:lpstr>
      <vt:lpstr>   পাঠ শিরোনাম </vt:lpstr>
      <vt:lpstr>               শিখন ফল </vt:lpstr>
      <vt:lpstr>   কৃষিপণ্যের বিপণন </vt:lpstr>
      <vt:lpstr>PowerPoint Presentation</vt:lpstr>
      <vt:lpstr>PowerPoint Presentation</vt:lpstr>
      <vt:lpstr>PowerPoint Presentation</vt:lpstr>
      <vt:lpstr>PowerPoint Presentation</vt:lpstr>
      <vt:lpstr>0</vt:lpstr>
      <vt:lpstr>              মূল্যায়ন </vt:lpstr>
      <vt:lpstr>            বাড়ির কাজ </vt:lpstr>
      <vt:lpstr>ক।কৃষিপণ্যের বিপণন কী ? </vt:lpstr>
      <vt:lpstr>             ধন্যবাদ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HP</cp:lastModifiedBy>
  <cp:revision>70</cp:revision>
  <dcterms:created xsi:type="dcterms:W3CDTF">2017-07-04T11:32:27Z</dcterms:created>
  <dcterms:modified xsi:type="dcterms:W3CDTF">2020-06-16T12:09:51Z</dcterms:modified>
</cp:coreProperties>
</file>