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76" d="100"/>
          <a:sy n="76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EC08-AF29-40E6-B50D-5FDD05D4B04D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7F46-27D3-41E4-872B-6B32A7179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83820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B586CA-5582-4392-98CE-1DAEB958E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133600"/>
            <a:ext cx="8763000" cy="4597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048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4953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Aaxb LÛevK¨ wZb iK‡gi: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K)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we‡kl¨¯’vbxq AaxbLÛ evK¨</a:t>
            </a:r>
            <a:r>
              <a:rPr lang="en-US" sz="3600" dirty="0">
                <a:latin typeface="SutonnyMJ" pitchFamily="2" charset="0"/>
              </a:rPr>
              <a:t>:</a:t>
            </a:r>
            <a:r>
              <a:rPr lang="en-US" sz="3200" dirty="0">
                <a:latin typeface="SutonnyMJ" pitchFamily="2" charset="0"/>
              </a:rPr>
              <a:t>-‡h Aaxb LÛevK¨ ¯^vaxb LÛev‡K¨i †h †Kvb c‡` Aaxb ‡_‡K we‡k‡l¨i KvR K‡i,Zv‡K we‡kl¨¯’vbxq Aaxb LÛ evK¨ e‡j|‡hgb:-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Avwg evwo wM‡q †`Ljvg</a:t>
            </a:r>
            <a:r>
              <a:rPr lang="en-US" sz="3200" dirty="0">
                <a:latin typeface="SutonnyMJ" pitchFamily="2" charset="0"/>
              </a:rPr>
              <a:t>,mevi LvIqv n‡q †M‡Q|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8100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L)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we‡klY¯’vYxq LÛ evK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¨:</a:t>
            </a:r>
            <a:r>
              <a:rPr lang="en-US" sz="3200" dirty="0">
                <a:latin typeface="SutonnyMJ" pitchFamily="2" charset="0"/>
              </a:rPr>
              <a:t>-‡h Aaxb LÛ evK¨ ¯^vaxb LÛ ev‡Ki AšÍM©Z †Kvb we‡kl¨ ev me©bv‡gi †`vl ¸b, Ae¯’v cÖKvk K‡i Zv‡K we‡klY¯’vbbxq LÛ evK¨ e‡j|‡hgb:-‡h cwikÖg K‡i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,‡m-B </a:t>
            </a:r>
            <a:r>
              <a:rPr lang="en-US" sz="3200" dirty="0">
                <a:latin typeface="SutonnyMJ" pitchFamily="2" charset="0"/>
              </a:rPr>
              <a:t>myL jvf K‡i|</a:t>
            </a:r>
          </a:p>
        </p:txBody>
      </p:sp>
    </p:spTree>
    <p:custDataLst>
      <p:tags r:id="rId1"/>
    </p:custDataLst>
  </p:cSld>
  <p:clrMapOvr>
    <a:masterClrMapping/>
  </p:clrMapOvr>
  <p:transition advTm="175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76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M) wKªqv-we‡klY¯’vbxq Aaxb LÛevK¨:- </a:t>
            </a:r>
            <a:r>
              <a:rPr lang="en-US" sz="3200" dirty="0">
                <a:latin typeface="SutonnyMJ" pitchFamily="2" charset="0"/>
              </a:rPr>
              <a:t>†h Aaxb LÛ evK¨ wµqv c‡`i ¯’vb Kvj I KviY wb‡`©kK A‡_© e¨en„Z nq, Zv‡K wµqv-we‡klY¯’vYxq Aaxb LÛevK¨ e‡j| †hgb:Ñ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hw` †Zvi WvK ï‡b †KD bv Av‡m</a:t>
            </a:r>
            <a:r>
              <a:rPr lang="en-US" sz="3200" dirty="0">
                <a:latin typeface="SutonnyMJ" pitchFamily="2" charset="0"/>
              </a:rPr>
              <a:t>,Z‡e GKjv Pj †i|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SutonnyMJ" pitchFamily="2" charset="0"/>
              </a:rPr>
              <a:t> MVb Abymv‡i evK¨ wZb cÖKvi:- 1/mijevK¨    2/RwUjevK¨ 3/†hŠwMKevK¨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1/mijevK¨:- ‡LvKb eB c‡o|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2/RwUj evK¨:- whwb c‡ii DcKvi K‡ib,Zuv‡K mevB kÖ×v K‡i|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638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3/‡hŠwMKevK¨:- †Q‡jwU Mwie wKš‘ †gavex|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3657601"/>
            <a:ext cx="16002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D`vnib</a:t>
            </a:r>
          </a:p>
        </p:txBody>
      </p:sp>
    </p:spTree>
    <p:custDataLst>
      <p:tags r:id="rId1"/>
    </p:custDataLst>
  </p:cSld>
  <p:clrMapOvr>
    <a:masterClrMapping/>
  </p:clrMapOvr>
  <p:transition advTm="36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2438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`jxq KvR:-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1/ LÛevK¨, ¯^vaxb I Avaxb evK¨ m¤ú‡K© Av‡jvPbv Ki|</a:t>
            </a:r>
          </a:p>
        </p:txBody>
      </p:sp>
      <p:pic>
        <p:nvPicPr>
          <p:cNvPr id="4" name="Picture 3" descr="13980131101827489172283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352800"/>
            <a:ext cx="4648200" cy="3236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20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21336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g~j¨vqb:-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1/ cjvk gb w`‡q †jLvcov----- GwU †Kvb evK¨|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2/ evev evRvi †_‡K Bwjk G‡b‡Qb----GwU †Kvb evK¨|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5052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3/ LÛ evK¨ KZ cÖKvi?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19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4/ MVb Abymv‡i evK¨ KZ cÖKvi?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29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5/ ‡Q‡jwU Mixe wKš‘ †gavex----GwU †Kvb ev‡K¨i D`vnib|</a:t>
            </a:r>
          </a:p>
        </p:txBody>
      </p:sp>
    </p:spTree>
    <p:custDataLst>
      <p:tags r:id="rId1"/>
    </p:custDataLst>
  </p:cSld>
  <p:clrMapOvr>
    <a:masterClrMapping/>
  </p:clrMapOvr>
  <p:transition advTm="4374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350520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>
                <a:latin typeface="SutonnyMJ" pitchFamily="2" charset="0"/>
              </a:rPr>
              <a:t>evoxi KvR:-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SutonnyMJ" pitchFamily="2" charset="0"/>
              </a:rPr>
              <a:t> evK¨ Kv‡K e‡j?ev‡K¨i kZ©¸‡jv D`vnibmn †jL? RwUj ev‡Ki MVb †jL?</a:t>
            </a:r>
          </a:p>
        </p:txBody>
      </p:sp>
      <p:pic>
        <p:nvPicPr>
          <p:cNvPr id="4" name="Picture 3" descr="max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00400"/>
            <a:ext cx="78486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advTm="906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28600"/>
            <a:ext cx="43433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ধন্যবাদ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FB_IMG_15686460096634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95500"/>
            <a:ext cx="9144000" cy="4762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69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ransition advTm="1781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685800"/>
            <a:ext cx="22098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SutonnyMJ" pitchFamily="2" charset="0"/>
              </a:rPr>
              <a:t>wkLb dj:-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SutonnyMJ" pitchFamily="2" charset="0"/>
              </a:rPr>
              <a:t> evK¨ Kv‡K e‡j e¨vL¨v Ki‡Z cvi‡e|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SutonnyMJ" pitchFamily="2" charset="0"/>
              </a:rPr>
              <a:t> AvKv•Lv, Avmw³,I ‡hvM¨Zv Kv‡K e‡j e¨vL¨v Ki‡Z cvi‡e|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200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SutonnyMJ" pitchFamily="2" charset="0"/>
              </a:rPr>
              <a:t> LÛ evK¨, ¯^vaxb I Aaxb LÛevK¨ Kv‡K e‡j eY©bv Ki‡Z cvi‡e|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267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SutonnyMJ" pitchFamily="2" charset="0"/>
              </a:rPr>
              <a:t> mij,RwUj I †hŠwMK ev‡K¨i MVb eY©bv Ki‡Z cvi‡e|</a:t>
            </a:r>
          </a:p>
        </p:txBody>
      </p:sp>
    </p:spTree>
    <p:custDataLst>
      <p:tags r:id="rId1"/>
    </p:custDataLst>
  </p:cSld>
  <p:clrMapOvr>
    <a:masterClrMapping/>
  </p:clrMapOvr>
  <p:transition advTm="348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43434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latin typeface="SutonnyMJ" pitchFamily="2" charset="0"/>
              </a:rPr>
              <a:t>AvR‡Ki cvV:- evK¨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>
                <a:latin typeface="SutonnyMJ" pitchFamily="2" charset="0"/>
              </a:rPr>
              <a:t> GK ev GKvwaK c‡`i Øviv hLb e³vi g‡bvfve m¤ú~b©iƒ‡c cÖKvk cvq,ZLb Zv‡K evK¨ e‡j|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657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 †hgb:-Avwg LvB | KvRx me¨mvPx eB c‡ob|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>
                <a:latin typeface="SutonnyMJ" pitchFamily="2" charset="0"/>
              </a:rPr>
              <a:t> ev‡K¨i c` ¸‡jvi g‡a¨ cvi¯úwiK GKwU m¤úK© ev Aš^q _vK‡Z nq,hvi Kvi‡b e³vi g‡bvfve ev e³e¨ ¯úóefv‡e dz‡U I‡V|</a:t>
            </a:r>
          </a:p>
        </p:txBody>
      </p:sp>
    </p:spTree>
    <p:custDataLst>
      <p:tags r:id="rId1"/>
    </p:custDataLst>
  </p:cSld>
  <p:clrMapOvr>
    <a:masterClrMapping/>
  </p:clrMapOvr>
  <p:transition advTm="5109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1524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jÿ Ki: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SutonnyMJ" pitchFamily="2" charset="0"/>
              </a:rPr>
              <a:t>wM‡q cyKz‡i eo a‡iwQ GKUv gvQ----evK¨wU mwVK bq|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>
                <a:latin typeface="SutonnyMJ" pitchFamily="2" charset="0"/>
              </a:rPr>
              <a:t> cyKz‡i wM‡q eo GKUv gvQ a‡iwQ---- mwVK evK¨ 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SutonnyMJ" pitchFamily="2" charset="0"/>
              </a:rPr>
              <a:t> Lvu Lvu Acy hvIqvq P‡j Ki‡Q evwoUv---evK¨wU mwVK bq|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886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>
                <a:latin typeface="SutonnyMJ" pitchFamily="2" charset="0"/>
              </a:rPr>
              <a:t>Acy P‡j hvIqvq evwoUv Lvu Lvu Ki‡Q---- mwVK evK¨|</a:t>
            </a:r>
          </a:p>
        </p:txBody>
      </p:sp>
    </p:spTree>
    <p:custDataLst>
      <p:tags r:id="rId1"/>
    </p:custDataLst>
  </p:cSld>
  <p:clrMapOvr>
    <a:masterClrMapping/>
  </p:clrMapOvr>
  <p:transition advTm="4313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2438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GKK KvR:-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1/ evK¨ Kv‡K  e‡j? mwVK ev‡K¨i D`vnib `vI|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971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SutonnyMJ" pitchFamily="2" charset="0"/>
              </a:rPr>
              <a:t> wM‡q cyKz‡i eo a‡iwQ GKUv gvQ|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3810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SutonnyMJ" pitchFamily="2" charset="0"/>
              </a:rPr>
              <a:t> Lvu Lvu Acy hvIqvq P‡j Ki‡Q evwoUv|</a:t>
            </a:r>
          </a:p>
        </p:txBody>
      </p:sp>
    </p:spTree>
    <p:custDataLst>
      <p:tags r:id="rId1"/>
    </p:custDataLst>
  </p:cSld>
  <p:clrMapOvr>
    <a:masterClrMapping/>
  </p:clrMapOvr>
  <p:transition advTm="2656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47244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>
                <a:latin typeface="SutonnyMJ" pitchFamily="2" charset="0"/>
              </a:rPr>
              <a:t> ev‡K¨i wZbwU¸b ev ˆewkó¨: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371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( AvKv•ÿv, Avmw³ , †hvM¨Zv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AvKv•ÿv:</a:t>
            </a:r>
            <a:r>
              <a:rPr lang="en-US" sz="3600" dirty="0">
                <a:latin typeface="SutonnyMJ" pitchFamily="2" charset="0"/>
              </a:rPr>
              <a:t>-</a:t>
            </a:r>
            <a:r>
              <a:rPr lang="en-US" sz="3200" dirty="0">
                <a:latin typeface="SutonnyMJ" pitchFamily="2" charset="0"/>
              </a:rPr>
              <a:t>ev‡Ki A_© cy‡ivcywi †evSvi Rb¨ GK c` †kvbvi ci Ab¨c` †kvbvi B”Qv ev AvMÖn‡K AvKv•ÿv e‡j| †hgb:- cjvk gb w`‡q †jLvcov---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733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Avmw³: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Ñ </a:t>
            </a:r>
            <a:r>
              <a:rPr lang="en-US" sz="3200" dirty="0">
                <a:latin typeface="SutonnyMJ" pitchFamily="2" charset="0"/>
              </a:rPr>
              <a:t>ev‡K¨I A_© msMwZ iÿv K‡i c` ¸‡j‡K h_vh_fv‡e mvwR‡q ivLvi bvg Avmw³| †hgb:- evev evRvi Bwjk †_‡K G‡b‡Qb|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029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‡hvM¨Zv:-</a:t>
            </a:r>
            <a:r>
              <a:rPr lang="en-US" sz="3200" dirty="0">
                <a:latin typeface="SutonnyMJ" pitchFamily="2" charset="0"/>
              </a:rPr>
              <a:t>ev‡Ki AšÍM©Z c`¸‡jvi g‡a¨ A‡_©i msMwZ I fv‡ei wgjeÜb‡K †hvM¨Zv e‡j| †hgb:- Avgiv eiwk w`‡q gvQ aiwQ|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800600" y="48768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67600" y="31242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36576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6172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259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29718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SutonnyMJ" pitchFamily="2" charset="0"/>
              </a:rPr>
              <a:t>‡Rvovq KvR:-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1/ AvKv•ÿv, Avmw³, †hvM¨Zv Kv‡K e‡j? D`vnib `vI |</a:t>
            </a:r>
          </a:p>
        </p:txBody>
      </p:sp>
      <p:pic>
        <p:nvPicPr>
          <p:cNvPr id="4" name="Picture 3" descr="2018_10image_10_54_376966150education-l-express.j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895600"/>
            <a:ext cx="5410200" cy="360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34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480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LÛevK¨, ¯^vaxb I Aaxb LÛevK¨:-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cÖwZwU ev‡K¨i `yBwU Ask _v‡K|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1/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D‡Ïk¨: </a:t>
            </a:r>
            <a:r>
              <a:rPr lang="en-US" sz="3200" dirty="0">
                <a:latin typeface="SutonnyMJ" pitchFamily="2" charset="0"/>
              </a:rPr>
              <a:t>ev‡K¨ hvi m¤ú‡K© wKQz ejv nq,Zv‡K D‡Ïk¨ e‡j|‡hgb:-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wkgyj </a:t>
            </a:r>
            <a:r>
              <a:rPr lang="en-US" sz="3200" dirty="0">
                <a:latin typeface="SutonnyMJ" pitchFamily="2" charset="0"/>
              </a:rPr>
              <a:t>gv‡V †Lj‡Z †Mj|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2/ 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we‡aq: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>
                <a:latin typeface="SutonnyMJ" pitchFamily="2" charset="0"/>
              </a:rPr>
              <a:t>ev‡K¨ D‡Ïk¨ m¤ú‡K© hv ejv nq,Zv‡K we‡aq e‡j|‡hgb:-wkgyj gv‡V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†Lj‡Z †Mj|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648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G `ywU LÛevK¨:-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257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</a:rPr>
              <a:t>1. hviv fvj †Q‡j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57912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2. Zviv wkÿK‡`i Av‡`k cvjb K‡ib|</a:t>
            </a:r>
          </a:p>
        </p:txBody>
      </p:sp>
    </p:spTree>
    <p:custDataLst>
      <p:tags r:id="rId1"/>
    </p:custDataLst>
  </p:cSld>
  <p:clrMapOvr>
    <a:masterClrMapping/>
  </p:clrMapOvr>
  <p:transition advTm="2594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6|0.7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7|0.6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9|0.5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8|1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0.9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1150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Singer</dc:creator>
  <cp:lastModifiedBy>Rajab Ali</cp:lastModifiedBy>
  <cp:revision>42</cp:revision>
  <dcterms:created xsi:type="dcterms:W3CDTF">2019-10-12T15:44:59Z</dcterms:created>
  <dcterms:modified xsi:type="dcterms:W3CDTF">2020-06-15T18:52:44Z</dcterms:modified>
</cp:coreProperties>
</file>