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74" r:id="rId11"/>
    <p:sldId id="275" r:id="rId12"/>
    <p:sldId id="269" r:id="rId13"/>
    <p:sldId id="271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575F1-E5DC-4E0B-9B7E-7C5E45A2ED8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C1DB8B-BF1C-43F7-8B8F-61572C1C4A17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D9F07B-7237-4F12-801C-45629DAF46F4}" type="parTrans" cxnId="{CDC54A1B-F06C-49C7-AAD2-94593E99B221}">
      <dgm:prSet/>
      <dgm:spPr/>
      <dgm:t>
        <a:bodyPr/>
        <a:lstStyle/>
        <a:p>
          <a:endParaRPr lang="en-US"/>
        </a:p>
      </dgm:t>
    </dgm:pt>
    <dgm:pt modelId="{010A3F2A-BD0D-4A75-B2FC-37F0539EDE51}" type="sibTrans" cxnId="{CDC54A1B-F06C-49C7-AAD2-94593E99B221}">
      <dgm:prSet/>
      <dgm:spPr/>
      <dgm:t>
        <a:bodyPr/>
        <a:lstStyle/>
        <a:p>
          <a:endParaRPr lang="en-US"/>
        </a:p>
      </dgm:t>
    </dgm:pt>
    <dgm:pt modelId="{36F93394-CD85-48FC-B3BC-BFE73187E85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বঙ্গের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চুরুলিয়া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FB3A13-C177-4C50-A40F-2C5E37CA7B4F}" type="parTrans" cxnId="{5300C148-3F3F-4252-A74A-F3872B1C8F8F}">
      <dgm:prSet/>
      <dgm:spPr/>
      <dgm:t>
        <a:bodyPr/>
        <a:lstStyle/>
        <a:p>
          <a:endParaRPr lang="en-US"/>
        </a:p>
      </dgm:t>
    </dgm:pt>
    <dgm:pt modelId="{E637E05D-9BD6-4D61-BC2A-D89AD29FE915}" type="sibTrans" cxnId="{5300C148-3F3F-4252-A74A-F3872B1C8F8F}">
      <dgm:prSet/>
      <dgm:spPr/>
      <dgm:t>
        <a:bodyPr/>
        <a:lstStyle/>
        <a:p>
          <a:endParaRPr lang="en-US"/>
        </a:p>
      </dgm:t>
    </dgm:pt>
    <dgm:pt modelId="{771D1038-A4D2-49E3-9E6A-9118BA0575C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তারিখ-২৫/০৫/১৮৯৯ </a:t>
          </a:r>
          <a:r>
            <a:rPr lang="en-US" sz="2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</a:t>
          </a:r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,(১১ই জ্যৈষ্ঠ,১৩০৬ </a:t>
          </a:r>
          <a:r>
            <a:rPr lang="en-US" sz="2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23C48D-D42E-4198-8451-14EF45574539}" type="parTrans" cxnId="{152BF5DE-9DD9-4972-967B-C639D714DF78}">
      <dgm:prSet/>
      <dgm:spPr/>
      <dgm:t>
        <a:bodyPr/>
        <a:lstStyle/>
        <a:p>
          <a:endParaRPr lang="en-US"/>
        </a:p>
      </dgm:t>
    </dgm:pt>
    <dgm:pt modelId="{0BD6BF92-7267-4D0F-A505-476ED343B1C8}" type="sibTrans" cxnId="{152BF5DE-9DD9-4972-967B-C639D714DF78}">
      <dgm:prSet/>
      <dgm:spPr/>
      <dgm:t>
        <a:bodyPr/>
        <a:lstStyle/>
        <a:p>
          <a:endParaRPr lang="en-US"/>
        </a:p>
      </dgm:t>
    </dgm:pt>
    <dgm:pt modelId="{D31A2E87-602C-4837-BDF3-7B65932FC14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বিদ্রেহী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নামে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4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200501-2914-4DF5-997D-73C1AE2B9EF8}" type="parTrans" cxnId="{0398ADEE-E464-4212-9AFA-4388B3A63CC9}">
      <dgm:prSet/>
      <dgm:spPr/>
      <dgm:t>
        <a:bodyPr/>
        <a:lstStyle/>
        <a:p>
          <a:endParaRPr lang="en-US"/>
        </a:p>
      </dgm:t>
    </dgm:pt>
    <dgm:pt modelId="{00F75881-A7C7-461E-8CC6-634EEC96672F}" type="sibTrans" cxnId="{0398ADEE-E464-4212-9AFA-4388B3A63CC9}">
      <dgm:prSet/>
      <dgm:spPr/>
      <dgm:t>
        <a:bodyPr/>
        <a:lstStyle/>
        <a:p>
          <a:endParaRPr lang="en-US"/>
        </a:p>
      </dgm:t>
    </dgm:pt>
    <dgm:pt modelId="{BD8A0878-F682-4D8C-8431-DE110D7F2C7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গল্প,নাটক,উপন্যাস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অমূল্য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FCA8EE-2FE8-456C-8890-DD979A85C3D1}" type="parTrans" cxnId="{8A24A58D-563D-4792-8793-D143E8C3973B}">
      <dgm:prSet/>
      <dgm:spPr/>
      <dgm:t>
        <a:bodyPr/>
        <a:lstStyle/>
        <a:p>
          <a:endParaRPr lang="en-US"/>
        </a:p>
      </dgm:t>
    </dgm:pt>
    <dgm:pt modelId="{CA98646C-558E-4970-8B7B-19A3CB911A0A}" type="sibTrans" cxnId="{8A24A58D-563D-4792-8793-D143E8C3973B}">
      <dgm:prSet/>
      <dgm:spPr/>
      <dgm:t>
        <a:bodyPr/>
        <a:lstStyle/>
        <a:p>
          <a:endParaRPr lang="en-US"/>
        </a:p>
      </dgm:t>
    </dgm:pt>
    <dgm:pt modelId="{EF77C109-3BA4-462A-8AE1-A713032E40E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অগ্নিবীনা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বাঁশি,ঝিঙে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3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01BAC0-2DD5-4814-8CA2-D46BCCA8480A}" type="parTrans" cxnId="{F3E92D1F-3957-4D5E-979C-3AA019F5A2E6}">
      <dgm:prSet/>
      <dgm:spPr/>
      <dgm:t>
        <a:bodyPr/>
        <a:lstStyle/>
        <a:p>
          <a:endParaRPr lang="en-US"/>
        </a:p>
      </dgm:t>
    </dgm:pt>
    <dgm:pt modelId="{FE151399-4276-4984-B4EB-252AE772AEF5}" type="sibTrans" cxnId="{F3E92D1F-3957-4D5E-979C-3AA019F5A2E6}">
      <dgm:prSet/>
      <dgm:spPr/>
      <dgm:t>
        <a:bodyPr/>
        <a:lstStyle/>
        <a:p>
          <a:endParaRPr lang="en-US"/>
        </a:p>
      </dgm:t>
    </dgm:pt>
    <dgm:pt modelId="{8BEB550A-6AD6-40DF-92E7-8E78F6F1B0FF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২৯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(১২ ই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ভাদ্র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১৩৮৩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)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47059A-1E40-4B3C-A034-727D9B05281B}" type="parTrans" cxnId="{EA4617C7-DA55-49BF-8A3B-1FF58044AE2B}">
      <dgm:prSet/>
      <dgm:spPr/>
      <dgm:t>
        <a:bodyPr/>
        <a:lstStyle/>
        <a:p>
          <a:endParaRPr lang="en-US"/>
        </a:p>
      </dgm:t>
    </dgm:pt>
    <dgm:pt modelId="{931CCA3A-4D12-48D0-A865-FCFBE6C8ACC4}" type="sibTrans" cxnId="{EA4617C7-DA55-49BF-8A3B-1FF58044AE2B}">
      <dgm:prSet/>
      <dgm:spPr/>
      <dgm:t>
        <a:bodyPr/>
        <a:lstStyle/>
        <a:p>
          <a:endParaRPr lang="en-US"/>
        </a:p>
      </dgm:t>
    </dgm:pt>
    <dgm:pt modelId="{0E537C8C-D720-4CAE-852B-23AA7A64A367}" type="pres">
      <dgm:prSet presAssocID="{AAE575F1-E5DC-4E0B-9B7E-7C5E45A2ED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AA92AE-6A71-4B3E-A2E6-AB86F9A91643}" type="pres">
      <dgm:prSet presAssocID="{0CC1DB8B-BF1C-43F7-8B8F-61572C1C4A1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AE94812-3D17-4ED0-94D3-EE98A4C64AD8}" type="pres">
      <dgm:prSet presAssocID="{36F93394-CD85-48FC-B3BC-BFE73187E858}" presName="Accent1" presStyleCnt="0"/>
      <dgm:spPr/>
    </dgm:pt>
    <dgm:pt modelId="{482977D7-D779-49B3-A61F-60A417ECE2AF}" type="pres">
      <dgm:prSet presAssocID="{36F93394-CD85-48FC-B3BC-BFE73187E858}" presName="Accent" presStyleLbl="bgShp" presStyleIdx="0" presStyleCnt="6"/>
      <dgm:spPr/>
    </dgm:pt>
    <dgm:pt modelId="{50F0FF4D-CA93-4E9A-8D40-8439A2CF65E4}" type="pres">
      <dgm:prSet presAssocID="{36F93394-CD85-48FC-B3BC-BFE73187E858}" presName="Child1" presStyleLbl="node1" presStyleIdx="0" presStyleCnt="6" custScaleX="110177" custScaleY="84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35DA3-A959-4F12-83BE-A1B2CDF40643}" type="pres">
      <dgm:prSet presAssocID="{771D1038-A4D2-49E3-9E6A-9118BA0575CF}" presName="Accent2" presStyleCnt="0"/>
      <dgm:spPr/>
    </dgm:pt>
    <dgm:pt modelId="{9A0B389E-D040-4D83-AB5A-F508DDE5A82C}" type="pres">
      <dgm:prSet presAssocID="{771D1038-A4D2-49E3-9E6A-9118BA0575CF}" presName="Accent" presStyleLbl="bgShp" presStyleIdx="1" presStyleCnt="6"/>
      <dgm:spPr/>
    </dgm:pt>
    <dgm:pt modelId="{BA53E89B-BF61-4F19-A0FA-58230293903D}" type="pres">
      <dgm:prSet presAssocID="{771D1038-A4D2-49E3-9E6A-9118BA0575CF}" presName="Child2" presStyleLbl="node1" presStyleIdx="1" presStyleCnt="6" custScaleX="109496" custScaleY="97356" custLinFactNeighborX="15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777E5-0227-4BB3-A38C-A1B3E2E2DE22}" type="pres">
      <dgm:prSet presAssocID="{D31A2E87-602C-4837-BDF3-7B65932FC14C}" presName="Accent3" presStyleCnt="0"/>
      <dgm:spPr/>
    </dgm:pt>
    <dgm:pt modelId="{8CAAE901-67F4-4AFB-9038-289E905269C0}" type="pres">
      <dgm:prSet presAssocID="{D31A2E87-602C-4837-BDF3-7B65932FC14C}" presName="Accent" presStyleLbl="bgShp" presStyleIdx="2" presStyleCnt="6"/>
      <dgm:spPr/>
    </dgm:pt>
    <dgm:pt modelId="{CF5C0422-46AF-4AC4-9867-0CD37A8E6AAE}" type="pres">
      <dgm:prSet presAssocID="{D31A2E87-602C-4837-BDF3-7B65932FC14C}" presName="Child3" presStyleLbl="node1" presStyleIdx="2" presStyleCnt="6" custScaleX="117940" custScaleY="100016" custLinFactNeighborX="24566" custLinFactNeighborY="7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A059-6908-4DE8-A4C1-5E44BDD91243}" type="pres">
      <dgm:prSet presAssocID="{BD8A0878-F682-4D8C-8431-DE110D7F2C70}" presName="Accent4" presStyleCnt="0"/>
      <dgm:spPr/>
    </dgm:pt>
    <dgm:pt modelId="{1CC86B14-D476-45C6-AE05-2762554B6AB6}" type="pres">
      <dgm:prSet presAssocID="{BD8A0878-F682-4D8C-8431-DE110D7F2C70}" presName="Accent" presStyleLbl="bgShp" presStyleIdx="3" presStyleCnt="6"/>
      <dgm:spPr/>
    </dgm:pt>
    <dgm:pt modelId="{A576452B-992A-475F-BF33-7BD03652B7D6}" type="pres">
      <dgm:prSet presAssocID="{BD8A0878-F682-4D8C-8431-DE110D7F2C70}" presName="Child4" presStyleLbl="node1" presStyleIdx="3" presStyleCnt="6" custScaleX="124508" custScaleY="90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2D5F3-62B4-41EE-954C-B530D3765BA9}" type="pres">
      <dgm:prSet presAssocID="{EF77C109-3BA4-462A-8AE1-A713032E40EA}" presName="Accent5" presStyleCnt="0"/>
      <dgm:spPr/>
    </dgm:pt>
    <dgm:pt modelId="{25B907A7-C963-4E9B-8B07-811FDC2F9E8B}" type="pres">
      <dgm:prSet presAssocID="{EF77C109-3BA4-462A-8AE1-A713032E40EA}" presName="Accent" presStyleLbl="bgShp" presStyleIdx="4" presStyleCnt="6"/>
      <dgm:spPr/>
    </dgm:pt>
    <dgm:pt modelId="{22B2CAB9-E677-4BA4-90BD-A6867DE75CDF}" type="pres">
      <dgm:prSet presAssocID="{EF77C109-3BA4-462A-8AE1-A713032E40EA}" presName="Child5" presStyleLbl="node1" presStyleIdx="4" presStyleCnt="6" custScaleX="122525" custScaleY="100521" custLinFactNeighborX="-167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18DCE-5AF8-412D-879C-2816A8F8B30D}" type="pres">
      <dgm:prSet presAssocID="{8BEB550A-6AD6-40DF-92E7-8E78F6F1B0FF}" presName="Accent6" presStyleCnt="0"/>
      <dgm:spPr/>
    </dgm:pt>
    <dgm:pt modelId="{F0B8EFC5-071C-4F3D-A79D-C20DD2E43A4E}" type="pres">
      <dgm:prSet presAssocID="{8BEB550A-6AD6-40DF-92E7-8E78F6F1B0FF}" presName="Accent" presStyleLbl="bgShp" presStyleIdx="5" presStyleCnt="6"/>
      <dgm:spPr/>
    </dgm:pt>
    <dgm:pt modelId="{8C65997C-AB6C-41D7-8FB7-EE34F0A0CEB5}" type="pres">
      <dgm:prSet presAssocID="{8BEB550A-6AD6-40DF-92E7-8E78F6F1B0FF}" presName="Child6" presStyleLbl="node1" presStyleIdx="5" presStyleCnt="6" custScaleX="115370" custScaleY="99984" custLinFactNeighborX="-24225" custLinFactNeighborY="-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8ADEE-E464-4212-9AFA-4388B3A63CC9}" srcId="{0CC1DB8B-BF1C-43F7-8B8F-61572C1C4A17}" destId="{D31A2E87-602C-4837-BDF3-7B65932FC14C}" srcOrd="2" destOrd="0" parTransId="{52200501-2914-4DF5-997D-73C1AE2B9EF8}" sibTransId="{00F75881-A7C7-461E-8CC6-634EEC96672F}"/>
    <dgm:cxn modelId="{F3E92D1F-3957-4D5E-979C-3AA019F5A2E6}" srcId="{0CC1DB8B-BF1C-43F7-8B8F-61572C1C4A17}" destId="{EF77C109-3BA4-462A-8AE1-A713032E40EA}" srcOrd="4" destOrd="0" parTransId="{4D01BAC0-2DD5-4814-8CA2-D46BCCA8480A}" sibTransId="{FE151399-4276-4984-B4EB-252AE772AEF5}"/>
    <dgm:cxn modelId="{DACF9CF7-BB45-4885-90F2-850FCB0BB1CA}" type="presOf" srcId="{36F93394-CD85-48FC-B3BC-BFE73187E858}" destId="{50F0FF4D-CA93-4E9A-8D40-8439A2CF65E4}" srcOrd="0" destOrd="0" presId="urn:microsoft.com/office/officeart/2011/layout/HexagonRadial"/>
    <dgm:cxn modelId="{5300C148-3F3F-4252-A74A-F3872B1C8F8F}" srcId="{0CC1DB8B-BF1C-43F7-8B8F-61572C1C4A17}" destId="{36F93394-CD85-48FC-B3BC-BFE73187E858}" srcOrd="0" destOrd="0" parTransId="{60FB3A13-C177-4C50-A40F-2C5E37CA7B4F}" sibTransId="{E637E05D-9BD6-4D61-BC2A-D89AD29FE915}"/>
    <dgm:cxn modelId="{8A24A58D-563D-4792-8793-D143E8C3973B}" srcId="{0CC1DB8B-BF1C-43F7-8B8F-61572C1C4A17}" destId="{BD8A0878-F682-4D8C-8431-DE110D7F2C70}" srcOrd="3" destOrd="0" parTransId="{F2FCA8EE-2FE8-456C-8890-DD979A85C3D1}" sibTransId="{CA98646C-558E-4970-8B7B-19A3CB911A0A}"/>
    <dgm:cxn modelId="{2C5FE9C2-E77D-4F6F-89E9-F2CE661252EF}" type="presOf" srcId="{8BEB550A-6AD6-40DF-92E7-8E78F6F1B0FF}" destId="{8C65997C-AB6C-41D7-8FB7-EE34F0A0CEB5}" srcOrd="0" destOrd="0" presId="urn:microsoft.com/office/officeart/2011/layout/HexagonRadial"/>
    <dgm:cxn modelId="{CDC54A1B-F06C-49C7-AAD2-94593E99B221}" srcId="{AAE575F1-E5DC-4E0B-9B7E-7C5E45A2ED89}" destId="{0CC1DB8B-BF1C-43F7-8B8F-61572C1C4A17}" srcOrd="0" destOrd="0" parTransId="{D3D9F07B-7237-4F12-801C-45629DAF46F4}" sibTransId="{010A3F2A-BD0D-4A75-B2FC-37F0539EDE51}"/>
    <dgm:cxn modelId="{2BA2CD7C-DEA7-431D-A80D-11C0AE60C8AC}" type="presOf" srcId="{AAE575F1-E5DC-4E0B-9B7E-7C5E45A2ED89}" destId="{0E537C8C-D720-4CAE-852B-23AA7A64A367}" srcOrd="0" destOrd="0" presId="urn:microsoft.com/office/officeart/2011/layout/HexagonRadial"/>
    <dgm:cxn modelId="{4AAE1D67-0F9A-42D7-B89B-135623DE71CD}" type="presOf" srcId="{D31A2E87-602C-4837-BDF3-7B65932FC14C}" destId="{CF5C0422-46AF-4AC4-9867-0CD37A8E6AAE}" srcOrd="0" destOrd="0" presId="urn:microsoft.com/office/officeart/2011/layout/HexagonRadial"/>
    <dgm:cxn modelId="{EA4617C7-DA55-49BF-8A3B-1FF58044AE2B}" srcId="{0CC1DB8B-BF1C-43F7-8B8F-61572C1C4A17}" destId="{8BEB550A-6AD6-40DF-92E7-8E78F6F1B0FF}" srcOrd="5" destOrd="0" parTransId="{4C47059A-1E40-4B3C-A034-727D9B05281B}" sibTransId="{931CCA3A-4D12-48D0-A865-FCFBE6C8ACC4}"/>
    <dgm:cxn modelId="{7F62AAAB-CD18-4A38-841C-4504DB7F69ED}" type="presOf" srcId="{771D1038-A4D2-49E3-9E6A-9118BA0575CF}" destId="{BA53E89B-BF61-4F19-A0FA-58230293903D}" srcOrd="0" destOrd="0" presId="urn:microsoft.com/office/officeart/2011/layout/HexagonRadial"/>
    <dgm:cxn modelId="{9FD31620-B21C-4153-BE2B-332AC71CD461}" type="presOf" srcId="{BD8A0878-F682-4D8C-8431-DE110D7F2C70}" destId="{A576452B-992A-475F-BF33-7BD03652B7D6}" srcOrd="0" destOrd="0" presId="urn:microsoft.com/office/officeart/2011/layout/HexagonRadial"/>
    <dgm:cxn modelId="{FE41848A-B2E8-47AD-944D-F2687F9224B7}" type="presOf" srcId="{EF77C109-3BA4-462A-8AE1-A713032E40EA}" destId="{22B2CAB9-E677-4BA4-90BD-A6867DE75CDF}" srcOrd="0" destOrd="0" presId="urn:microsoft.com/office/officeart/2011/layout/HexagonRadial"/>
    <dgm:cxn modelId="{152BF5DE-9DD9-4972-967B-C639D714DF78}" srcId="{0CC1DB8B-BF1C-43F7-8B8F-61572C1C4A17}" destId="{771D1038-A4D2-49E3-9E6A-9118BA0575CF}" srcOrd="1" destOrd="0" parTransId="{7023C48D-D42E-4198-8451-14EF45574539}" sibTransId="{0BD6BF92-7267-4D0F-A505-476ED343B1C8}"/>
    <dgm:cxn modelId="{684C0514-4218-4802-BFCA-316B6204B897}" type="presOf" srcId="{0CC1DB8B-BF1C-43F7-8B8F-61572C1C4A17}" destId="{F3AA92AE-6A71-4B3E-A2E6-AB86F9A91643}" srcOrd="0" destOrd="0" presId="urn:microsoft.com/office/officeart/2011/layout/HexagonRadial"/>
    <dgm:cxn modelId="{33486A3F-B2E6-43AE-BA9C-D4F9470B230B}" type="presParOf" srcId="{0E537C8C-D720-4CAE-852B-23AA7A64A367}" destId="{F3AA92AE-6A71-4B3E-A2E6-AB86F9A91643}" srcOrd="0" destOrd="0" presId="urn:microsoft.com/office/officeart/2011/layout/HexagonRadial"/>
    <dgm:cxn modelId="{70B3916A-126C-4D6C-B446-B460CC672CED}" type="presParOf" srcId="{0E537C8C-D720-4CAE-852B-23AA7A64A367}" destId="{CAE94812-3D17-4ED0-94D3-EE98A4C64AD8}" srcOrd="1" destOrd="0" presId="urn:microsoft.com/office/officeart/2011/layout/HexagonRadial"/>
    <dgm:cxn modelId="{841649E2-210E-43F3-8CF0-DAAA9FE09F0C}" type="presParOf" srcId="{CAE94812-3D17-4ED0-94D3-EE98A4C64AD8}" destId="{482977D7-D779-49B3-A61F-60A417ECE2AF}" srcOrd="0" destOrd="0" presId="urn:microsoft.com/office/officeart/2011/layout/HexagonRadial"/>
    <dgm:cxn modelId="{68C44401-D817-49D7-AF86-11773A1457F0}" type="presParOf" srcId="{0E537C8C-D720-4CAE-852B-23AA7A64A367}" destId="{50F0FF4D-CA93-4E9A-8D40-8439A2CF65E4}" srcOrd="2" destOrd="0" presId="urn:microsoft.com/office/officeart/2011/layout/HexagonRadial"/>
    <dgm:cxn modelId="{644795B3-F922-4C85-B83B-8D96B4216764}" type="presParOf" srcId="{0E537C8C-D720-4CAE-852B-23AA7A64A367}" destId="{B1135DA3-A959-4F12-83BE-A1B2CDF40643}" srcOrd="3" destOrd="0" presId="urn:microsoft.com/office/officeart/2011/layout/HexagonRadial"/>
    <dgm:cxn modelId="{464D4109-3042-4E40-9273-6D20F3B70937}" type="presParOf" srcId="{B1135DA3-A959-4F12-83BE-A1B2CDF40643}" destId="{9A0B389E-D040-4D83-AB5A-F508DDE5A82C}" srcOrd="0" destOrd="0" presId="urn:microsoft.com/office/officeart/2011/layout/HexagonRadial"/>
    <dgm:cxn modelId="{2866F9C7-46E8-4F73-B26A-97A366D83573}" type="presParOf" srcId="{0E537C8C-D720-4CAE-852B-23AA7A64A367}" destId="{BA53E89B-BF61-4F19-A0FA-58230293903D}" srcOrd="4" destOrd="0" presId="urn:microsoft.com/office/officeart/2011/layout/HexagonRadial"/>
    <dgm:cxn modelId="{6B016D6C-905A-4ACB-BD47-BF4CF14D6F7D}" type="presParOf" srcId="{0E537C8C-D720-4CAE-852B-23AA7A64A367}" destId="{260777E5-0227-4BB3-A38C-A1B3E2E2DE22}" srcOrd="5" destOrd="0" presId="urn:microsoft.com/office/officeart/2011/layout/HexagonRadial"/>
    <dgm:cxn modelId="{D29A2330-9677-4AA5-873D-21EF703CA87F}" type="presParOf" srcId="{260777E5-0227-4BB3-A38C-A1B3E2E2DE22}" destId="{8CAAE901-67F4-4AFB-9038-289E905269C0}" srcOrd="0" destOrd="0" presId="urn:microsoft.com/office/officeart/2011/layout/HexagonRadial"/>
    <dgm:cxn modelId="{1025189A-C7E1-42A5-9229-B0F59C4E1AA2}" type="presParOf" srcId="{0E537C8C-D720-4CAE-852B-23AA7A64A367}" destId="{CF5C0422-46AF-4AC4-9867-0CD37A8E6AAE}" srcOrd="6" destOrd="0" presId="urn:microsoft.com/office/officeart/2011/layout/HexagonRadial"/>
    <dgm:cxn modelId="{F0CB02B7-964B-4C36-97A2-F6E1B9C77D7F}" type="presParOf" srcId="{0E537C8C-D720-4CAE-852B-23AA7A64A367}" destId="{7D4AA059-6908-4DE8-A4C1-5E44BDD91243}" srcOrd="7" destOrd="0" presId="urn:microsoft.com/office/officeart/2011/layout/HexagonRadial"/>
    <dgm:cxn modelId="{33385741-0E03-43BB-B798-9892D0FB725F}" type="presParOf" srcId="{7D4AA059-6908-4DE8-A4C1-5E44BDD91243}" destId="{1CC86B14-D476-45C6-AE05-2762554B6AB6}" srcOrd="0" destOrd="0" presId="urn:microsoft.com/office/officeart/2011/layout/HexagonRadial"/>
    <dgm:cxn modelId="{B78EA6E3-F0DD-4850-8D1C-32F6A288F437}" type="presParOf" srcId="{0E537C8C-D720-4CAE-852B-23AA7A64A367}" destId="{A576452B-992A-475F-BF33-7BD03652B7D6}" srcOrd="8" destOrd="0" presId="urn:microsoft.com/office/officeart/2011/layout/HexagonRadial"/>
    <dgm:cxn modelId="{5DA5B108-1810-46C0-94D9-CA3ED288FF1A}" type="presParOf" srcId="{0E537C8C-D720-4CAE-852B-23AA7A64A367}" destId="{B432D5F3-62B4-41EE-954C-B530D3765BA9}" srcOrd="9" destOrd="0" presId="urn:microsoft.com/office/officeart/2011/layout/HexagonRadial"/>
    <dgm:cxn modelId="{112CAEA9-2482-400A-8A4B-A0B01AFF87CF}" type="presParOf" srcId="{B432D5F3-62B4-41EE-954C-B530D3765BA9}" destId="{25B907A7-C963-4E9B-8B07-811FDC2F9E8B}" srcOrd="0" destOrd="0" presId="urn:microsoft.com/office/officeart/2011/layout/HexagonRadial"/>
    <dgm:cxn modelId="{E33C507C-8FF3-4717-9CF0-4B8C88C9439A}" type="presParOf" srcId="{0E537C8C-D720-4CAE-852B-23AA7A64A367}" destId="{22B2CAB9-E677-4BA4-90BD-A6867DE75CDF}" srcOrd="10" destOrd="0" presId="urn:microsoft.com/office/officeart/2011/layout/HexagonRadial"/>
    <dgm:cxn modelId="{8770F17D-FD8A-4E82-9B83-A73FF9F63DE8}" type="presParOf" srcId="{0E537C8C-D720-4CAE-852B-23AA7A64A367}" destId="{13018DCE-5AF8-412D-879C-2816A8F8B30D}" srcOrd="11" destOrd="0" presId="urn:microsoft.com/office/officeart/2011/layout/HexagonRadial"/>
    <dgm:cxn modelId="{C1C013F6-7DA4-482F-BD0A-1F9B2C8C622C}" type="presParOf" srcId="{13018DCE-5AF8-412D-879C-2816A8F8B30D}" destId="{F0B8EFC5-071C-4F3D-A79D-C20DD2E43A4E}" srcOrd="0" destOrd="0" presId="urn:microsoft.com/office/officeart/2011/layout/HexagonRadial"/>
    <dgm:cxn modelId="{577F47BC-18A8-4E24-9787-51E1159E8169}" type="presParOf" srcId="{0E537C8C-D720-4CAE-852B-23AA7A64A367}" destId="{8C65997C-AB6C-41D7-8FB7-EE34F0A0CEB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A92AE-6A71-4B3E-A2E6-AB86F9A91643}">
      <dsp:nvSpPr>
        <dsp:cNvPr id="0" name=""/>
        <dsp:cNvSpPr/>
      </dsp:nvSpPr>
      <dsp:spPr>
        <a:xfrm>
          <a:off x="2532433" y="1770099"/>
          <a:ext cx="2279727" cy="197205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2910216" y="2096896"/>
        <a:ext cx="1524161" cy="1318462"/>
      </dsp:txXfrm>
    </dsp:sp>
    <dsp:sp modelId="{9A0B389E-D040-4D83-AB5A-F508DDE5A82C}">
      <dsp:nvSpPr>
        <dsp:cNvPr id="0" name=""/>
        <dsp:cNvSpPr/>
      </dsp:nvSpPr>
      <dsp:spPr>
        <a:xfrm>
          <a:off x="3959981" y="826603"/>
          <a:ext cx="860134" cy="7411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0FF4D-CA93-4E9A-8D40-8439A2CF65E4}">
      <dsp:nvSpPr>
        <dsp:cNvPr id="0" name=""/>
        <dsp:cNvSpPr/>
      </dsp:nvSpPr>
      <dsp:spPr>
        <a:xfrm>
          <a:off x="2647365" y="98860"/>
          <a:ext cx="2058349" cy="1371533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বঙ্গের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চুরুলিয়া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9510" y="300187"/>
        <a:ext cx="1454059" cy="968879"/>
      </dsp:txXfrm>
    </dsp:sp>
    <dsp:sp modelId="{8CAAE901-67F4-4AFB-9038-289E905269C0}">
      <dsp:nvSpPr>
        <dsp:cNvPr id="0" name=""/>
        <dsp:cNvSpPr/>
      </dsp:nvSpPr>
      <dsp:spPr>
        <a:xfrm>
          <a:off x="4963825" y="2212102"/>
          <a:ext cx="860134" cy="7411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3E89B-BF61-4F19-A0FA-58230293903D}">
      <dsp:nvSpPr>
        <dsp:cNvPr id="0" name=""/>
        <dsp:cNvSpPr/>
      </dsp:nvSpPr>
      <dsp:spPr>
        <a:xfrm>
          <a:off x="4661103" y="991968"/>
          <a:ext cx="2045627" cy="15734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তারিখ-২৫/০৫/১৮৯৯ </a:t>
          </a:r>
          <a:r>
            <a:rPr lang="en-US" sz="2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</a:t>
          </a:r>
          <a:r>
            <a:rPr lang="en-US" sz="2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,(১১ই জ্যৈষ্ঠ,১৩০৬ </a:t>
          </a:r>
          <a:r>
            <a:rPr lang="en-US" sz="2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1421" y="1238357"/>
        <a:ext cx="1404991" cy="1080719"/>
      </dsp:txXfrm>
    </dsp:sp>
    <dsp:sp modelId="{1CC86B14-D476-45C6-AE05-2762554B6AB6}">
      <dsp:nvSpPr>
        <dsp:cNvPr id="0" name=""/>
        <dsp:cNvSpPr/>
      </dsp:nvSpPr>
      <dsp:spPr>
        <a:xfrm>
          <a:off x="4266490" y="3776071"/>
          <a:ext cx="860134" cy="7411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C0422-46AF-4AC4-9867-0CD37A8E6AAE}">
      <dsp:nvSpPr>
        <dsp:cNvPr id="0" name=""/>
        <dsp:cNvSpPr/>
      </dsp:nvSpPr>
      <dsp:spPr>
        <a:xfrm>
          <a:off x="4747172" y="3040525"/>
          <a:ext cx="2203379" cy="16164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বিদ্রেহী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নামে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accent4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84730" y="3288172"/>
        <a:ext cx="1528263" cy="1121194"/>
      </dsp:txXfrm>
    </dsp:sp>
    <dsp:sp modelId="{25B907A7-C963-4E9B-8B07-811FDC2F9E8B}">
      <dsp:nvSpPr>
        <dsp:cNvPr id="0" name=""/>
        <dsp:cNvSpPr/>
      </dsp:nvSpPr>
      <dsp:spPr>
        <a:xfrm>
          <a:off x="2536676" y="3938417"/>
          <a:ext cx="860134" cy="7411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6452B-992A-475F-BF33-7BD03652B7D6}">
      <dsp:nvSpPr>
        <dsp:cNvPr id="0" name=""/>
        <dsp:cNvSpPr/>
      </dsp:nvSpPr>
      <dsp:spPr>
        <a:xfrm>
          <a:off x="2513498" y="3995442"/>
          <a:ext cx="2326084" cy="146548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গল্প,নাটক,উপন্যাস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অমূল্য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46901" y="4205493"/>
        <a:ext cx="1659278" cy="1045382"/>
      </dsp:txXfrm>
    </dsp:sp>
    <dsp:sp modelId="{F0B8EFC5-071C-4F3D-A79D-C20DD2E43A4E}">
      <dsp:nvSpPr>
        <dsp:cNvPr id="0" name=""/>
        <dsp:cNvSpPr/>
      </dsp:nvSpPr>
      <dsp:spPr>
        <a:xfrm>
          <a:off x="1516393" y="2553473"/>
          <a:ext cx="860134" cy="7411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2CAB9-E677-4BA4-90BD-A6867DE75CDF}">
      <dsp:nvSpPr>
        <dsp:cNvPr id="0" name=""/>
        <dsp:cNvSpPr/>
      </dsp:nvSpPr>
      <dsp:spPr>
        <a:xfrm>
          <a:off x="497316" y="2921769"/>
          <a:ext cx="2289037" cy="162465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অগ্নিবীনা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বাঁশি,ঝিঙে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accent3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2790" y="3166970"/>
        <a:ext cx="1598089" cy="1134248"/>
      </dsp:txXfrm>
    </dsp:sp>
    <dsp:sp modelId="{8C65997C-AB6C-41D7-8FB7-EE34F0A0CEB5}">
      <dsp:nvSpPr>
        <dsp:cNvPr id="0" name=""/>
        <dsp:cNvSpPr/>
      </dsp:nvSpPr>
      <dsp:spPr>
        <a:xfrm>
          <a:off x="424950" y="960297"/>
          <a:ext cx="2155366" cy="161597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২৯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(১২ ই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ভাদ্র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১৩৮৩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)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8458" y="1210342"/>
        <a:ext cx="1488350" cy="1115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6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1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7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7B3C-0A20-4742-9E7E-0A1ACC9EC4E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38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4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Data" Target="../diagrams/data1.xml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6.jpeg"/><Relationship Id="rId17" Type="http://schemas.microsoft.com/office/2007/relationships/diagramDrawing" Target="../diagrams/drawing1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3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33" y="529301"/>
            <a:ext cx="5499787" cy="5781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45" y="491096"/>
            <a:ext cx="5637184" cy="58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30" y="-2214380"/>
            <a:ext cx="5985806" cy="112999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00809" y="2258108"/>
            <a:ext cx="372520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6128" y="2764992"/>
            <a:ext cx="392396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জগৎটাকে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4072" y="3319937"/>
            <a:ext cx="411319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8277" y="3966242"/>
            <a:ext cx="377537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ঘুর্ণিপাকে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0809" y="4619477"/>
            <a:ext cx="416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দেশান্তরে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1132" y="5245199"/>
            <a:ext cx="3905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3332" y="2226327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4716" y="2685481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99593" y="3298546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92456" y="3911611"/>
            <a:ext cx="3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মরণ-যন্ত্রণাকে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সংকল্প-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86391" y="5115226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635" y="497139"/>
            <a:ext cx="380338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50512" y="618365"/>
            <a:ext cx="3803388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73050" prst="slope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4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838" y="4060851"/>
            <a:ext cx="2743205" cy="2743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5024" y="5801274"/>
            <a:ext cx="4229020" cy="52322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বিঃদ্রঃ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7263" y="561109"/>
            <a:ext cx="3144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966" y="1801799"/>
            <a:ext cx="2352675" cy="3048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01582" y="2864134"/>
            <a:ext cx="679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619" y="3802027"/>
            <a:ext cx="2972652" cy="31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558" y="676019"/>
            <a:ext cx="274437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13" y="1137684"/>
            <a:ext cx="5600939" cy="3394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61746" y="5160746"/>
            <a:ext cx="9312836" cy="70788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51" y="1444912"/>
            <a:ext cx="2360809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2014" y="-2226413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8208" y="421923"/>
            <a:ext cx="263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7252" y="5159537"/>
            <a:ext cx="877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51" y="1390204"/>
            <a:ext cx="5370945" cy="323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444" y="56428"/>
            <a:ext cx="5060119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3480" y="-2279092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487" y="608454"/>
            <a:ext cx="178841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5901" y="2667338"/>
            <a:ext cx="759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9295" y="3424094"/>
            <a:ext cx="875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ঘূর্ণিপাকে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9917" y="4217472"/>
            <a:ext cx="7675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56" y="3472104"/>
            <a:ext cx="1219048" cy="2565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0518" y="2426116"/>
            <a:ext cx="9148646" cy="2978727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4833" y="-2245445"/>
            <a:ext cx="5985806" cy="11331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4932" y="420308"/>
            <a:ext cx="3038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411" y="1386973"/>
            <a:ext cx="5843918" cy="3287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491" y="5397470"/>
            <a:ext cx="9496384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88" y="417539"/>
            <a:ext cx="2230581" cy="5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12" y="516578"/>
            <a:ext cx="11014365" cy="5944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177" y="249925"/>
            <a:ext cx="7518901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 prst="slope"/>
            <a:bevelB prst="slope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99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b="1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4306" y="4129124"/>
            <a:ext cx="6439465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 prst="slope"/>
            <a:bevelB prst="slope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9900" b="1" dirty="0" err="1" smtClean="0">
                <a:ln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1441" y="900545"/>
            <a:ext cx="37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749" y="-125754"/>
            <a:ext cx="10517961" cy="7448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165100" h="8255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err="1" smtClean="0">
                <a:ln/>
                <a:blipFill>
                  <a:blip r:embed="rId1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3900" b="1" dirty="0" smtClean="0">
              <a:ln/>
              <a:blipFill>
                <a:blip r:embed="rId1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3900" b="1" dirty="0" smtClean="0">
                <a:ln/>
                <a:blipFill>
                  <a:blip r:embed="rId1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সবাইকে </a:t>
            </a:r>
            <a:endParaRPr lang="en-US" sz="23900" b="1" dirty="0">
              <a:ln/>
              <a:blipFill>
                <a:blip r:embed="rId1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9693">
            <a:off x="8174602" y="372095"/>
            <a:ext cx="3343275" cy="40862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8955" y="279537"/>
            <a:ext cx="10968755" cy="6363716"/>
            <a:chOff x="608955" y="279537"/>
            <a:chExt cx="10724063" cy="6363716"/>
          </a:xfrm>
        </p:grpSpPr>
        <p:sp>
          <p:nvSpPr>
            <p:cNvPr id="7" name="Rectangle 6"/>
            <p:cNvSpPr/>
            <p:nvPr/>
          </p:nvSpPr>
          <p:spPr>
            <a:xfrm>
              <a:off x="608955" y="565885"/>
              <a:ext cx="10724063" cy="58330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5925" y="279537"/>
              <a:ext cx="6363716" cy="6363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00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32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1390" y="430718"/>
            <a:ext cx="271577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40" y="2692579"/>
            <a:ext cx="5353956" cy="36137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935" y="2715970"/>
            <a:ext cx="5353956" cy="3613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61606" y="648454"/>
            <a:ext cx="1863129" cy="2080893"/>
            <a:chOff x="1516451" y="511977"/>
            <a:chExt cx="2424848" cy="24248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451" y="511977"/>
              <a:ext cx="2424848" cy="24248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6072" y="1021727"/>
              <a:ext cx="1448216" cy="144821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49224" y="3325799"/>
            <a:ext cx="4262196" cy="2554545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ধুনট,বগুড়া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নং-০১৭১০-০৫৬৫২৩</a:t>
            </a:r>
            <a:endParaRPr lang="en-US" sz="3200" b="1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95220" y="3310871"/>
            <a:ext cx="4262196" cy="2554545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শ্রেণিঃ-পঞ্চম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32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যন্ত্রনাকে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10007" y="3380297"/>
            <a:ext cx="4832535" cy="101960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033845" y="643899"/>
            <a:ext cx="1874021" cy="1995531"/>
            <a:chOff x="8479713" y="484268"/>
            <a:chExt cx="2350814" cy="235081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9713" y="484268"/>
              <a:ext cx="2350814" cy="235081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7230" y="1037603"/>
              <a:ext cx="1249577" cy="1221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10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31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6424" y="562288"/>
            <a:ext cx="2493818" cy="92333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ln w="28575">
                <a:solidFill>
                  <a:schemeClr val="accent4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5745" y="1580032"/>
            <a:ext cx="10986655" cy="4601088"/>
            <a:chOff x="595745" y="1580032"/>
            <a:chExt cx="10986655" cy="46010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745" y="1580032"/>
              <a:ext cx="10986655" cy="460108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836550" y="1804161"/>
              <a:ext cx="10635014" cy="4062651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 শেষে শিক্ষার্থীরা...</a:t>
              </a:r>
            </a:p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ক. প্রমিত উচ্চারণে ও ছন্দ বজায় রেখে কবিতা আবৃত্তি করতে পারবে। </a:t>
              </a:r>
            </a:p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খ. নতুন শব্দের অর্থ বলতে পারবে।</a:t>
              </a:r>
            </a:p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গ. যুক্তবর্ণ সহযোগে  তৈরি শব্দ চিহ্নিত করে যুক্তবর্ণ ভেঙ্গে লিখতে পারবে। </a:t>
              </a:r>
            </a:p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ঘ. কবিতাংশটুকুর মূলভাব বলতে পারবে।   </a:t>
              </a:r>
            </a:p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137" y="442702"/>
            <a:ext cx="1020706" cy="11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3630" y="-21447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1" y="6448546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14285" y="-2214380"/>
            <a:ext cx="5985806" cy="1129997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43056" y="1814945"/>
            <a:ext cx="2407518" cy="2314179"/>
          </a:xfrm>
          <a:prstGeom prst="ellips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165373"/>
              </p:ext>
            </p:extLst>
          </p:nvPr>
        </p:nvGraphicFramePr>
        <p:xfrm>
          <a:off x="5132618" y="2847097"/>
          <a:ext cx="19621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13" imgW="1962720" imgH="440280" progId="Package">
                  <p:embed/>
                </p:oleObj>
              </mc:Choice>
              <mc:Fallback>
                <p:oleObj name="Packager Shell Object" showAsIcon="1" r:id="rId13" imgW="19627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32618" y="2847097"/>
                        <a:ext cx="19621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05777" y="500684"/>
            <a:ext cx="468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7539" y="4657384"/>
            <a:ext cx="7897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2516" y="4648668"/>
            <a:ext cx="468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7856" y="4617011"/>
            <a:ext cx="369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6473" y="4752108"/>
            <a:ext cx="53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2774" y="4694649"/>
            <a:ext cx="418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38033" y="4606125"/>
            <a:ext cx="212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75162" y="4696461"/>
            <a:ext cx="767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1883" y="4709607"/>
            <a:ext cx="6289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982" y="1211748"/>
            <a:ext cx="107608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26446" y="2944009"/>
            <a:ext cx="35683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11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31586" y="4646346"/>
            <a:ext cx="4091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384" y="660903"/>
            <a:ext cx="274437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6695" y="660903"/>
            <a:ext cx="7539431" cy="5788387"/>
            <a:chOff x="3066695" y="660903"/>
            <a:chExt cx="7539431" cy="57883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4964" y="660903"/>
              <a:ext cx="7441162" cy="5788387"/>
            </a:xfrm>
            <a:prstGeom prst="rect">
              <a:avLst/>
            </a:prstGeom>
          </p:spPr>
        </p:pic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138031005"/>
                </p:ext>
              </p:extLst>
            </p:nvPr>
          </p:nvGraphicFramePr>
          <p:xfrm>
            <a:off x="3066695" y="769968"/>
            <a:ext cx="7302297" cy="55597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39" y="1735967"/>
            <a:ext cx="2128837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3480" y="-2251885"/>
            <a:ext cx="5985806" cy="11299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660" y="753274"/>
            <a:ext cx="2999574" cy="33324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454" y="986710"/>
            <a:ext cx="2854036" cy="2865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976" y="4202458"/>
            <a:ext cx="336665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31616" y="4736078"/>
            <a:ext cx="392396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জগৎটাকে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0005" y="5260563"/>
            <a:ext cx="351797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19291" y="5765768"/>
            <a:ext cx="302883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ঘুর্ণিপাকে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30" y="-2186671"/>
            <a:ext cx="5985806" cy="11299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32" y="511977"/>
            <a:ext cx="3712310" cy="3440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471" y="579422"/>
            <a:ext cx="3753885" cy="3373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0969" y="4685555"/>
            <a:ext cx="411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দেশান্তরে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4035" y="5298060"/>
            <a:ext cx="3905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5941" y="1004571"/>
            <a:ext cx="3248333" cy="2948016"/>
            <a:chOff x="4355941" y="579423"/>
            <a:chExt cx="3248333" cy="37983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252" y="579423"/>
              <a:ext cx="3239022" cy="19707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41" y="2539463"/>
              <a:ext cx="3248333" cy="183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5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1112" y="3942941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3137" y="4526387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12" y="568036"/>
            <a:ext cx="5490211" cy="3231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17" y="561109"/>
            <a:ext cx="5317865" cy="32380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21348" y="5063545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99762" y="5640364"/>
            <a:ext cx="3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মরণ-যন্ত্রণাকে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377</Words>
  <Application>Microsoft Office PowerPoint</Application>
  <PresentationFormat>Widescreen</PresentationFormat>
  <Paragraphs>75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124</cp:revision>
  <dcterms:created xsi:type="dcterms:W3CDTF">2020-04-03T02:11:21Z</dcterms:created>
  <dcterms:modified xsi:type="dcterms:W3CDTF">2020-04-05T11:29:33Z</dcterms:modified>
</cp:coreProperties>
</file>