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74" r:id="rId5"/>
    <p:sldId id="286" r:id="rId6"/>
    <p:sldId id="276" r:id="rId7"/>
    <p:sldId id="283" r:id="rId8"/>
    <p:sldId id="284" r:id="rId9"/>
    <p:sldId id="277" r:id="rId10"/>
    <p:sldId id="282" r:id="rId11"/>
    <p:sldId id="260" r:id="rId12"/>
    <p:sldId id="273" r:id="rId13"/>
    <p:sldId id="287" r:id="rId14"/>
    <p:sldId id="263" r:id="rId15"/>
    <p:sldId id="267" r:id="rId16"/>
    <p:sldId id="26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4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28E96-6368-4232-83F1-CA65473EC6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85ACEB-BAD3-4363-839C-95577E6FE0F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rgbClr val="FF0000"/>
              </a:solidFill>
            </a:rPr>
            <a:t>নিউরনের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কাজ</a:t>
          </a:r>
          <a:endParaRPr lang="en-US" dirty="0">
            <a:solidFill>
              <a:srgbClr val="FF0000"/>
            </a:solidFill>
          </a:endParaRPr>
        </a:p>
      </dgm:t>
    </dgm:pt>
    <dgm:pt modelId="{9E78DDFD-C821-42E1-ACC6-54FB9EF2843D}" type="parTrans" cxnId="{C00E3469-D7BC-429E-9EE8-F0B2ADEF266A}">
      <dgm:prSet/>
      <dgm:spPr/>
      <dgm:t>
        <a:bodyPr/>
        <a:lstStyle/>
        <a:p>
          <a:endParaRPr lang="en-US"/>
        </a:p>
      </dgm:t>
    </dgm:pt>
    <dgm:pt modelId="{F0BC8B6A-0CF6-4E64-B187-F2A7C47D8872}" type="sibTrans" cxnId="{C00E3469-D7BC-429E-9EE8-F0B2ADEF266A}">
      <dgm:prSet/>
      <dgm:spPr/>
      <dgm:t>
        <a:bodyPr/>
        <a:lstStyle/>
        <a:p>
          <a:endParaRPr lang="en-US"/>
        </a:p>
      </dgm:t>
    </dgm:pt>
    <dgm:pt modelId="{1F4295C5-ADDE-4FD1-9E35-F8C7FBB3D9C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প্রধান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কাজ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উদ্দীপনা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বহন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করা</a:t>
          </a:r>
          <a:endParaRPr lang="en-US" dirty="0">
            <a:solidFill>
              <a:srgbClr val="002060"/>
            </a:solidFill>
          </a:endParaRPr>
        </a:p>
      </dgm:t>
    </dgm:pt>
    <dgm:pt modelId="{0696EDC4-53F8-4EEE-A478-CF5942FC8273}" type="parTrans" cxnId="{1B76C60A-EFF6-47BD-A656-6BC2566BA9C6}">
      <dgm:prSet/>
      <dgm:spPr/>
      <dgm:t>
        <a:bodyPr/>
        <a:lstStyle/>
        <a:p>
          <a:endParaRPr lang="en-US"/>
        </a:p>
      </dgm:t>
    </dgm:pt>
    <dgm:pt modelId="{EC0F1F7E-568B-4801-A4F3-57DDA9797C3A}" type="sibTrans" cxnId="{1B76C60A-EFF6-47BD-A656-6BC2566BA9C6}">
      <dgm:prSet/>
      <dgm:spPr/>
      <dgm:t>
        <a:bodyPr/>
        <a:lstStyle/>
        <a:p>
          <a:endParaRPr lang="en-US"/>
        </a:p>
      </dgm:t>
    </dgm:pt>
    <dgm:pt modelId="{27103570-96ED-4CCB-BD94-A4F86F9BE50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অনুভূতি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বা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সংবেদী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গ্রাহক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অঙ্গ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থেকে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কেন্দ্রীয়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স্নায়ু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তন্ত্রে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উদ্দীপনা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প্রেরণ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করে</a:t>
          </a:r>
          <a:r>
            <a:rPr lang="en-US" dirty="0">
              <a:solidFill>
                <a:srgbClr val="002060"/>
              </a:solidFill>
            </a:rPr>
            <a:t>। </a:t>
          </a:r>
        </a:p>
      </dgm:t>
    </dgm:pt>
    <dgm:pt modelId="{452A4016-2E34-4C90-B2F6-787F2B82315D}" type="parTrans" cxnId="{996C32B2-0DE8-4F3B-A36F-C336862C6A4F}">
      <dgm:prSet/>
      <dgm:spPr/>
      <dgm:t>
        <a:bodyPr/>
        <a:lstStyle/>
        <a:p>
          <a:endParaRPr lang="en-US"/>
        </a:p>
      </dgm:t>
    </dgm:pt>
    <dgm:pt modelId="{7325694B-FEE4-4596-B7B0-3209B88BAD0E}" type="sibTrans" cxnId="{996C32B2-0DE8-4F3B-A36F-C336862C6A4F}">
      <dgm:prSet/>
      <dgm:spPr/>
      <dgm:t>
        <a:bodyPr/>
        <a:lstStyle/>
        <a:p>
          <a:endParaRPr lang="en-US"/>
        </a:p>
      </dgm:t>
    </dgm:pt>
    <dgm:pt modelId="{C0097F7E-ECED-4E99-9F06-DE6F6B4EE25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</a:rPr>
            <a:t>মোটর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বা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আজ্ঞাবাহি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নিউরন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কেন্দ্রীয়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স্নায়ুতন্ত্র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থেকে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কার্যকরী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অঙ্গে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উদ্দীপনা</a:t>
          </a:r>
          <a:r>
            <a:rPr lang="en-US" dirty="0">
              <a:solidFill>
                <a:srgbClr val="002060"/>
              </a:solidFill>
            </a:rPr>
            <a:t>  </a:t>
          </a:r>
          <a:r>
            <a:rPr lang="en-US" dirty="0" err="1">
              <a:solidFill>
                <a:srgbClr val="002060"/>
              </a:solidFill>
            </a:rPr>
            <a:t>প্রেরণ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করে</a:t>
          </a:r>
          <a:r>
            <a:rPr lang="en-US" dirty="0">
              <a:solidFill>
                <a:srgbClr val="002060"/>
              </a:solidFill>
            </a:rPr>
            <a:t>। </a:t>
          </a:r>
        </a:p>
      </dgm:t>
    </dgm:pt>
    <dgm:pt modelId="{B86E2C91-1454-4CB0-BED6-AD7B174861EC}" type="parTrans" cxnId="{713D1C4E-1B3A-4BA5-8080-67A0909F99E1}">
      <dgm:prSet/>
      <dgm:spPr/>
      <dgm:t>
        <a:bodyPr/>
        <a:lstStyle/>
        <a:p>
          <a:endParaRPr lang="en-US"/>
        </a:p>
      </dgm:t>
    </dgm:pt>
    <dgm:pt modelId="{8CA40A57-08A3-4F51-BFD1-78CE029FD5E3}" type="sibTrans" cxnId="{713D1C4E-1B3A-4BA5-8080-67A0909F99E1}">
      <dgm:prSet/>
      <dgm:spPr/>
      <dgm:t>
        <a:bodyPr/>
        <a:lstStyle/>
        <a:p>
          <a:endParaRPr lang="en-US"/>
        </a:p>
      </dgm:t>
    </dgm:pt>
    <dgm:pt modelId="{F6A32BA0-16C6-4E9F-8710-78DFEEFA5128}" type="pres">
      <dgm:prSet presAssocID="{B4228E96-6368-4232-83F1-CA65473EC67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DFD0EBB-E09F-4B05-8F4B-9DA6FA9D2528}" type="pres">
      <dgm:prSet presAssocID="{0D85ACEB-BAD3-4363-839C-95577E6FE0F6}" presName="centerShape" presStyleLbl="node0" presStyleIdx="0" presStyleCnt="1" custScaleX="115328" custScaleY="98942" custLinFactNeighborX="378" custLinFactNeighborY="9175"/>
      <dgm:spPr/>
    </dgm:pt>
    <dgm:pt modelId="{19A95CB4-72E7-443F-85B7-5CEC5C10408E}" type="pres">
      <dgm:prSet presAssocID="{1F4295C5-ADDE-4FD1-9E35-F8C7FBB3D9CA}" presName="node" presStyleLbl="node1" presStyleIdx="0" presStyleCnt="3" custScaleX="170880" custScaleY="162865" custRadScaleRad="89154">
        <dgm:presLayoutVars>
          <dgm:bulletEnabled val="1"/>
        </dgm:presLayoutVars>
      </dgm:prSet>
      <dgm:spPr/>
    </dgm:pt>
    <dgm:pt modelId="{E591D16B-7B15-420D-B42F-05ACE0167CFF}" type="pres">
      <dgm:prSet presAssocID="{1F4295C5-ADDE-4FD1-9E35-F8C7FBB3D9CA}" presName="dummy" presStyleCnt="0"/>
      <dgm:spPr/>
    </dgm:pt>
    <dgm:pt modelId="{FB8005DB-EBA0-4FEE-BD2B-392E56201A67}" type="pres">
      <dgm:prSet presAssocID="{EC0F1F7E-568B-4801-A4F3-57DDA9797C3A}" presName="sibTrans" presStyleLbl="sibTrans2D1" presStyleIdx="0" presStyleCnt="3" custScaleX="98616" custScaleY="90034"/>
      <dgm:spPr/>
    </dgm:pt>
    <dgm:pt modelId="{84933214-299D-4833-ADA8-EAF8367A80F5}" type="pres">
      <dgm:prSet presAssocID="{27103570-96ED-4CCB-BD94-A4F86F9BE504}" presName="node" presStyleLbl="node1" presStyleIdx="1" presStyleCnt="3" custScaleX="191174" custScaleY="198612" custRadScaleRad="137038" custRadScaleInc="-29616">
        <dgm:presLayoutVars>
          <dgm:bulletEnabled val="1"/>
        </dgm:presLayoutVars>
      </dgm:prSet>
      <dgm:spPr/>
    </dgm:pt>
    <dgm:pt modelId="{E8163A10-F4E1-4FB5-94C1-C848DF503CFF}" type="pres">
      <dgm:prSet presAssocID="{27103570-96ED-4CCB-BD94-A4F86F9BE504}" presName="dummy" presStyleCnt="0"/>
      <dgm:spPr/>
    </dgm:pt>
    <dgm:pt modelId="{E5FEE312-2002-409C-ABEB-E277518749B2}" type="pres">
      <dgm:prSet presAssocID="{7325694B-FEE4-4596-B7B0-3209B88BAD0E}" presName="sibTrans" presStyleLbl="sibTrans2D1" presStyleIdx="1" presStyleCnt="3" custScaleX="3598" custLinFactNeighborX="1289" custLinFactNeighborY="-12677"/>
      <dgm:spPr/>
    </dgm:pt>
    <dgm:pt modelId="{E0340C33-1B4B-4FFC-A106-D0FE31F10A7C}" type="pres">
      <dgm:prSet presAssocID="{C0097F7E-ECED-4E99-9F06-DE6F6B4EE258}" presName="node" presStyleLbl="node1" presStyleIdx="2" presStyleCnt="3" custScaleX="195881" custScaleY="201231" custRadScaleRad="141758" custRadScaleInc="33097">
        <dgm:presLayoutVars>
          <dgm:bulletEnabled val="1"/>
        </dgm:presLayoutVars>
      </dgm:prSet>
      <dgm:spPr/>
    </dgm:pt>
    <dgm:pt modelId="{26769C01-084C-4966-96C6-0DA5DC5B15F0}" type="pres">
      <dgm:prSet presAssocID="{C0097F7E-ECED-4E99-9F06-DE6F6B4EE258}" presName="dummy" presStyleCnt="0"/>
      <dgm:spPr/>
    </dgm:pt>
    <dgm:pt modelId="{51E71256-EC75-4474-B95C-204184E21E0A}" type="pres">
      <dgm:prSet presAssocID="{8CA40A57-08A3-4F51-BFD1-78CE029FD5E3}" presName="sibTrans" presStyleLbl="sibTrans2D1" presStyleIdx="2" presStyleCnt="3" custScaleX="89726" custScaleY="79541"/>
      <dgm:spPr/>
    </dgm:pt>
  </dgm:ptLst>
  <dgm:cxnLst>
    <dgm:cxn modelId="{BCF7FC09-4401-4BEE-B781-8F2F6ED55A6A}" type="presOf" srcId="{0D85ACEB-BAD3-4363-839C-95577E6FE0F6}" destId="{0DFD0EBB-E09F-4B05-8F4B-9DA6FA9D2528}" srcOrd="0" destOrd="0" presId="urn:microsoft.com/office/officeart/2005/8/layout/radial6"/>
    <dgm:cxn modelId="{1B76C60A-EFF6-47BD-A656-6BC2566BA9C6}" srcId="{0D85ACEB-BAD3-4363-839C-95577E6FE0F6}" destId="{1F4295C5-ADDE-4FD1-9E35-F8C7FBB3D9CA}" srcOrd="0" destOrd="0" parTransId="{0696EDC4-53F8-4EEE-A478-CF5942FC8273}" sibTransId="{EC0F1F7E-568B-4801-A4F3-57DDA9797C3A}"/>
    <dgm:cxn modelId="{C1E31635-DFC7-4A8E-9C8F-516A57A77DA4}" type="presOf" srcId="{7325694B-FEE4-4596-B7B0-3209B88BAD0E}" destId="{E5FEE312-2002-409C-ABEB-E277518749B2}" srcOrd="0" destOrd="0" presId="urn:microsoft.com/office/officeart/2005/8/layout/radial6"/>
    <dgm:cxn modelId="{9EB1FF60-8023-42AD-8E8C-E1BC08ADDDA9}" type="presOf" srcId="{1F4295C5-ADDE-4FD1-9E35-F8C7FBB3D9CA}" destId="{19A95CB4-72E7-443F-85B7-5CEC5C10408E}" srcOrd="0" destOrd="0" presId="urn:microsoft.com/office/officeart/2005/8/layout/radial6"/>
    <dgm:cxn modelId="{C00E3469-D7BC-429E-9EE8-F0B2ADEF266A}" srcId="{B4228E96-6368-4232-83F1-CA65473EC679}" destId="{0D85ACEB-BAD3-4363-839C-95577E6FE0F6}" srcOrd="0" destOrd="0" parTransId="{9E78DDFD-C821-42E1-ACC6-54FB9EF2843D}" sibTransId="{F0BC8B6A-0CF6-4E64-B187-F2A7C47D8872}"/>
    <dgm:cxn modelId="{713D1C4E-1B3A-4BA5-8080-67A0909F99E1}" srcId="{0D85ACEB-BAD3-4363-839C-95577E6FE0F6}" destId="{C0097F7E-ECED-4E99-9F06-DE6F6B4EE258}" srcOrd="2" destOrd="0" parTransId="{B86E2C91-1454-4CB0-BED6-AD7B174861EC}" sibTransId="{8CA40A57-08A3-4F51-BFD1-78CE029FD5E3}"/>
    <dgm:cxn modelId="{EDCFEF96-66A8-4617-A019-D5C10AF65F93}" type="presOf" srcId="{27103570-96ED-4CCB-BD94-A4F86F9BE504}" destId="{84933214-299D-4833-ADA8-EAF8367A80F5}" srcOrd="0" destOrd="0" presId="urn:microsoft.com/office/officeart/2005/8/layout/radial6"/>
    <dgm:cxn modelId="{0A8F39AB-BE02-4CE0-842A-FEB8403496F9}" type="presOf" srcId="{B4228E96-6368-4232-83F1-CA65473EC679}" destId="{F6A32BA0-16C6-4E9F-8710-78DFEEFA5128}" srcOrd="0" destOrd="0" presId="urn:microsoft.com/office/officeart/2005/8/layout/radial6"/>
    <dgm:cxn modelId="{996C32B2-0DE8-4F3B-A36F-C336862C6A4F}" srcId="{0D85ACEB-BAD3-4363-839C-95577E6FE0F6}" destId="{27103570-96ED-4CCB-BD94-A4F86F9BE504}" srcOrd="1" destOrd="0" parTransId="{452A4016-2E34-4C90-B2F6-787F2B82315D}" sibTransId="{7325694B-FEE4-4596-B7B0-3209B88BAD0E}"/>
    <dgm:cxn modelId="{93BEC3B9-3576-4189-9730-432A1E4DF5EC}" type="presOf" srcId="{8CA40A57-08A3-4F51-BFD1-78CE029FD5E3}" destId="{51E71256-EC75-4474-B95C-204184E21E0A}" srcOrd="0" destOrd="0" presId="urn:microsoft.com/office/officeart/2005/8/layout/radial6"/>
    <dgm:cxn modelId="{2994D6C0-E271-483C-A318-DB98AE249EC3}" type="presOf" srcId="{C0097F7E-ECED-4E99-9F06-DE6F6B4EE258}" destId="{E0340C33-1B4B-4FFC-A106-D0FE31F10A7C}" srcOrd="0" destOrd="0" presId="urn:microsoft.com/office/officeart/2005/8/layout/radial6"/>
    <dgm:cxn modelId="{C1D9AFDC-2851-49DB-B3E7-C3951CFD8B3E}" type="presOf" srcId="{EC0F1F7E-568B-4801-A4F3-57DDA9797C3A}" destId="{FB8005DB-EBA0-4FEE-BD2B-392E56201A67}" srcOrd="0" destOrd="0" presId="urn:microsoft.com/office/officeart/2005/8/layout/radial6"/>
    <dgm:cxn modelId="{D0F66585-0D3E-4CD2-BA36-4FA95FA971CE}" type="presParOf" srcId="{F6A32BA0-16C6-4E9F-8710-78DFEEFA5128}" destId="{0DFD0EBB-E09F-4B05-8F4B-9DA6FA9D2528}" srcOrd="0" destOrd="0" presId="urn:microsoft.com/office/officeart/2005/8/layout/radial6"/>
    <dgm:cxn modelId="{54AEFC65-EE99-4BB7-AD7B-7F236F76C954}" type="presParOf" srcId="{F6A32BA0-16C6-4E9F-8710-78DFEEFA5128}" destId="{19A95CB4-72E7-443F-85B7-5CEC5C10408E}" srcOrd="1" destOrd="0" presId="urn:microsoft.com/office/officeart/2005/8/layout/radial6"/>
    <dgm:cxn modelId="{6F808B76-1C7B-42D7-BCCA-4D126E898070}" type="presParOf" srcId="{F6A32BA0-16C6-4E9F-8710-78DFEEFA5128}" destId="{E591D16B-7B15-420D-B42F-05ACE0167CFF}" srcOrd="2" destOrd="0" presId="urn:microsoft.com/office/officeart/2005/8/layout/radial6"/>
    <dgm:cxn modelId="{D5F1EB2F-4AD0-4FD4-B658-5C791960DA00}" type="presParOf" srcId="{F6A32BA0-16C6-4E9F-8710-78DFEEFA5128}" destId="{FB8005DB-EBA0-4FEE-BD2B-392E56201A67}" srcOrd="3" destOrd="0" presId="urn:microsoft.com/office/officeart/2005/8/layout/radial6"/>
    <dgm:cxn modelId="{22F9FA42-49E2-4E6D-A4EE-3DCFA6BB2D69}" type="presParOf" srcId="{F6A32BA0-16C6-4E9F-8710-78DFEEFA5128}" destId="{84933214-299D-4833-ADA8-EAF8367A80F5}" srcOrd="4" destOrd="0" presId="urn:microsoft.com/office/officeart/2005/8/layout/radial6"/>
    <dgm:cxn modelId="{790B9BA9-A658-4554-9FE7-3314867C2997}" type="presParOf" srcId="{F6A32BA0-16C6-4E9F-8710-78DFEEFA5128}" destId="{E8163A10-F4E1-4FB5-94C1-C848DF503CFF}" srcOrd="5" destOrd="0" presId="urn:microsoft.com/office/officeart/2005/8/layout/radial6"/>
    <dgm:cxn modelId="{7BB7636C-C2E2-44C9-A6CA-EE4C025562B4}" type="presParOf" srcId="{F6A32BA0-16C6-4E9F-8710-78DFEEFA5128}" destId="{E5FEE312-2002-409C-ABEB-E277518749B2}" srcOrd="6" destOrd="0" presId="urn:microsoft.com/office/officeart/2005/8/layout/radial6"/>
    <dgm:cxn modelId="{5E6270D2-149D-43E8-92FF-70BD40B2413B}" type="presParOf" srcId="{F6A32BA0-16C6-4E9F-8710-78DFEEFA5128}" destId="{E0340C33-1B4B-4FFC-A106-D0FE31F10A7C}" srcOrd="7" destOrd="0" presId="urn:microsoft.com/office/officeart/2005/8/layout/radial6"/>
    <dgm:cxn modelId="{1D9BE25E-577F-4C0B-BE2C-330AE6C5A9D8}" type="presParOf" srcId="{F6A32BA0-16C6-4E9F-8710-78DFEEFA5128}" destId="{26769C01-084C-4966-96C6-0DA5DC5B15F0}" srcOrd="8" destOrd="0" presId="urn:microsoft.com/office/officeart/2005/8/layout/radial6"/>
    <dgm:cxn modelId="{518C329C-1826-48CF-B556-5FCAD7FA0C61}" type="presParOf" srcId="{F6A32BA0-16C6-4E9F-8710-78DFEEFA5128}" destId="{51E71256-EC75-4474-B95C-204184E21E0A}" srcOrd="9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71256-EC75-4474-B95C-204184E21E0A}">
      <dsp:nvSpPr>
        <dsp:cNvPr id="0" name=""/>
        <dsp:cNvSpPr/>
      </dsp:nvSpPr>
      <dsp:spPr>
        <a:xfrm>
          <a:off x="2361924" y="1713880"/>
          <a:ext cx="5062937" cy="4488232"/>
        </a:xfrm>
        <a:prstGeom prst="blockArc">
          <a:avLst>
            <a:gd name="adj1" fmla="val 9372093"/>
            <a:gd name="adj2" fmla="val 1777536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EE312-2002-409C-ABEB-E277518749B2}">
      <dsp:nvSpPr>
        <dsp:cNvPr id="0" name=""/>
        <dsp:cNvSpPr/>
      </dsp:nvSpPr>
      <dsp:spPr>
        <a:xfrm>
          <a:off x="5998437" y="419113"/>
          <a:ext cx="268424" cy="7460367"/>
        </a:xfrm>
        <a:prstGeom prst="blockArc">
          <a:avLst>
            <a:gd name="adj1" fmla="val 23469"/>
            <a:gd name="adj2" fmla="val 10823469"/>
            <a:gd name="adj3" fmla="val 35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005DB-EBA0-4FEE-BD2B-392E56201A67}">
      <dsp:nvSpPr>
        <dsp:cNvPr id="0" name=""/>
        <dsp:cNvSpPr/>
      </dsp:nvSpPr>
      <dsp:spPr>
        <a:xfrm>
          <a:off x="4387004" y="1491499"/>
          <a:ext cx="5564570" cy="5080317"/>
        </a:xfrm>
        <a:prstGeom prst="blockArc">
          <a:avLst>
            <a:gd name="adj1" fmla="val 14847090"/>
            <a:gd name="adj2" fmla="val 13957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D0EBB-E09F-4B05-8F4B-9DA6FA9D2528}">
      <dsp:nvSpPr>
        <dsp:cNvPr id="0" name=""/>
        <dsp:cNvSpPr/>
      </dsp:nvSpPr>
      <dsp:spPr>
        <a:xfrm>
          <a:off x="4634424" y="3163159"/>
          <a:ext cx="2997870" cy="2571928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rgbClr val="FF0000"/>
              </a:solidFill>
            </a:rPr>
            <a:t>নিউরনের</a:t>
          </a:r>
          <a:r>
            <a:rPr lang="en-US" sz="3900" kern="1200" dirty="0">
              <a:solidFill>
                <a:srgbClr val="FF0000"/>
              </a:solidFill>
            </a:rPr>
            <a:t> </a:t>
          </a:r>
          <a:r>
            <a:rPr lang="en-US" sz="3900" kern="1200" dirty="0" err="1">
              <a:solidFill>
                <a:srgbClr val="FF0000"/>
              </a:solidFill>
            </a:rPr>
            <a:t>কাজ</a:t>
          </a:r>
          <a:endParaRPr lang="en-US" sz="3900" kern="1200" dirty="0">
            <a:solidFill>
              <a:srgbClr val="FF0000"/>
            </a:solidFill>
          </a:endParaRPr>
        </a:p>
      </dsp:txBody>
      <dsp:txXfrm>
        <a:off x="5073452" y="3539809"/>
        <a:ext cx="2119814" cy="1818628"/>
      </dsp:txXfrm>
    </dsp:sp>
    <dsp:sp modelId="{19A95CB4-72E7-443F-85B7-5CEC5C10408E}">
      <dsp:nvSpPr>
        <dsp:cNvPr id="0" name=""/>
        <dsp:cNvSpPr/>
      </dsp:nvSpPr>
      <dsp:spPr>
        <a:xfrm>
          <a:off x="4557858" y="4752"/>
          <a:ext cx="3109334" cy="2963493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</a:rPr>
            <a:t>প্রধান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কাজ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উদ্দীপনা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বহন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করা</a:t>
          </a:r>
          <a:endParaRPr lang="en-US" sz="2500" kern="1200" dirty="0">
            <a:solidFill>
              <a:srgbClr val="002060"/>
            </a:solidFill>
          </a:endParaRPr>
        </a:p>
      </dsp:txBody>
      <dsp:txXfrm>
        <a:off x="5013209" y="438746"/>
        <a:ext cx="2198632" cy="2095505"/>
      </dsp:txXfrm>
    </dsp:sp>
    <dsp:sp modelId="{84933214-299D-4833-ADA8-EAF8367A80F5}">
      <dsp:nvSpPr>
        <dsp:cNvPr id="0" name=""/>
        <dsp:cNvSpPr/>
      </dsp:nvSpPr>
      <dsp:spPr>
        <a:xfrm>
          <a:off x="7961775" y="3313092"/>
          <a:ext cx="3478604" cy="3613946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</a:rPr>
            <a:t>অনুভূতি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বা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সংবেদী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গ্রাহক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অঙ্গ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থেকে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কেন্দ্রীয়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স্নায়ু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তন্ত্রে</a:t>
          </a:r>
          <a:r>
            <a:rPr lang="en-US" sz="2500" kern="1200" dirty="0">
              <a:solidFill>
                <a:srgbClr val="002060"/>
              </a:solidFill>
            </a:rPr>
            <a:t>  </a:t>
          </a:r>
          <a:r>
            <a:rPr lang="en-US" sz="2500" kern="1200" dirty="0" err="1">
              <a:solidFill>
                <a:srgbClr val="002060"/>
              </a:solidFill>
            </a:rPr>
            <a:t>উদ্দীপনা</a:t>
          </a:r>
          <a:r>
            <a:rPr lang="en-US" sz="2500" kern="1200" dirty="0">
              <a:solidFill>
                <a:srgbClr val="002060"/>
              </a:solidFill>
            </a:rPr>
            <a:t>  </a:t>
          </a:r>
          <a:r>
            <a:rPr lang="en-US" sz="2500" kern="1200" dirty="0" err="1">
              <a:solidFill>
                <a:srgbClr val="002060"/>
              </a:solidFill>
            </a:rPr>
            <a:t>প্রেরণ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করে</a:t>
          </a:r>
          <a:r>
            <a:rPr lang="en-US" sz="2500" kern="1200" dirty="0">
              <a:solidFill>
                <a:srgbClr val="002060"/>
              </a:solidFill>
            </a:rPr>
            <a:t>। </a:t>
          </a:r>
        </a:p>
      </dsp:txBody>
      <dsp:txXfrm>
        <a:off x="8471205" y="3842342"/>
        <a:ext cx="2459744" cy="2555446"/>
      </dsp:txXfrm>
    </dsp:sp>
    <dsp:sp modelId="{E0340C33-1B4B-4FFC-A106-D0FE31F10A7C}">
      <dsp:nvSpPr>
        <dsp:cNvPr id="0" name=""/>
        <dsp:cNvSpPr/>
      </dsp:nvSpPr>
      <dsp:spPr>
        <a:xfrm>
          <a:off x="589766" y="3239228"/>
          <a:ext cx="3564253" cy="3661601"/>
        </a:xfrm>
        <a:prstGeom prst="ellipse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rgbClr val="002060"/>
              </a:solidFill>
            </a:rPr>
            <a:t>মোটর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বা</a:t>
          </a:r>
          <a:r>
            <a:rPr lang="en-US" sz="2500" kern="1200" dirty="0">
              <a:solidFill>
                <a:srgbClr val="002060"/>
              </a:solidFill>
            </a:rPr>
            <a:t>  </a:t>
          </a:r>
          <a:r>
            <a:rPr lang="en-US" sz="2500" kern="1200" dirty="0" err="1">
              <a:solidFill>
                <a:srgbClr val="002060"/>
              </a:solidFill>
            </a:rPr>
            <a:t>আজ্ঞাবাহি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নিউরন</a:t>
          </a:r>
          <a:r>
            <a:rPr lang="en-US" sz="2500" kern="1200" dirty="0">
              <a:solidFill>
                <a:srgbClr val="002060"/>
              </a:solidFill>
            </a:rPr>
            <a:t>  </a:t>
          </a:r>
          <a:r>
            <a:rPr lang="en-US" sz="2500" kern="1200" dirty="0" err="1">
              <a:solidFill>
                <a:srgbClr val="002060"/>
              </a:solidFill>
            </a:rPr>
            <a:t>কেন্দ্রীয়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স্নায়ুতন্ত্র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থেকে</a:t>
          </a:r>
          <a:r>
            <a:rPr lang="en-US" sz="2500" kern="1200" dirty="0">
              <a:solidFill>
                <a:srgbClr val="002060"/>
              </a:solidFill>
            </a:rPr>
            <a:t>  </a:t>
          </a:r>
          <a:r>
            <a:rPr lang="en-US" sz="2500" kern="1200" dirty="0" err="1">
              <a:solidFill>
                <a:srgbClr val="002060"/>
              </a:solidFill>
            </a:rPr>
            <a:t>কার্যকরী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অঙ্গে</a:t>
          </a:r>
          <a:r>
            <a:rPr lang="en-US" sz="2500" kern="1200" dirty="0">
              <a:solidFill>
                <a:srgbClr val="002060"/>
              </a:solidFill>
            </a:rPr>
            <a:t>  </a:t>
          </a:r>
          <a:r>
            <a:rPr lang="en-US" sz="2500" kern="1200" dirty="0" err="1">
              <a:solidFill>
                <a:srgbClr val="002060"/>
              </a:solidFill>
            </a:rPr>
            <a:t>উদ্দীপনা</a:t>
          </a:r>
          <a:r>
            <a:rPr lang="en-US" sz="2500" kern="1200" dirty="0">
              <a:solidFill>
                <a:srgbClr val="002060"/>
              </a:solidFill>
            </a:rPr>
            <a:t>  </a:t>
          </a:r>
          <a:r>
            <a:rPr lang="en-US" sz="2500" kern="1200" dirty="0" err="1">
              <a:solidFill>
                <a:srgbClr val="002060"/>
              </a:solidFill>
            </a:rPr>
            <a:t>প্রেরণ</a:t>
          </a:r>
          <a:r>
            <a:rPr lang="en-US" sz="2500" kern="1200" dirty="0">
              <a:solidFill>
                <a:srgbClr val="002060"/>
              </a:solidFill>
            </a:rPr>
            <a:t> </a:t>
          </a:r>
          <a:r>
            <a:rPr lang="en-US" sz="2500" kern="1200" dirty="0" err="1">
              <a:solidFill>
                <a:srgbClr val="002060"/>
              </a:solidFill>
            </a:rPr>
            <a:t>করে</a:t>
          </a:r>
          <a:r>
            <a:rPr lang="en-US" sz="2500" kern="1200" dirty="0">
              <a:solidFill>
                <a:srgbClr val="002060"/>
              </a:solidFill>
            </a:rPr>
            <a:t>। </a:t>
          </a:r>
        </a:p>
      </dsp:txBody>
      <dsp:txXfrm>
        <a:off x="1111739" y="3775457"/>
        <a:ext cx="2520307" cy="2589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86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18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4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84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1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4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8759-1D3A-4930-ACED-1D083B4F7D5F}" type="datetimeFigureOut">
              <a:rPr lang="en-US" smtClean="0"/>
              <a:t>16-Jun-20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D94B-9017-46C9-B142-A287D58C2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77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F419E4EC-2F47-40C6-A269-D40BA1E5D699}"/>
              </a:ext>
            </a:extLst>
          </p:cNvPr>
          <p:cNvSpPr/>
          <p:nvPr/>
        </p:nvSpPr>
        <p:spPr>
          <a:xfrm>
            <a:off x="8234071" y="6696"/>
            <a:ext cx="3957928" cy="6844608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2">
                    <a:lumMod val="75000"/>
                  </a:schemeClr>
                </a:solidFill>
              </a:rPr>
              <a:t>স্বা</a:t>
            </a:r>
            <a:endParaRPr lang="en-US" sz="72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n-US" sz="7200" dirty="0">
                <a:solidFill>
                  <a:schemeClr val="bg2">
                    <a:lumMod val="75000"/>
                  </a:schemeClr>
                </a:solidFill>
              </a:rPr>
              <a:t>গ</a:t>
            </a:r>
          </a:p>
          <a:p>
            <a:pPr algn="ctr"/>
            <a:r>
              <a:rPr lang="en-US" sz="7200" dirty="0">
                <a:solidFill>
                  <a:schemeClr val="bg2">
                    <a:lumMod val="75000"/>
                  </a:schemeClr>
                </a:solidFill>
              </a:rPr>
              <a:t>ত</a:t>
            </a:r>
          </a:p>
          <a:p>
            <a:pPr algn="ctr"/>
            <a:r>
              <a:rPr lang="en-US" sz="7200" dirty="0">
                <a:solidFill>
                  <a:schemeClr val="bg2">
                    <a:lumMod val="75000"/>
                  </a:schemeClr>
                </a:solidFill>
              </a:rPr>
              <a:t>ম</a:t>
            </a:r>
            <a:endParaRPr lang="en-US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BE4E7C-091C-4796-A4D4-3456E52C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2"/>
            <a:ext cx="8234071" cy="68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21A1EF-2055-4658-BB5F-A1C98FF3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15325" r="30374" b="14183"/>
          <a:stretch/>
        </p:blipFill>
        <p:spPr>
          <a:xfrm>
            <a:off x="577815" y="233618"/>
            <a:ext cx="3044616" cy="6096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C1551D-3511-45EB-BC1B-02B3291F1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30" y="2333656"/>
            <a:ext cx="4098136" cy="39843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254FA3-E9B1-4C35-A9E0-71F5C4BC1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45856" y="1933506"/>
            <a:ext cx="6096844" cy="2649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DF36D6-028C-4C20-8E89-1BC1956EB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30" y="233618"/>
            <a:ext cx="4098136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3A4C46-CA71-4F02-98AE-5AC46A41685D}"/>
              </a:ext>
            </a:extLst>
          </p:cNvPr>
          <p:cNvSpPr txBox="1"/>
          <p:nvPr/>
        </p:nvSpPr>
        <p:spPr>
          <a:xfrm>
            <a:off x="4777715" y="1463488"/>
            <a:ext cx="2731837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১.প্লাজমা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মেমব্রেন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২.সাইটোপ্লাজম ও</a:t>
            </a:r>
          </a:p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৩.নিউক্লিয়াস </a:t>
            </a:r>
          </a:p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BA51B-F3DF-4A87-B907-B52EE6BB2EF3}"/>
              </a:ext>
            </a:extLst>
          </p:cNvPr>
          <p:cNvSpPr txBox="1"/>
          <p:nvPr/>
        </p:nvSpPr>
        <p:spPr>
          <a:xfrm>
            <a:off x="4753752" y="4578904"/>
            <a:ext cx="2755622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১.ডেন্ড্রন ও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২.অ্যাক্সন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দু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ধরনের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1EF4528E-4CF9-48E6-AC7B-8C224E3DAEA0}"/>
              </a:ext>
            </a:extLst>
          </p:cNvPr>
          <p:cNvSpPr/>
          <p:nvPr/>
        </p:nvSpPr>
        <p:spPr>
          <a:xfrm>
            <a:off x="3597130" y="1824887"/>
            <a:ext cx="978408" cy="6313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2402D2BD-AF92-4299-BA6B-1A3F252ADD88}"/>
              </a:ext>
            </a:extLst>
          </p:cNvPr>
          <p:cNvSpPr/>
          <p:nvPr/>
        </p:nvSpPr>
        <p:spPr>
          <a:xfrm>
            <a:off x="3820330" y="4983123"/>
            <a:ext cx="862298" cy="6313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72">
            <a:extLst>
              <a:ext uri="{FF2B5EF4-FFF2-40B4-BE49-F238E27FC236}">
                <a16:creationId xmlns:a16="http://schemas.microsoft.com/office/drawing/2014/main" id="{9AD5CB92-B111-4405-8D01-EE368DAF3F1B}"/>
              </a:ext>
            </a:extLst>
          </p:cNvPr>
          <p:cNvSpPr txBox="1">
            <a:spLocks/>
          </p:cNvSpPr>
          <p:nvPr/>
        </p:nvSpPr>
        <p:spPr>
          <a:xfrm>
            <a:off x="3671375" y="185262"/>
            <a:ext cx="4944518" cy="107587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48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অংশসমূহ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B08CD26E-470E-4FE1-A9D0-9CD392965DD6}"/>
              </a:ext>
            </a:extLst>
          </p:cNvPr>
          <p:cNvSpPr/>
          <p:nvPr/>
        </p:nvSpPr>
        <p:spPr>
          <a:xfrm>
            <a:off x="232692" y="1757043"/>
            <a:ext cx="3426194" cy="860058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2EB06C4-0C13-4536-87B1-50AC81F2BF0B}"/>
              </a:ext>
            </a:extLst>
          </p:cNvPr>
          <p:cNvSpPr/>
          <p:nvPr/>
        </p:nvSpPr>
        <p:spPr>
          <a:xfrm>
            <a:off x="213641" y="1739458"/>
            <a:ext cx="1143000" cy="90324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3E882B-EF6A-426D-81A3-F41090DE1E8A}"/>
              </a:ext>
            </a:extLst>
          </p:cNvPr>
          <p:cNvSpPr/>
          <p:nvPr/>
        </p:nvSpPr>
        <p:spPr>
          <a:xfrm>
            <a:off x="236933" y="4889338"/>
            <a:ext cx="3605361" cy="866686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433D45-98B8-4ACE-B947-3A0625A67307}"/>
              </a:ext>
            </a:extLst>
          </p:cNvPr>
          <p:cNvSpPr/>
          <p:nvPr/>
        </p:nvSpPr>
        <p:spPr>
          <a:xfrm>
            <a:off x="224743" y="4889338"/>
            <a:ext cx="1039091" cy="8382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0F7225-BAEB-4C7F-B3DD-8261EC2DE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46" y="0"/>
            <a:ext cx="401945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50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A2EAC66-E132-47CC-A3AA-BE08BDF78F90}"/>
              </a:ext>
            </a:extLst>
          </p:cNvPr>
          <p:cNvSpPr/>
          <p:nvPr/>
        </p:nvSpPr>
        <p:spPr>
          <a:xfrm>
            <a:off x="181708" y="249343"/>
            <a:ext cx="2262554" cy="2177334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াপস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7E469-4721-4428-90D1-06167B41E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3555" r="4907" b="5778"/>
          <a:stretch/>
        </p:blipFill>
        <p:spPr>
          <a:xfrm>
            <a:off x="246185" y="2813537"/>
            <a:ext cx="11728938" cy="38510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89ED97-6244-4DD4-80ED-9000BDDA8E68}"/>
              </a:ext>
            </a:extLst>
          </p:cNvPr>
          <p:cNvSpPr txBox="1"/>
          <p:nvPr/>
        </p:nvSpPr>
        <p:spPr>
          <a:xfrm>
            <a:off x="2620108" y="91070"/>
            <a:ext cx="93550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্যাক্সন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েনড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ংযোগস্থলকে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াপস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(Synapse)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ধিস্থল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াপস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6A70FA-501C-4A80-9C14-88292FC0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2910" y="1378064"/>
            <a:ext cx="6683344" cy="40919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A2E229-D418-4B23-AA86-8CC940F3A3AF}"/>
              </a:ext>
            </a:extLst>
          </p:cNvPr>
          <p:cNvSpPr/>
          <p:nvPr/>
        </p:nvSpPr>
        <p:spPr>
          <a:xfrm>
            <a:off x="527537" y="465831"/>
            <a:ext cx="7491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াপস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নিউরোহি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র্থ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ে।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াধ্যমে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তাড়না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পরিবাহিত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AA0A9-2426-42CE-BCDA-960FA48E434B}"/>
              </a:ext>
            </a:extLst>
          </p:cNvPr>
          <p:cNvSpPr/>
          <p:nvPr/>
        </p:nvSpPr>
        <p:spPr>
          <a:xfrm>
            <a:off x="527538" y="4053222"/>
            <a:ext cx="74910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ুষের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মস্তি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িয়ন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িউরন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৭-১০ হ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াপস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ংযোগ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থ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A548ACB-7A3A-4414-B8AE-5E8E422E1FC1}"/>
              </a:ext>
            </a:extLst>
          </p:cNvPr>
          <p:cNvSpPr/>
          <p:nvPr/>
        </p:nvSpPr>
        <p:spPr>
          <a:xfrm>
            <a:off x="527537" y="2243053"/>
            <a:ext cx="5961185" cy="1414558"/>
          </a:xfrm>
          <a:prstGeom prst="rightArrow">
            <a:avLst>
              <a:gd name="adj1" fmla="val 50000"/>
              <a:gd name="adj2" fmla="val 10391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াপস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8696618-F9FE-4D26-8735-75533D83B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113614"/>
              </p:ext>
            </p:extLst>
          </p:nvPr>
        </p:nvGraphicFramePr>
        <p:xfrm>
          <a:off x="-25396" y="0"/>
          <a:ext cx="12182227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3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86C6BE-25E2-4959-922A-18B9D1186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r="253" b="10888"/>
          <a:stretch/>
        </p:blipFill>
        <p:spPr>
          <a:xfrm>
            <a:off x="175846" y="1007706"/>
            <a:ext cx="11609654" cy="5850295"/>
          </a:xfrm>
          <a:prstGeom prst="rect">
            <a:avLst/>
          </a:prstGeom>
        </p:spPr>
      </p:pic>
      <p:sp>
        <p:nvSpPr>
          <p:cNvPr id="11" name="Rectangle: Rounded Corners 72">
            <a:extLst>
              <a:ext uri="{FF2B5EF4-FFF2-40B4-BE49-F238E27FC236}">
                <a16:creationId xmlns:a16="http://schemas.microsoft.com/office/drawing/2014/main" id="{12561ECB-3E35-477A-867C-6A36D1ADAE7E}"/>
              </a:ext>
            </a:extLst>
          </p:cNvPr>
          <p:cNvSpPr txBox="1">
            <a:spLocks/>
          </p:cNvSpPr>
          <p:nvPr/>
        </p:nvSpPr>
        <p:spPr>
          <a:xfrm>
            <a:off x="521460" y="223031"/>
            <a:ext cx="3994556" cy="784675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9C6074C-99EF-49D6-95CE-C3197D0D213E}"/>
              </a:ext>
            </a:extLst>
          </p:cNvPr>
          <p:cNvSpPr/>
          <p:nvPr/>
        </p:nvSpPr>
        <p:spPr>
          <a:xfrm flipH="1">
            <a:off x="521460" y="1153950"/>
            <a:ext cx="1740877" cy="988192"/>
          </a:xfrm>
          <a:prstGeom prst="cloud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ক-</a:t>
            </a:r>
            <a:r>
              <a:rPr lang="en-US" sz="3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CBAE7E1-A9C8-45AD-AE6C-3C004D4B070A}"/>
              </a:ext>
            </a:extLst>
          </p:cNvPr>
          <p:cNvSpPr/>
          <p:nvPr/>
        </p:nvSpPr>
        <p:spPr>
          <a:xfrm>
            <a:off x="5425514" y="1153951"/>
            <a:ext cx="1740877" cy="1081018"/>
          </a:xfrm>
          <a:prstGeom prst="cloud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খ-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দল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70545C0-4C1C-4043-BD5F-16C8AA503719}"/>
              </a:ext>
            </a:extLst>
          </p:cNvPr>
          <p:cNvSpPr/>
          <p:nvPr/>
        </p:nvSpPr>
        <p:spPr>
          <a:xfrm>
            <a:off x="340308" y="2335577"/>
            <a:ext cx="3851031" cy="3064625"/>
          </a:xfrm>
          <a:prstGeom prst="horizontalScrol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অংশগুলির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FD4DA220-D460-4CDE-9C99-155A82276C7D}"/>
              </a:ext>
            </a:extLst>
          </p:cNvPr>
          <p:cNvSpPr/>
          <p:nvPr/>
        </p:nvSpPr>
        <p:spPr>
          <a:xfrm>
            <a:off x="4274498" y="2335577"/>
            <a:ext cx="3555062" cy="3064625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৩ </a:t>
            </a:r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টি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BB57D086-C391-4DD0-80C1-86EE81355B73}"/>
              </a:ext>
            </a:extLst>
          </p:cNvPr>
          <p:cNvSpPr txBox="1">
            <a:spLocks/>
          </p:cNvSpPr>
          <p:nvPr/>
        </p:nvSpPr>
        <p:spPr>
          <a:xfrm>
            <a:off x="7877897" y="553015"/>
            <a:ext cx="3831283" cy="1152693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D7083B-6278-4E18-9047-8A95D88B6067}"/>
              </a:ext>
            </a:extLst>
          </p:cNvPr>
          <p:cNvSpPr/>
          <p:nvPr/>
        </p:nvSpPr>
        <p:spPr>
          <a:xfrm>
            <a:off x="0" y="5257799"/>
            <a:ext cx="12192000" cy="160020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F6925-D262-427D-B835-403C5330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98" y="1987062"/>
            <a:ext cx="4211217" cy="3094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D5FD3-236C-47AF-A6C8-2FD12BB6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7332784" cy="50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E87CA-442C-4675-B0A8-4191CE813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" y="562707"/>
            <a:ext cx="10287000" cy="56798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843118E-BA67-4219-9992-94F3E882B1BF}"/>
              </a:ext>
            </a:extLst>
          </p:cNvPr>
          <p:cNvSpPr/>
          <p:nvPr/>
        </p:nvSpPr>
        <p:spPr>
          <a:xfrm>
            <a:off x="4870937" y="3024548"/>
            <a:ext cx="3411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bg2">
                    <a:lumMod val="50000"/>
                  </a:schemeClr>
                </a:solidFill>
              </a:rPr>
              <a:t>সবাইকে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6000" dirty="0" err="1">
                <a:solidFill>
                  <a:schemeClr val="bg2">
                    <a:lumMod val="50000"/>
                  </a:schemeClr>
                </a:solidFill>
              </a:rPr>
              <a:t>ধন্যবাদ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32626-7063-499E-AF02-F28697C8072A}"/>
              </a:ext>
            </a:extLst>
          </p:cNvPr>
          <p:cNvSpPr txBox="1"/>
          <p:nvPr/>
        </p:nvSpPr>
        <p:spPr>
          <a:xfrm>
            <a:off x="0" y="2863413"/>
            <a:ext cx="5959012" cy="36317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নুরিয়া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০১৮১৫৪১১৭৬২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Email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mjahangirkaptai@gmail.com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7FBD8-C860-421C-B815-4A2F41D33FA0}"/>
              </a:ext>
            </a:extLst>
          </p:cNvPr>
          <p:cNvSpPr txBox="1"/>
          <p:nvPr/>
        </p:nvSpPr>
        <p:spPr>
          <a:xfrm>
            <a:off x="7706726" y="2971136"/>
            <a:ext cx="4110132" cy="38472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।(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স্নায়ুকলা</a:t>
            </a:r>
            <a:endParaRPr lang="en-US" sz="4000" dirty="0">
              <a:solidFill>
                <a:schemeClr val="tx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3600" b="1" dirty="0">
              <a:ln w="0"/>
              <a:solidFill>
                <a:srgbClr val="D6009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B88CE-ACBD-47E2-BB87-BB710EC35A99}"/>
              </a:ext>
            </a:extLst>
          </p:cNvPr>
          <p:cNvSpPr txBox="1"/>
          <p:nvPr/>
        </p:nvSpPr>
        <p:spPr>
          <a:xfrm>
            <a:off x="5878590" y="465912"/>
            <a:ext cx="1828136" cy="923274"/>
          </a:xfrm>
          <a:prstGeom prst="rect">
            <a:avLst/>
          </a:prstGeom>
          <a:pattFill prst="pct5">
            <a:fgClr>
              <a:srgbClr val="FFFFFF">
                <a:shade val="85000"/>
              </a:srgbClr>
            </a:fgClr>
            <a:bgClr>
              <a:schemeClr val="bg1"/>
            </a:bgClr>
          </a:patt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>
                <a:gd name="adj" fmla="val 54759"/>
              </a:avLst>
            </a:prstTxWarp>
            <a:spAutoFit/>
          </a:bodyPr>
          <a:lstStyle/>
          <a:p>
            <a:r>
              <a:rPr lang="bn-BD" sz="4800" dirty="0">
                <a:ln w="0">
                  <a:solidFill>
                    <a:srgbClr val="1D1DD3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n w="0">
                  <a:solidFill>
                    <a:srgbClr val="1D1DD3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3600" dirty="0">
              <a:ln w="0">
                <a:solidFill>
                  <a:srgbClr val="1D1DD3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E9948-5A97-4D39-B70E-CF64BF4CA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01" y="210347"/>
            <a:ext cx="1828136" cy="2549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Star: 4 Points 9">
            <a:extLst>
              <a:ext uri="{FF2B5EF4-FFF2-40B4-BE49-F238E27FC236}">
                <a16:creationId xmlns:a16="http://schemas.microsoft.com/office/drawing/2014/main" id="{1C4FA502-C529-4818-B662-689B4CAF2442}"/>
              </a:ext>
            </a:extLst>
          </p:cNvPr>
          <p:cNvSpPr/>
          <p:nvPr/>
        </p:nvSpPr>
        <p:spPr>
          <a:xfrm>
            <a:off x="6611810" y="2760116"/>
            <a:ext cx="509954" cy="354771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F4CBB-C6C3-4B15-B453-D469EEC8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80" y="107723"/>
            <a:ext cx="3221451" cy="28634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137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EB66A-11ED-4818-BF84-E9D39483CC87}"/>
              </a:ext>
            </a:extLst>
          </p:cNvPr>
          <p:cNvSpPr/>
          <p:nvPr/>
        </p:nvSpPr>
        <p:spPr>
          <a:xfrm>
            <a:off x="1055075" y="2009885"/>
            <a:ext cx="8435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6000" b="1" dirty="0">
                <a:solidFill>
                  <a:srgbClr val="008000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6000" b="1" dirty="0">
                <a:solidFill>
                  <a:srgbClr val="008000"/>
                </a:solidFill>
                <a:latin typeface="NikoshBAN" charset="0"/>
              </a:rPr>
              <a:t>..........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87AF11E-FEA6-4B75-8395-5267EA835D52}"/>
              </a:ext>
            </a:extLst>
          </p:cNvPr>
          <p:cNvSpPr txBox="1">
            <a:spLocks/>
          </p:cNvSpPr>
          <p:nvPr/>
        </p:nvSpPr>
        <p:spPr>
          <a:xfrm>
            <a:off x="707429" y="3201391"/>
            <a:ext cx="10599200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3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স্নায়ুকলা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২।নিউরনে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3।নিউরনের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অংশগুলির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নিউরনের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4" name="Cloud Callout 2">
            <a:extLst>
              <a:ext uri="{FF2B5EF4-FFF2-40B4-BE49-F238E27FC236}">
                <a16:creationId xmlns:a16="http://schemas.microsoft.com/office/drawing/2014/main" id="{3FAC8F45-0414-421B-932C-2564728F0990}"/>
              </a:ext>
            </a:extLst>
          </p:cNvPr>
          <p:cNvSpPr/>
          <p:nvPr/>
        </p:nvSpPr>
        <p:spPr>
          <a:xfrm flipH="1">
            <a:off x="707428" y="62132"/>
            <a:ext cx="4708634" cy="1713914"/>
          </a:xfrm>
          <a:prstGeom prst="cloud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C00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D2278-C836-4117-BBD1-472632DFA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7" y="262416"/>
            <a:ext cx="4079351" cy="212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26655D2-D95A-46A0-BAE0-A287389B34B7}"/>
              </a:ext>
            </a:extLst>
          </p:cNvPr>
          <p:cNvSpPr/>
          <p:nvPr/>
        </p:nvSpPr>
        <p:spPr>
          <a:xfrm>
            <a:off x="4300725" y="826470"/>
            <a:ext cx="1940894" cy="9495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CC005-416D-44D8-A495-E8B7DADB99D4}"/>
              </a:ext>
            </a:extLst>
          </p:cNvPr>
          <p:cNvSpPr txBox="1"/>
          <p:nvPr/>
        </p:nvSpPr>
        <p:spPr>
          <a:xfrm>
            <a:off x="132409" y="362047"/>
            <a:ext cx="381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569A8-BFD2-4E2C-B9F9-B838D61C2AD3}"/>
              </a:ext>
            </a:extLst>
          </p:cNvPr>
          <p:cNvSpPr txBox="1"/>
          <p:nvPr/>
        </p:nvSpPr>
        <p:spPr>
          <a:xfrm>
            <a:off x="132401" y="1531425"/>
            <a:ext cx="432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মাথার ভিতর কী থাকে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11E6B5-25E4-4F75-9AD7-75A0B2A8C2E9}"/>
              </a:ext>
            </a:extLst>
          </p:cNvPr>
          <p:cNvSpPr txBox="1"/>
          <p:nvPr/>
        </p:nvSpPr>
        <p:spPr>
          <a:xfrm>
            <a:off x="8492248" y="1025991"/>
            <a:ext cx="112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58B18-5833-477C-9C0D-38EE679ED297}"/>
              </a:ext>
            </a:extLst>
          </p:cNvPr>
          <p:cNvSpPr txBox="1"/>
          <p:nvPr/>
        </p:nvSpPr>
        <p:spPr>
          <a:xfrm>
            <a:off x="6286328" y="1059250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মাথা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55DC0D-3CE6-4A1F-A062-65BEB7A2C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73" y="3073408"/>
            <a:ext cx="3410179" cy="35444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F8F25A-8932-4394-A4CF-7150D2E0D9DF}"/>
              </a:ext>
            </a:extLst>
          </p:cNvPr>
          <p:cNvSpPr txBox="1"/>
          <p:nvPr/>
        </p:nvSpPr>
        <p:spPr>
          <a:xfrm>
            <a:off x="11190" y="2399134"/>
            <a:ext cx="682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55C8D-9C1F-4F85-9CEF-A3D63226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317" y="3941362"/>
            <a:ext cx="3275550" cy="24970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F42B79-156B-45A9-ABAD-9828DFDC45F5}"/>
              </a:ext>
            </a:extLst>
          </p:cNvPr>
          <p:cNvSpPr txBox="1"/>
          <p:nvPr/>
        </p:nvSpPr>
        <p:spPr>
          <a:xfrm>
            <a:off x="9548446" y="919191"/>
            <a:ext cx="3475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20C6F2DB-BB7D-4803-B3BB-27AA9EC228AA}"/>
              </a:ext>
            </a:extLst>
          </p:cNvPr>
          <p:cNvSpPr/>
          <p:nvPr/>
        </p:nvSpPr>
        <p:spPr>
          <a:xfrm rot="10800000">
            <a:off x="5082068" y="826473"/>
            <a:ext cx="6579706" cy="94956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20407-6114-47C4-A8DC-0BB68DD82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5743" y="1921410"/>
            <a:ext cx="3410178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47318 0.0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1 -0.01019 L -0.16511 -0.00995 L -0.17917 -0.00463 C -0.18138 -0.00394 -0.18333 -0.00185 -0.18542 -0.00185 C -0.20274 -0.00185 -0.21979 -0.0037 -0.23698 -0.00463 C -0.23958 -0.00556 -0.24232 -0.00648 -0.24479 -0.00741 C -0.24649 -0.00833 -0.24792 -0.00972 -0.24948 -0.01019 C -0.25651 -0.01296 -0.26628 -0.01458 -0.27292 -0.01574 L -0.32292 -0.01296 L -0.44792 -0.01019 C -0.45013 -0.01019 -0.45208 -0.0081 -0.45417 -0.00741 C -0.46042 -0.00625 -0.46667 -0.00556 -0.47292 -0.00463 C -0.47826 -0.00278 -0.4849 -0.00046 -0.49011 0.00093 C -0.49531 0.00185 -0.50052 0.00278 -0.50573 0.0037 C -0.50886 0.00556 -0.51224 0.00648 -0.51511 0.00926 C -0.51719 0.01111 -0.51927 0.01319 -0.52136 0.01481 C -0.52344 0.01597 -0.52565 0.0162 -0.52761 0.01759 C -0.52982 0.01898 -0.53177 0.0213 -0.53386 0.02315 C -0.53542 0.02407 -0.53711 0.02431 -0.53854 0.02593 C -0.54193 0.02917 -0.54792 0.03704 -0.54792 0.03727 C -0.54896 0.03981 -0.54974 0.04282 -0.55104 0.04537 C -0.56341 0.06713 -0.54766 0.03194 -0.56042 0.05926 C -0.56693 0.07315 -0.55964 0.06296 -0.56823 0.07315 C -0.57656 0.09537 -0.56563 0.06852 -0.57604 0.08704 C -0.58646 0.10556 -0.57136 0.08611 -0.58386 0.10093 C -0.58594 0.10648 -0.58659 0.11528 -0.59011 0.11759 L -0.59479 0.12037 L -0.59479 0.1206 L -0.59479 0.12037 " pathEditMode="relative" rAng="0" ptsTypes="AAAAAAAAAAAAAAAAAAAAAAA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0601 L -0.30156 0.00601 C -0.46953 0.00601 -0.6763 0.07824 -0.6763 0.13703 L -0.6763 0.26828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87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2BEDD-F34E-4217-9904-01130B58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8" b="12664"/>
          <a:stretch/>
        </p:blipFill>
        <p:spPr>
          <a:xfrm>
            <a:off x="703385" y="341008"/>
            <a:ext cx="10621107" cy="61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36C3589B-21D7-4A37-814A-EC61FDDAE5C9}"/>
              </a:ext>
            </a:extLst>
          </p:cNvPr>
          <p:cNvSpPr txBox="1">
            <a:spLocks/>
          </p:cNvSpPr>
          <p:nvPr/>
        </p:nvSpPr>
        <p:spPr>
          <a:xfrm>
            <a:off x="1106240" y="80597"/>
            <a:ext cx="2777200" cy="845458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স্নায়ুকলা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764E461-D631-428C-A45C-CD0846751579}"/>
              </a:ext>
            </a:extLst>
          </p:cNvPr>
          <p:cNvSpPr txBox="1">
            <a:spLocks/>
          </p:cNvSpPr>
          <p:nvPr/>
        </p:nvSpPr>
        <p:spPr>
          <a:xfrm>
            <a:off x="105509" y="1039243"/>
            <a:ext cx="5990492" cy="532638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কলা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দেহের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সংবেদন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উদ্দিপনা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গ্রহণ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পরিবহনের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উদ্দিপনা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অনুসারে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প্রতিবেদন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স্নায়ুকলা</a:t>
            </a:r>
            <a:r>
              <a:rPr lang="en-US" sz="4800" b="1" spc="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বহুসংখ্যক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স্নায়ুকোষ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নিউরনের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সমন্বয়ে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স্নায়ুটিস্যু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BD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0C77E7-35A1-46FD-980E-AC41D4F7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8721" y="457201"/>
            <a:ext cx="4803530" cy="5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72">
            <a:extLst>
              <a:ext uri="{FF2B5EF4-FFF2-40B4-BE49-F238E27FC236}">
                <a16:creationId xmlns:a16="http://schemas.microsoft.com/office/drawing/2014/main" id="{77DFF46A-FCCF-49C4-8B57-E366C8B076AC}"/>
              </a:ext>
            </a:extLst>
          </p:cNvPr>
          <p:cNvSpPr txBox="1">
            <a:spLocks/>
          </p:cNvSpPr>
          <p:nvPr/>
        </p:nvSpPr>
        <p:spPr>
          <a:xfrm>
            <a:off x="994877" y="109902"/>
            <a:ext cx="2777200" cy="845458"/>
          </a:xfrm>
          <a:prstGeom prst="roundRect">
            <a:avLst>
              <a:gd name="adj" fmla="val 48322"/>
            </a:avLst>
          </a:prstGeom>
          <a:solidFill>
            <a:schemeClr val="tx2">
              <a:lumMod val="75000"/>
            </a:schemeClr>
          </a:solidFill>
          <a:ln w="10795" cap="flat" cmpd="sng" algn="ctr">
            <a:solidFill>
              <a:schemeClr val="bg1"/>
            </a:solidFill>
            <a:prstDash val="solid"/>
          </a:ln>
          <a:effectLst>
            <a:glow rad="127000">
              <a:srgbClr val="00206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নিউরন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8720B-28D6-44E1-942A-3F38F9610F86}"/>
              </a:ext>
            </a:extLst>
          </p:cNvPr>
          <p:cNvSpPr txBox="1"/>
          <p:nvPr/>
        </p:nvSpPr>
        <p:spPr>
          <a:xfrm>
            <a:off x="298945" y="1090237"/>
            <a:ext cx="4571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্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্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ঠন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একককে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নিউরন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ল</a:t>
            </a:r>
            <a:r>
              <a:rPr lang="as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B3FE96-0585-4651-A72C-1E03CC9A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369277"/>
            <a:ext cx="6027246" cy="6488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B03F49-334C-4EF8-B5FE-B9DA052AB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0" y="2661068"/>
            <a:ext cx="4598350" cy="40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75D49E-03ED-4D93-988F-0AF524CA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7" y="4991100"/>
            <a:ext cx="2857500" cy="1752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826CC-37E9-4FD8-A397-4966B4DE8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67505" y="2615708"/>
            <a:ext cx="4686299" cy="3569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D74AF-DA41-49A9-A4D5-0905AB840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42" y="666293"/>
            <a:ext cx="2619375" cy="1847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B259E-3745-4966-A912-B03E65EC7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43" y="4991100"/>
            <a:ext cx="2619374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61800-EF1A-46C3-9DE3-03EC8129C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42" y="2805205"/>
            <a:ext cx="2619375" cy="1743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DE7553-46E0-4035-83CB-30418E37F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7" y="666293"/>
            <a:ext cx="2762250" cy="1657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D6F5A-C496-437C-8024-B10ECE9AE5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719480"/>
            <a:ext cx="2807265" cy="19145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5A5047-7501-4948-B664-8FDB9A7A66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59" y="666293"/>
            <a:ext cx="3569682" cy="11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515C47-4F1D-47F8-A76C-68A8A14DCD0C}"/>
              </a:ext>
            </a:extLst>
          </p:cNvPr>
          <p:cNvSpPr txBox="1"/>
          <p:nvPr/>
        </p:nvSpPr>
        <p:spPr>
          <a:xfrm>
            <a:off x="9370322" y="1461381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B8505-FAC0-4EE9-BC83-009EE0E01F36}"/>
              </a:ext>
            </a:extLst>
          </p:cNvPr>
          <p:cNvSpPr txBox="1"/>
          <p:nvPr/>
        </p:nvSpPr>
        <p:spPr>
          <a:xfrm>
            <a:off x="9325203" y="338487"/>
            <a:ext cx="2157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83F516-7963-4ACA-9C93-26132DC93DCC}"/>
              </a:ext>
            </a:extLst>
          </p:cNvPr>
          <p:cNvSpPr txBox="1"/>
          <p:nvPr/>
        </p:nvSpPr>
        <p:spPr>
          <a:xfrm>
            <a:off x="9370322" y="5402926"/>
            <a:ext cx="2390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মায়ালিন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00CFB-8779-4B34-94A1-5B236D874AC3}"/>
              </a:ext>
            </a:extLst>
          </p:cNvPr>
          <p:cNvSpPr txBox="1"/>
          <p:nvPr/>
        </p:nvSpPr>
        <p:spPr>
          <a:xfrm>
            <a:off x="9466146" y="3746808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96DBC1-2B37-48C2-A49D-4AAED3084922}"/>
              </a:ext>
            </a:extLst>
          </p:cNvPr>
          <p:cNvSpPr txBox="1"/>
          <p:nvPr/>
        </p:nvSpPr>
        <p:spPr>
          <a:xfrm>
            <a:off x="9388927" y="2180939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E577-A0FF-4F67-8C69-0C4CA1B038E1}"/>
              </a:ext>
            </a:extLst>
          </p:cNvPr>
          <p:cNvSpPr txBox="1"/>
          <p:nvPr/>
        </p:nvSpPr>
        <p:spPr>
          <a:xfrm rot="16200000">
            <a:off x="1866504" y="2837741"/>
            <a:ext cx="377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নিউরনে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গঠন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467BAB-6D2F-487D-9485-1235E07F1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"/>
          <a:stretch/>
        </p:blipFill>
        <p:spPr>
          <a:xfrm>
            <a:off x="-19852" y="-14289"/>
            <a:ext cx="3271716" cy="6857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E2FB2E-FC7B-4F17-9EDD-62E93837A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4" b="8461"/>
          <a:stretch/>
        </p:blipFill>
        <p:spPr>
          <a:xfrm>
            <a:off x="4118039" y="1"/>
            <a:ext cx="4954668" cy="685799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B72BB6-806D-4609-A8DC-04399C068F53}"/>
              </a:ext>
            </a:extLst>
          </p:cNvPr>
          <p:cNvCxnSpPr>
            <a:cxnSpLocks/>
          </p:cNvCxnSpPr>
          <p:nvPr/>
        </p:nvCxnSpPr>
        <p:spPr>
          <a:xfrm flipH="1">
            <a:off x="6811623" y="705539"/>
            <a:ext cx="2577304" cy="44851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6AFF91-817E-48DD-A31C-4F0106ED90A9}"/>
              </a:ext>
            </a:extLst>
          </p:cNvPr>
          <p:cNvCxnSpPr>
            <a:cxnSpLocks/>
          </p:cNvCxnSpPr>
          <p:nvPr/>
        </p:nvCxnSpPr>
        <p:spPr>
          <a:xfrm flipH="1" flipV="1">
            <a:off x="6224970" y="1987798"/>
            <a:ext cx="3241176" cy="569472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F7C84D-01F6-4A62-AB15-FA9984E4331C}"/>
              </a:ext>
            </a:extLst>
          </p:cNvPr>
          <p:cNvCxnSpPr>
            <a:cxnSpLocks/>
          </p:cNvCxnSpPr>
          <p:nvPr/>
        </p:nvCxnSpPr>
        <p:spPr>
          <a:xfrm flipH="1" flipV="1">
            <a:off x="6260139" y="4071918"/>
            <a:ext cx="3163958" cy="9005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0BF152-5D30-4549-BB93-1EC91D74A48D}"/>
              </a:ext>
            </a:extLst>
          </p:cNvPr>
          <p:cNvCxnSpPr>
            <a:cxnSpLocks/>
          </p:cNvCxnSpPr>
          <p:nvPr/>
        </p:nvCxnSpPr>
        <p:spPr>
          <a:xfrm flipH="1" flipV="1">
            <a:off x="6926303" y="5710739"/>
            <a:ext cx="2304514" cy="76907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2E1EC2-453F-46D7-A2FC-3E8D7B50791A}"/>
              </a:ext>
            </a:extLst>
          </p:cNvPr>
          <p:cNvCxnSpPr>
            <a:cxnSpLocks/>
          </p:cNvCxnSpPr>
          <p:nvPr/>
        </p:nvCxnSpPr>
        <p:spPr>
          <a:xfrm flipH="1">
            <a:off x="6932006" y="1946551"/>
            <a:ext cx="2393197" cy="41247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ABD10F-1A1B-4AAC-A369-E3EE9C2945B8}"/>
              </a:ext>
            </a:extLst>
          </p:cNvPr>
          <p:cNvCxnSpPr>
            <a:cxnSpLocks/>
          </p:cNvCxnSpPr>
          <p:nvPr/>
        </p:nvCxnSpPr>
        <p:spPr>
          <a:xfrm flipH="1">
            <a:off x="6618343" y="5143630"/>
            <a:ext cx="2612474" cy="44851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AF23665-D5A2-4D11-9CE3-EC6210CE0FC9}"/>
              </a:ext>
            </a:extLst>
          </p:cNvPr>
          <p:cNvSpPr txBox="1"/>
          <p:nvPr/>
        </p:nvSpPr>
        <p:spPr>
          <a:xfrm>
            <a:off x="9162857" y="4816768"/>
            <a:ext cx="302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র‍্যানভিয়ারের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947</TotalTime>
  <Words>458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</vt:lpstr>
      <vt:lpstr>NikoshBAN</vt:lpstr>
      <vt:lpstr>SutonnyMJ</vt:lpstr>
      <vt:lpstr>Tw Cen MT</vt:lpstr>
      <vt:lpstr>Wingdings 2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223</cp:revision>
  <dcterms:created xsi:type="dcterms:W3CDTF">2020-06-06T17:34:34Z</dcterms:created>
  <dcterms:modified xsi:type="dcterms:W3CDTF">2020-06-16T12:24:19Z</dcterms:modified>
</cp:coreProperties>
</file>