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1"/>
  </p:notesMasterIdLst>
  <p:sldIdLst>
    <p:sldId id="273" r:id="rId2"/>
    <p:sldId id="274" r:id="rId3"/>
    <p:sldId id="269" r:id="rId4"/>
    <p:sldId id="276" r:id="rId5"/>
    <p:sldId id="275" r:id="rId6"/>
    <p:sldId id="270" r:id="rId7"/>
    <p:sldId id="279" r:id="rId8"/>
    <p:sldId id="299" r:id="rId9"/>
    <p:sldId id="300" r:id="rId10"/>
    <p:sldId id="289" r:id="rId11"/>
    <p:sldId id="291" r:id="rId12"/>
    <p:sldId id="294" r:id="rId13"/>
    <p:sldId id="292" r:id="rId14"/>
    <p:sldId id="272" r:id="rId15"/>
    <p:sldId id="285" r:id="rId16"/>
    <p:sldId id="286" r:id="rId17"/>
    <p:sldId id="290" r:id="rId18"/>
    <p:sldId id="301" r:id="rId19"/>
    <p:sldId id="287" r:id="rId20"/>
    <p:sldId id="302" r:id="rId21"/>
    <p:sldId id="277" r:id="rId22"/>
    <p:sldId id="280" r:id="rId23"/>
    <p:sldId id="288" r:id="rId24"/>
    <p:sldId id="293" r:id="rId25"/>
    <p:sldId id="278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D1DFE-F8CB-45E0-A2F6-523865D76682}" type="datetimeFigureOut">
              <a:rPr lang="en-US" smtClean="0"/>
              <a:t>16-Jun-20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56633-EF70-4E86-AEDF-659F01DCB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56633-EF70-4E86-AEDF-659F01DCBCD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4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566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79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610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039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98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855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052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995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41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6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442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5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813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17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20000">
              <a:srgbClr val="00B0F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24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42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0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13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7200"/>
            <a:ext cx="82296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53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4038600" y="609600"/>
            <a:ext cx="4038600" cy="685800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স্থলপথে যোগাযোগ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25" y="2290341"/>
            <a:ext cx="3105150" cy="2186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239543"/>
            <a:ext cx="3810000" cy="2295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90805" y="4648205"/>
            <a:ext cx="7250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প্রাচীন বাংলার অতিপ্রিয় আরামদায়ক ভ্রমণের জন্য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1660" y="4706207"/>
            <a:ext cx="1691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গরুর গাড়ী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978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4038600" y="609600"/>
            <a:ext cx="4038600" cy="685800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স্থলপথে যোগাযোগ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458" y="1600205"/>
            <a:ext cx="5026742" cy="34500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04922" y="5436136"/>
            <a:ext cx="7705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গরীব মানুষের উপার্জনের হাতিয়ার , বলতো এটার নাম কী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2882" y="5380923"/>
            <a:ext cx="1770036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ভ্যানগাড়ী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576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4038600" y="609600"/>
            <a:ext cx="4038600" cy="685800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স্থলপথে যোগাযোগ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761" y="1447800"/>
            <a:ext cx="6044287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450205" y="5638805"/>
            <a:ext cx="1215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রিকসা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205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4038600" y="609600"/>
            <a:ext cx="4038600" cy="685800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স্থলপথে যোগাযোগ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293" y="1361661"/>
            <a:ext cx="5319423" cy="4134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193721" y="5583077"/>
            <a:ext cx="1728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ভ্যান গাড়ী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405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59756dOSBGqrxyg_p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172570"/>
            <a:ext cx="6705600" cy="4594578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4038600" y="457200"/>
            <a:ext cx="4038600" cy="685800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স্থলপথে যোগাযোগ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2194" y="5796723"/>
            <a:ext cx="6718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স্থলপথে আরামদায়ক ভ্রমনের জন্য </a:t>
            </a:r>
            <a: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রেলগাড়ি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উপযুক্ত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300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4038600" y="609600"/>
            <a:ext cx="4038600" cy="685800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স্থলপথে যোগাযোগ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371600"/>
            <a:ext cx="6477000" cy="4443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224178" y="5814827"/>
            <a:ext cx="1667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জীপ গাড়ী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313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4038599" y="533400"/>
            <a:ext cx="4038600" cy="685800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স্থলপথে যোগাযোগ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460" y="1447800"/>
            <a:ext cx="7308885" cy="4114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5261850" y="5791205"/>
            <a:ext cx="1592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বাস গাড়ী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370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4038600" y="609600"/>
            <a:ext cx="4038600" cy="685800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স্থলপথে যোগাযোগ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978" y="1447805"/>
            <a:ext cx="5033853" cy="3768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642565" y="5368404"/>
            <a:ext cx="830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বাস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993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3695700" y="609600"/>
            <a:ext cx="4724400" cy="685800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জলপথে যোগাযোগ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438" y="1447800"/>
            <a:ext cx="5834924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463827" y="5367997"/>
            <a:ext cx="1188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নৌকা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34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3695700" y="609600"/>
            <a:ext cx="4724400" cy="685800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জলপথে যোগাযোগ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1447800"/>
            <a:ext cx="5892800" cy="4419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5640162" y="5867405"/>
            <a:ext cx="835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লঞ্চ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22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38600" y="533400"/>
            <a:ext cx="4343400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00205"/>
            <a:ext cx="8229600" cy="47232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5457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715" y="1447800"/>
            <a:ext cx="6324379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Flowchart: Terminator 2"/>
          <p:cNvSpPr/>
          <p:nvPr/>
        </p:nvSpPr>
        <p:spPr>
          <a:xfrm>
            <a:off x="3695700" y="609600"/>
            <a:ext cx="4724400" cy="685800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জলপথে যোগাযোগ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63826" y="5277729"/>
            <a:ext cx="1188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নৌকা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29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2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447800"/>
            <a:ext cx="6477000" cy="39199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lowchart: Terminator 2"/>
          <p:cNvSpPr/>
          <p:nvPr/>
        </p:nvSpPr>
        <p:spPr>
          <a:xfrm>
            <a:off x="3848100" y="609600"/>
            <a:ext cx="4267200" cy="685800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জলপথে যোগাযোগ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7093" y="5520192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লঞ্চ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47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9" descr="5502966919_033677bfb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2" y="1219200"/>
            <a:ext cx="6436895" cy="45720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3457077" y="457200"/>
            <a:ext cx="5009147" cy="685800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আকাশ পথে যোগাযোগ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9838" y="5715005"/>
            <a:ext cx="1959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উড়োজাহাজ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793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3676650" y="533400"/>
            <a:ext cx="4838700" cy="685800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আকাশপথে যোগাযোগ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371600"/>
            <a:ext cx="57150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116409" y="5324906"/>
            <a:ext cx="1959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উড়োজাহাজ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283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3657600" y="609600"/>
            <a:ext cx="4876800" cy="685800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আকাশপথে যোগাযোগ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1447805"/>
            <a:ext cx="6667500" cy="3743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09008" y="5359447"/>
            <a:ext cx="21739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হেলিকাপ্টার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060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33" y="675779"/>
            <a:ext cx="4739640" cy="49924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592381" y="4547279"/>
            <a:ext cx="3239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6673" y="5731364"/>
            <a:ext cx="5618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ভিতরে বিমান যোগাযোগ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88583" y="3358175"/>
            <a:ext cx="963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 </a:t>
            </a:r>
            <a:endParaRPr lang="en-US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81571" y="1084723"/>
            <a:ext cx="1361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 </a:t>
            </a:r>
            <a:endParaRPr lang="en-US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88173" y="1865713"/>
            <a:ext cx="1099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 </a:t>
            </a:r>
            <a:endParaRPr lang="en-US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94023" y="4773168"/>
            <a:ext cx="1080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যশোর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88168" y="2720987"/>
            <a:ext cx="1455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ঠাকুরগাঁও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94018" y="4163093"/>
            <a:ext cx="1569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 </a:t>
            </a:r>
            <a:endParaRPr lang="en-US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46536" y="5720619"/>
            <a:ext cx="6619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ভিতরে প্রধান প্রধান বিমান বন্দর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Left Arrow 12"/>
          <p:cNvSpPr/>
          <p:nvPr/>
        </p:nvSpPr>
        <p:spPr>
          <a:xfrm rot="886690">
            <a:off x="3753480" y="4258208"/>
            <a:ext cx="4684365" cy="19202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 rot="714522">
            <a:off x="4947064" y="3212611"/>
            <a:ext cx="3342860" cy="26769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 rot="21037641">
            <a:off x="3009871" y="1821647"/>
            <a:ext cx="5323312" cy="24964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6172200" y="1967236"/>
            <a:ext cx="2145778" cy="26930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 rot="20571167">
            <a:off x="6346604" y="4626703"/>
            <a:ext cx="1970832" cy="21342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 rot="1116566">
            <a:off x="3177568" y="1994292"/>
            <a:ext cx="5258560" cy="24089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75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1" y="2514601"/>
            <a:ext cx="80771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যাতায়াত ব্যবস্থার উন্নয়নে তোমার নিজস্ব মতামত লিখ।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66998" y="990605"/>
            <a:ext cx="2438488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97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3105840"/>
            <a:ext cx="7696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BD" sz="4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যাতায়াত ব্যবস্থা বলতে কী বুঝায় 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4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বাংলাদেশে কয় ধরনের রেল পথ রয়েছে 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257800" y="990600"/>
            <a:ext cx="236220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74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4800605"/>
            <a:ext cx="7086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বাংলাদেশের সড়ক যাতায়াত একটি মরন       ফাদ বিষয়টি বিশ্লেষণ কর।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248150" y="990600"/>
            <a:ext cx="3619500" cy="914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10150" y="3124205"/>
            <a:ext cx="2095500" cy="12601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4724400" y="2250743"/>
            <a:ext cx="2667000" cy="914400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9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5" y="533405"/>
            <a:ext cx="3417923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524000"/>
            <a:ext cx="8001000" cy="487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86794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743200" y="685800"/>
            <a:ext cx="6781800" cy="914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00600" y="1905000"/>
            <a:ext cx="5257800" cy="434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উজ্জামান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াইলট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০১৭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17-127588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905000" y="2209800"/>
            <a:ext cx="2743200" cy="2819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59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486400" y="1981200"/>
            <a:ext cx="4648200" cy="434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ংলাদেশ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শ্রেণি- নবম 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খ: </a:t>
            </a:r>
            <a:fld id="{B27953B6-09B8-4F95-8A92-467115FF5E1F}" type="datetime3">
              <a:rPr lang="en-US"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 June 2020</a:t>
            </a:fld>
            <a:endParaRPr lang="en-US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038600" y="685800"/>
            <a:ext cx="3962400" cy="1143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1FA11DB-C25B-47C4-8B6A-248BB0CEE14E}"/>
              </a:ext>
            </a:extLst>
          </p:cNvPr>
          <p:cNvGrpSpPr/>
          <p:nvPr/>
        </p:nvGrpSpPr>
        <p:grpSpPr>
          <a:xfrm>
            <a:off x="2137372" y="1981205"/>
            <a:ext cx="3311501" cy="4379367"/>
            <a:chOff x="613367" y="1981200"/>
            <a:chExt cx="3311501" cy="43793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9434" y="2515133"/>
              <a:ext cx="4379367" cy="3311501"/>
            </a:xfrm>
            <a:prstGeom prst="rect">
              <a:avLst/>
            </a:prstGeom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621BE86-FA78-4C6D-8886-038CA6533084}"/>
                </a:ext>
              </a:extLst>
            </p:cNvPr>
            <p:cNvSpPr/>
            <p:nvPr/>
          </p:nvSpPr>
          <p:spPr>
            <a:xfrm>
              <a:off x="2286000" y="2667000"/>
              <a:ext cx="533400" cy="228600"/>
            </a:xfrm>
            <a:prstGeom prst="roundRect">
              <a:avLst/>
            </a:prstGeom>
            <a:solidFill>
              <a:srgbClr val="032F1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31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2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512" y="632352"/>
            <a:ext cx="3189766" cy="22859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Content Placeholder 17" descr="ador-rangpur-070920071107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1" y="632347"/>
            <a:ext cx="3739238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Content Placeholder 9" descr="5502966919_033677bfb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517" y="3124200"/>
            <a:ext cx="3204551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3359756dOSBGqrxyg_p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2" y="3158324"/>
            <a:ext cx="3739236" cy="19470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980621" y="2313387"/>
            <a:ext cx="19415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জলজাহাজ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90831" y="661917"/>
            <a:ext cx="1188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নৌকা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0627" y="3124200"/>
            <a:ext cx="2151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উড়োজাহাজ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05800" y="3082119"/>
            <a:ext cx="1668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রেলগাড়ি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6175" y="5513529"/>
            <a:ext cx="5960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 গুলো দেখে তোমাদের কী মনে হয়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8134" y="5521841"/>
            <a:ext cx="6420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কী যোগাযোগের কথা ভাবতে পারি ?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0621" y="5521842"/>
            <a:ext cx="6755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ছবিগুলো আমাদের যোগাযোগের কথা বলে ।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715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14600" y="1600200"/>
            <a:ext cx="7315200" cy="3352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যোগাযোগ ব্যবস্থা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3800" y="2861106"/>
            <a:ext cx="4681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855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2971800" y="609600"/>
            <a:ext cx="6096000" cy="1371600"/>
          </a:xfrm>
          <a:prstGeom prst="ellipseRibb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199" y="2938415"/>
            <a:ext cx="7257370" cy="722738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0" tIns="71120" rIns="71120" bIns="71120" numCol="1" spcCol="1270" anchor="ctr" anchorCtr="0">
            <a:noAutofit/>
          </a:bodyPr>
          <a:lstStyle/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। বাংলাদেশের যাতায়াত ব্যবস্থা সম্পর্কে বলতে পারবে ।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5" y="3478619"/>
            <a:ext cx="8915399" cy="701675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। বাংলাদেশের বিভিন্ন পথের যানবহনের নাম লিখতে পারবে 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69826" y="4018818"/>
            <a:ext cx="8382000" cy="701675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0" tIns="71120" rIns="71120" bIns="71120" numCol="1" spcCol="1270" anchor="ctr" anchorCtr="0">
            <a:noAutofit/>
          </a:bodyPr>
          <a:lstStyle/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।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যাতায়াত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76014" y="2454747"/>
            <a:ext cx="4312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- - -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246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28466" y="1649436"/>
            <a:ext cx="1948530" cy="179983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স্থলপথ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695670" y="1766986"/>
            <a:ext cx="1905530" cy="168228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জলপথ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64700" y="4753632"/>
            <a:ext cx="1897109" cy="16745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আকাশপথ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181600" y="2251613"/>
            <a:ext cx="1882190" cy="182350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যোগাযোগ 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তিন প্রকার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rot="20467433">
            <a:off x="7029806" y="2649531"/>
            <a:ext cx="69985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1558014">
            <a:off x="4401328" y="2759470"/>
            <a:ext cx="78321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5894429" y="4172060"/>
            <a:ext cx="58302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2355" y="3075982"/>
            <a:ext cx="7308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যোগাযোগ ব্যবস্থাকে তিন ভাগে ভাগ করা যায়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628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1397" y="2897088"/>
            <a:ext cx="70599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এখন একা একা হালকা কাজ করবো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5" y="2743205"/>
            <a:ext cx="2973891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6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5" y="4419600"/>
            <a:ext cx="6276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প্রশ্ন- </a:t>
            </a:r>
            <a:r>
              <a:rPr lang="bn-BD" sz="40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 কত প্রকার ও কী কী ? </a:t>
            </a:r>
            <a:endParaRPr lang="en-US" sz="40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544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777</TotalTime>
  <Words>299</Words>
  <Application>Microsoft Office PowerPoint</Application>
  <PresentationFormat>Widescreen</PresentationFormat>
  <Paragraphs>86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Garamond</vt:lpstr>
      <vt:lpstr>NikoshBAN</vt:lpstr>
      <vt:lpstr>Verdana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MAJID</dc:creator>
  <cp:lastModifiedBy>RPGHS_115166</cp:lastModifiedBy>
  <cp:revision>162</cp:revision>
  <dcterms:created xsi:type="dcterms:W3CDTF">2006-08-16T00:00:00Z</dcterms:created>
  <dcterms:modified xsi:type="dcterms:W3CDTF">2020-06-16T02:43:22Z</dcterms:modified>
</cp:coreProperties>
</file>