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2" r:id="rId4"/>
    <p:sldId id="301" r:id="rId5"/>
    <p:sldId id="306" r:id="rId6"/>
    <p:sldId id="266" r:id="rId7"/>
    <p:sldId id="303" r:id="rId8"/>
    <p:sldId id="293" r:id="rId9"/>
    <p:sldId id="268" r:id="rId10"/>
    <p:sldId id="294" r:id="rId11"/>
    <p:sldId id="270" r:id="rId12"/>
    <p:sldId id="295" r:id="rId13"/>
    <p:sldId id="263" r:id="rId14"/>
    <p:sldId id="264" r:id="rId15"/>
    <p:sldId id="265" r:id="rId16"/>
    <p:sldId id="269" r:id="rId17"/>
    <p:sldId id="261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notesViewPr>
    <p:cSldViewPr>
      <p:cViewPr varScale="1">
        <p:scale>
          <a:sx n="78" d="100"/>
          <a:sy n="78" d="100"/>
        </p:scale>
        <p:origin x="-20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88394-97AC-445C-9069-B5440C4C0A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F9D9E-EE4C-480B-91B7-606AB39B0567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মৌসুমী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ফল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সবজি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কি </a:t>
          </a:r>
          <a:r>
            <a:rPr lang="bn-IN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dirty="0">
            <a:solidFill>
              <a:schemeClr val="bg1"/>
            </a:solidFill>
          </a:endParaRPr>
        </a:p>
      </dgm:t>
    </dgm:pt>
    <dgm:pt modelId="{1666C175-1279-452B-A9D7-D54091E61901}" type="parTrans" cxnId="{404B255F-2622-4100-B24D-239277E40798}">
      <dgm:prSet/>
      <dgm:spPr/>
      <dgm:t>
        <a:bodyPr/>
        <a:lstStyle/>
        <a:p>
          <a:endParaRPr lang="en-US"/>
        </a:p>
      </dgm:t>
    </dgm:pt>
    <dgm:pt modelId="{763E0472-EEB8-4C21-9B62-0B43726E57B5}" type="sibTrans" cxnId="{404B255F-2622-4100-B24D-239277E40798}">
      <dgm:prSet/>
      <dgm:spPr/>
      <dgm:t>
        <a:bodyPr/>
        <a:lstStyle/>
        <a:p>
          <a:endParaRPr lang="en-US"/>
        </a:p>
      </dgm:t>
    </dgm:pt>
    <dgm:pt modelId="{A5FFCE23-067E-4257-93EB-8BCA5C468751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সারাবছর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পাওয়া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এমন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ফলের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বর্ণনা করতে</a:t>
          </a:r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dirty="0">
            <a:solidFill>
              <a:srgbClr val="C00000"/>
            </a:solidFill>
          </a:endParaRPr>
        </a:p>
      </dgm:t>
    </dgm:pt>
    <dgm:pt modelId="{14B7DCEE-40D6-4A5C-B26A-1E07B050E750}" type="parTrans" cxnId="{DF4CAB22-408B-4622-B1B3-4537ACD809D6}">
      <dgm:prSet/>
      <dgm:spPr/>
      <dgm:t>
        <a:bodyPr/>
        <a:lstStyle/>
        <a:p>
          <a:endParaRPr lang="en-US"/>
        </a:p>
      </dgm:t>
    </dgm:pt>
    <dgm:pt modelId="{CDFD9342-EA76-4C51-914F-D73FA4D2DA35}" type="sibTrans" cxnId="{DF4CAB22-408B-4622-B1B3-4537ACD809D6}">
      <dgm:prSet/>
      <dgm:spPr/>
      <dgm:t>
        <a:bodyPr/>
        <a:lstStyle/>
        <a:p>
          <a:endParaRPr lang="en-US"/>
        </a:p>
      </dgm:t>
    </dgm:pt>
    <dgm:pt modelId="{D6059C47-5B17-48FE-89EA-5B381E7ABC8A}">
      <dgm:prSet phldrT="[Text]"/>
      <dgm:spPr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মৌসুমী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ফলের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উপকারীতা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dirty="0">
            <a:solidFill>
              <a:schemeClr val="tx1"/>
            </a:solidFill>
          </a:endParaRPr>
        </a:p>
      </dgm:t>
    </dgm:pt>
    <dgm:pt modelId="{A2D276FE-7BBC-4C38-A6E9-D333C9C44134}" type="parTrans" cxnId="{974495FA-6F0C-476B-87E0-AA8068B9BA7C}">
      <dgm:prSet/>
      <dgm:spPr/>
      <dgm:t>
        <a:bodyPr/>
        <a:lstStyle/>
        <a:p>
          <a:endParaRPr lang="en-US"/>
        </a:p>
      </dgm:t>
    </dgm:pt>
    <dgm:pt modelId="{E00BFDB1-3D1C-48A6-96B3-6852751D137D}" type="sibTrans" cxnId="{974495FA-6F0C-476B-87E0-AA8068B9BA7C}">
      <dgm:prSet/>
      <dgm:spPr/>
      <dgm:t>
        <a:bodyPr/>
        <a:lstStyle/>
        <a:p>
          <a:endParaRPr lang="en-US"/>
        </a:p>
      </dgm:t>
    </dgm:pt>
    <dgm:pt modelId="{05771E98-FB1E-4CFA-8B1E-09221DCA1888}" type="pres">
      <dgm:prSet presAssocID="{98988394-97AC-445C-9069-B5440C4C0A1E}" presName="Name0" presStyleCnt="0">
        <dgm:presLayoutVars>
          <dgm:chMax val="7"/>
          <dgm:chPref val="7"/>
          <dgm:dir/>
        </dgm:presLayoutVars>
      </dgm:prSet>
      <dgm:spPr/>
    </dgm:pt>
    <dgm:pt modelId="{984B048B-99AA-492A-8B62-7352281651ED}" type="pres">
      <dgm:prSet presAssocID="{98988394-97AC-445C-9069-B5440C4C0A1E}" presName="Name1" presStyleCnt="0"/>
      <dgm:spPr/>
    </dgm:pt>
    <dgm:pt modelId="{36BF9F32-395C-4D4C-983F-63295B7DB8A7}" type="pres">
      <dgm:prSet presAssocID="{98988394-97AC-445C-9069-B5440C4C0A1E}" presName="cycle" presStyleCnt="0"/>
      <dgm:spPr/>
    </dgm:pt>
    <dgm:pt modelId="{54273203-D408-4505-994E-A863E3989BBF}" type="pres">
      <dgm:prSet presAssocID="{98988394-97AC-445C-9069-B5440C4C0A1E}" presName="srcNode" presStyleLbl="node1" presStyleIdx="0" presStyleCnt="3"/>
      <dgm:spPr/>
    </dgm:pt>
    <dgm:pt modelId="{62C6D81C-F4CC-4290-AA2D-1510DB4C7F0D}" type="pres">
      <dgm:prSet presAssocID="{98988394-97AC-445C-9069-B5440C4C0A1E}" presName="conn" presStyleLbl="parChTrans1D2" presStyleIdx="0" presStyleCnt="1"/>
      <dgm:spPr/>
    </dgm:pt>
    <dgm:pt modelId="{4D3465AA-844E-4E5B-9DA4-1626E020FED3}" type="pres">
      <dgm:prSet presAssocID="{98988394-97AC-445C-9069-B5440C4C0A1E}" presName="extraNode" presStyleLbl="node1" presStyleIdx="0" presStyleCnt="3"/>
      <dgm:spPr/>
    </dgm:pt>
    <dgm:pt modelId="{5C7E6DA2-C241-44E7-A6A7-9788B8CA1620}" type="pres">
      <dgm:prSet presAssocID="{98988394-97AC-445C-9069-B5440C4C0A1E}" presName="dstNode" presStyleLbl="node1" presStyleIdx="0" presStyleCnt="3"/>
      <dgm:spPr/>
    </dgm:pt>
    <dgm:pt modelId="{AABFD4F7-B1B2-417B-91DE-A9010961DD25}" type="pres">
      <dgm:prSet presAssocID="{D87F9D9E-EE4C-480B-91B7-606AB39B0567}" presName="text_1" presStyleLbl="node1" presStyleIdx="0" presStyleCnt="3">
        <dgm:presLayoutVars>
          <dgm:bulletEnabled val="1"/>
        </dgm:presLayoutVars>
      </dgm:prSet>
      <dgm:spPr/>
    </dgm:pt>
    <dgm:pt modelId="{72CD8416-89D6-4122-9841-74945557CE7A}" type="pres">
      <dgm:prSet presAssocID="{D87F9D9E-EE4C-480B-91B7-606AB39B0567}" presName="accent_1" presStyleCnt="0"/>
      <dgm:spPr/>
    </dgm:pt>
    <dgm:pt modelId="{5F7D7A2A-8EFB-49FB-94D7-D41117429016}" type="pres">
      <dgm:prSet presAssocID="{D87F9D9E-EE4C-480B-91B7-606AB39B0567}" presName="accentRepeatNode" presStyleLbl="solidFgAcc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15C32D-5A89-46FA-9B4B-F49825EB1B4F}" type="pres">
      <dgm:prSet presAssocID="{A5FFCE23-067E-4257-93EB-8BCA5C468751}" presName="text_2" presStyleLbl="node1" presStyleIdx="1" presStyleCnt="3">
        <dgm:presLayoutVars>
          <dgm:bulletEnabled val="1"/>
        </dgm:presLayoutVars>
      </dgm:prSet>
      <dgm:spPr/>
    </dgm:pt>
    <dgm:pt modelId="{DD095237-D749-4A56-9ACF-73AC06496FC6}" type="pres">
      <dgm:prSet presAssocID="{A5FFCE23-067E-4257-93EB-8BCA5C468751}" presName="accent_2" presStyleCnt="0"/>
      <dgm:spPr/>
    </dgm:pt>
    <dgm:pt modelId="{20ADD217-51DC-452E-9E64-AAD335F526F4}" type="pres">
      <dgm:prSet presAssocID="{A5FFCE23-067E-4257-93EB-8BCA5C468751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B408C8-20BC-45DB-AD29-E8F57FDDAF2D}" type="pres">
      <dgm:prSet presAssocID="{D6059C47-5B17-48FE-89EA-5B381E7ABC8A}" presName="text_3" presStyleLbl="node1" presStyleIdx="2" presStyleCnt="3" custLinFactNeighborX="-438" custLinFactNeighborY="1758">
        <dgm:presLayoutVars>
          <dgm:bulletEnabled val="1"/>
        </dgm:presLayoutVars>
      </dgm:prSet>
      <dgm:spPr/>
    </dgm:pt>
    <dgm:pt modelId="{AB9F19EC-97D2-4384-9CD1-64CAA8EAC91B}" type="pres">
      <dgm:prSet presAssocID="{D6059C47-5B17-48FE-89EA-5B381E7ABC8A}" presName="accent_3" presStyleCnt="0"/>
      <dgm:spPr/>
    </dgm:pt>
    <dgm:pt modelId="{89AE1746-13C5-46CD-A3CC-489371A86659}" type="pres">
      <dgm:prSet presAssocID="{D6059C47-5B17-48FE-89EA-5B381E7ABC8A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C541B09-1FC6-4288-9E92-F75B6293C407}" type="presOf" srcId="{D87F9D9E-EE4C-480B-91B7-606AB39B0567}" destId="{AABFD4F7-B1B2-417B-91DE-A9010961DD25}" srcOrd="0" destOrd="0" presId="urn:microsoft.com/office/officeart/2008/layout/VerticalCurvedList"/>
    <dgm:cxn modelId="{1E133115-EC3E-4E19-91A7-30DC2D7082D9}" type="presOf" srcId="{A5FFCE23-067E-4257-93EB-8BCA5C468751}" destId="{AE15C32D-5A89-46FA-9B4B-F49825EB1B4F}" srcOrd="0" destOrd="0" presId="urn:microsoft.com/office/officeart/2008/layout/VerticalCurvedList"/>
    <dgm:cxn modelId="{DF4CAB22-408B-4622-B1B3-4537ACD809D6}" srcId="{98988394-97AC-445C-9069-B5440C4C0A1E}" destId="{A5FFCE23-067E-4257-93EB-8BCA5C468751}" srcOrd="1" destOrd="0" parTransId="{14B7DCEE-40D6-4A5C-B26A-1E07B050E750}" sibTransId="{CDFD9342-EA76-4C51-914F-D73FA4D2DA35}"/>
    <dgm:cxn modelId="{404B255F-2622-4100-B24D-239277E40798}" srcId="{98988394-97AC-445C-9069-B5440C4C0A1E}" destId="{D87F9D9E-EE4C-480B-91B7-606AB39B0567}" srcOrd="0" destOrd="0" parTransId="{1666C175-1279-452B-A9D7-D54091E61901}" sibTransId="{763E0472-EEB8-4C21-9B62-0B43726E57B5}"/>
    <dgm:cxn modelId="{CB8C6289-5625-4F9C-B748-16071E7E7458}" type="presOf" srcId="{763E0472-EEB8-4C21-9B62-0B43726E57B5}" destId="{62C6D81C-F4CC-4290-AA2D-1510DB4C7F0D}" srcOrd="0" destOrd="0" presId="urn:microsoft.com/office/officeart/2008/layout/VerticalCurvedList"/>
    <dgm:cxn modelId="{E914C7F3-2B3D-42EF-988E-9B053CE68135}" type="presOf" srcId="{98988394-97AC-445C-9069-B5440C4C0A1E}" destId="{05771E98-FB1E-4CFA-8B1E-09221DCA1888}" srcOrd="0" destOrd="0" presId="urn:microsoft.com/office/officeart/2008/layout/VerticalCurvedList"/>
    <dgm:cxn modelId="{D54BC4F7-98B9-4D6B-9950-2ED34B165C2D}" type="presOf" srcId="{D6059C47-5B17-48FE-89EA-5B381E7ABC8A}" destId="{43B408C8-20BC-45DB-AD29-E8F57FDDAF2D}" srcOrd="0" destOrd="0" presId="urn:microsoft.com/office/officeart/2008/layout/VerticalCurvedList"/>
    <dgm:cxn modelId="{974495FA-6F0C-476B-87E0-AA8068B9BA7C}" srcId="{98988394-97AC-445C-9069-B5440C4C0A1E}" destId="{D6059C47-5B17-48FE-89EA-5B381E7ABC8A}" srcOrd="2" destOrd="0" parTransId="{A2D276FE-7BBC-4C38-A6E9-D333C9C44134}" sibTransId="{E00BFDB1-3D1C-48A6-96B3-6852751D137D}"/>
    <dgm:cxn modelId="{237873BB-2855-417A-B6F1-852592AB71A8}" type="presParOf" srcId="{05771E98-FB1E-4CFA-8B1E-09221DCA1888}" destId="{984B048B-99AA-492A-8B62-7352281651ED}" srcOrd="0" destOrd="0" presId="urn:microsoft.com/office/officeart/2008/layout/VerticalCurvedList"/>
    <dgm:cxn modelId="{F22F4508-72BA-46F5-AF19-56A83F6E3712}" type="presParOf" srcId="{984B048B-99AA-492A-8B62-7352281651ED}" destId="{36BF9F32-395C-4D4C-983F-63295B7DB8A7}" srcOrd="0" destOrd="0" presId="urn:microsoft.com/office/officeart/2008/layout/VerticalCurvedList"/>
    <dgm:cxn modelId="{CCA2C833-4E7D-4C36-824A-E54F68AF3DFD}" type="presParOf" srcId="{36BF9F32-395C-4D4C-983F-63295B7DB8A7}" destId="{54273203-D408-4505-994E-A863E3989BBF}" srcOrd="0" destOrd="0" presId="urn:microsoft.com/office/officeart/2008/layout/VerticalCurvedList"/>
    <dgm:cxn modelId="{0A5A63F8-19C1-4AEC-9D68-CE20DE4595AD}" type="presParOf" srcId="{36BF9F32-395C-4D4C-983F-63295B7DB8A7}" destId="{62C6D81C-F4CC-4290-AA2D-1510DB4C7F0D}" srcOrd="1" destOrd="0" presId="urn:microsoft.com/office/officeart/2008/layout/VerticalCurvedList"/>
    <dgm:cxn modelId="{3352F163-A298-4145-B929-36CE0899803C}" type="presParOf" srcId="{36BF9F32-395C-4D4C-983F-63295B7DB8A7}" destId="{4D3465AA-844E-4E5B-9DA4-1626E020FED3}" srcOrd="2" destOrd="0" presId="urn:microsoft.com/office/officeart/2008/layout/VerticalCurvedList"/>
    <dgm:cxn modelId="{93EA41DB-F81F-4C8C-AEB0-7547BF31EFA6}" type="presParOf" srcId="{36BF9F32-395C-4D4C-983F-63295B7DB8A7}" destId="{5C7E6DA2-C241-44E7-A6A7-9788B8CA1620}" srcOrd="3" destOrd="0" presId="urn:microsoft.com/office/officeart/2008/layout/VerticalCurvedList"/>
    <dgm:cxn modelId="{81CCE455-0C30-44D3-9844-893318456911}" type="presParOf" srcId="{984B048B-99AA-492A-8B62-7352281651ED}" destId="{AABFD4F7-B1B2-417B-91DE-A9010961DD25}" srcOrd="1" destOrd="0" presId="urn:microsoft.com/office/officeart/2008/layout/VerticalCurvedList"/>
    <dgm:cxn modelId="{E4C53ADF-5244-4D58-9BBE-1F7163155F8C}" type="presParOf" srcId="{984B048B-99AA-492A-8B62-7352281651ED}" destId="{72CD8416-89D6-4122-9841-74945557CE7A}" srcOrd="2" destOrd="0" presId="urn:microsoft.com/office/officeart/2008/layout/VerticalCurvedList"/>
    <dgm:cxn modelId="{FC52AB17-5AEB-4926-A55D-46ED2B0E6E7C}" type="presParOf" srcId="{72CD8416-89D6-4122-9841-74945557CE7A}" destId="{5F7D7A2A-8EFB-49FB-94D7-D41117429016}" srcOrd="0" destOrd="0" presId="urn:microsoft.com/office/officeart/2008/layout/VerticalCurvedList"/>
    <dgm:cxn modelId="{7C65034B-D917-46B5-9D7E-CC1EACA7AF2A}" type="presParOf" srcId="{984B048B-99AA-492A-8B62-7352281651ED}" destId="{AE15C32D-5A89-46FA-9B4B-F49825EB1B4F}" srcOrd="3" destOrd="0" presId="urn:microsoft.com/office/officeart/2008/layout/VerticalCurvedList"/>
    <dgm:cxn modelId="{11256EEC-7845-498E-BBC0-7C3A252988F1}" type="presParOf" srcId="{984B048B-99AA-492A-8B62-7352281651ED}" destId="{DD095237-D749-4A56-9ACF-73AC06496FC6}" srcOrd="4" destOrd="0" presId="urn:microsoft.com/office/officeart/2008/layout/VerticalCurvedList"/>
    <dgm:cxn modelId="{681871AD-77C7-469A-9030-FC90668B921C}" type="presParOf" srcId="{DD095237-D749-4A56-9ACF-73AC06496FC6}" destId="{20ADD217-51DC-452E-9E64-AAD335F526F4}" srcOrd="0" destOrd="0" presId="urn:microsoft.com/office/officeart/2008/layout/VerticalCurvedList"/>
    <dgm:cxn modelId="{2E521306-723D-43CF-94F8-7C9ABEC0F685}" type="presParOf" srcId="{984B048B-99AA-492A-8B62-7352281651ED}" destId="{43B408C8-20BC-45DB-AD29-E8F57FDDAF2D}" srcOrd="5" destOrd="0" presId="urn:microsoft.com/office/officeart/2008/layout/VerticalCurvedList"/>
    <dgm:cxn modelId="{2A69675D-1E47-4047-850E-37EB3E221DA8}" type="presParOf" srcId="{984B048B-99AA-492A-8B62-7352281651ED}" destId="{AB9F19EC-97D2-4384-9CD1-64CAA8EAC91B}" srcOrd="6" destOrd="0" presId="urn:microsoft.com/office/officeart/2008/layout/VerticalCurvedList"/>
    <dgm:cxn modelId="{11EFA325-41A4-467B-87C3-00AFB43ED45E}" type="presParOf" srcId="{AB9F19EC-97D2-4384-9CD1-64CAA8EAC91B}" destId="{89AE1746-13C5-46CD-A3CC-489371A866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88394-97AC-445C-9069-B5440C4C0A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F9D9E-EE4C-480B-91B7-606AB39B0567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মৌসুমী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ফল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সবজি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কি </a:t>
          </a:r>
          <a:r>
            <a:rPr lang="bn-IN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dirty="0">
            <a:solidFill>
              <a:schemeClr val="bg1"/>
            </a:solidFill>
          </a:endParaRPr>
        </a:p>
      </dgm:t>
    </dgm:pt>
    <dgm:pt modelId="{1666C175-1279-452B-A9D7-D54091E61901}" type="parTrans" cxnId="{404B255F-2622-4100-B24D-239277E40798}">
      <dgm:prSet/>
      <dgm:spPr/>
      <dgm:t>
        <a:bodyPr/>
        <a:lstStyle/>
        <a:p>
          <a:endParaRPr lang="en-US"/>
        </a:p>
      </dgm:t>
    </dgm:pt>
    <dgm:pt modelId="{763E0472-EEB8-4C21-9B62-0B43726E57B5}" type="sibTrans" cxnId="{404B255F-2622-4100-B24D-239277E40798}">
      <dgm:prSet/>
      <dgm:spPr/>
      <dgm:t>
        <a:bodyPr/>
        <a:lstStyle/>
        <a:p>
          <a:endParaRPr lang="en-US"/>
        </a:p>
      </dgm:t>
    </dgm:pt>
    <dgm:pt modelId="{A5FFCE23-067E-4257-93EB-8BCA5C468751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সারাবছর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পাওয়া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এমন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ফলের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বর্ণনা করতে</a:t>
          </a:r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dirty="0">
            <a:solidFill>
              <a:srgbClr val="C00000"/>
            </a:solidFill>
          </a:endParaRPr>
        </a:p>
      </dgm:t>
    </dgm:pt>
    <dgm:pt modelId="{14B7DCEE-40D6-4A5C-B26A-1E07B050E750}" type="parTrans" cxnId="{DF4CAB22-408B-4622-B1B3-4537ACD809D6}">
      <dgm:prSet/>
      <dgm:spPr/>
      <dgm:t>
        <a:bodyPr/>
        <a:lstStyle/>
        <a:p>
          <a:endParaRPr lang="en-US"/>
        </a:p>
      </dgm:t>
    </dgm:pt>
    <dgm:pt modelId="{CDFD9342-EA76-4C51-914F-D73FA4D2DA35}" type="sibTrans" cxnId="{DF4CAB22-408B-4622-B1B3-4537ACD809D6}">
      <dgm:prSet/>
      <dgm:spPr/>
      <dgm:t>
        <a:bodyPr/>
        <a:lstStyle/>
        <a:p>
          <a:endParaRPr lang="en-US"/>
        </a:p>
      </dgm:t>
    </dgm:pt>
    <dgm:pt modelId="{D6059C47-5B17-48FE-89EA-5B381E7ABC8A}">
      <dgm:prSet phldrT="[Text]"/>
      <dgm:spPr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মৌসুমী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ফলের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উপকারীতা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dirty="0">
            <a:solidFill>
              <a:schemeClr val="tx1"/>
            </a:solidFill>
          </a:endParaRPr>
        </a:p>
      </dgm:t>
    </dgm:pt>
    <dgm:pt modelId="{A2D276FE-7BBC-4C38-A6E9-D333C9C44134}" type="parTrans" cxnId="{974495FA-6F0C-476B-87E0-AA8068B9BA7C}">
      <dgm:prSet/>
      <dgm:spPr/>
      <dgm:t>
        <a:bodyPr/>
        <a:lstStyle/>
        <a:p>
          <a:endParaRPr lang="en-US"/>
        </a:p>
      </dgm:t>
    </dgm:pt>
    <dgm:pt modelId="{E00BFDB1-3D1C-48A6-96B3-6852751D137D}" type="sibTrans" cxnId="{974495FA-6F0C-476B-87E0-AA8068B9BA7C}">
      <dgm:prSet/>
      <dgm:spPr/>
      <dgm:t>
        <a:bodyPr/>
        <a:lstStyle/>
        <a:p>
          <a:endParaRPr lang="en-US"/>
        </a:p>
      </dgm:t>
    </dgm:pt>
    <dgm:pt modelId="{05771E98-FB1E-4CFA-8B1E-09221DCA1888}" type="pres">
      <dgm:prSet presAssocID="{98988394-97AC-445C-9069-B5440C4C0A1E}" presName="Name0" presStyleCnt="0">
        <dgm:presLayoutVars>
          <dgm:chMax val="7"/>
          <dgm:chPref val="7"/>
          <dgm:dir/>
        </dgm:presLayoutVars>
      </dgm:prSet>
      <dgm:spPr/>
    </dgm:pt>
    <dgm:pt modelId="{984B048B-99AA-492A-8B62-7352281651ED}" type="pres">
      <dgm:prSet presAssocID="{98988394-97AC-445C-9069-B5440C4C0A1E}" presName="Name1" presStyleCnt="0"/>
      <dgm:spPr/>
    </dgm:pt>
    <dgm:pt modelId="{36BF9F32-395C-4D4C-983F-63295B7DB8A7}" type="pres">
      <dgm:prSet presAssocID="{98988394-97AC-445C-9069-B5440C4C0A1E}" presName="cycle" presStyleCnt="0"/>
      <dgm:spPr/>
    </dgm:pt>
    <dgm:pt modelId="{54273203-D408-4505-994E-A863E3989BBF}" type="pres">
      <dgm:prSet presAssocID="{98988394-97AC-445C-9069-B5440C4C0A1E}" presName="srcNode" presStyleLbl="node1" presStyleIdx="0" presStyleCnt="3"/>
      <dgm:spPr/>
    </dgm:pt>
    <dgm:pt modelId="{62C6D81C-F4CC-4290-AA2D-1510DB4C7F0D}" type="pres">
      <dgm:prSet presAssocID="{98988394-97AC-445C-9069-B5440C4C0A1E}" presName="conn" presStyleLbl="parChTrans1D2" presStyleIdx="0" presStyleCnt="1"/>
      <dgm:spPr/>
    </dgm:pt>
    <dgm:pt modelId="{4D3465AA-844E-4E5B-9DA4-1626E020FED3}" type="pres">
      <dgm:prSet presAssocID="{98988394-97AC-445C-9069-B5440C4C0A1E}" presName="extraNode" presStyleLbl="node1" presStyleIdx="0" presStyleCnt="3"/>
      <dgm:spPr/>
    </dgm:pt>
    <dgm:pt modelId="{5C7E6DA2-C241-44E7-A6A7-9788B8CA1620}" type="pres">
      <dgm:prSet presAssocID="{98988394-97AC-445C-9069-B5440C4C0A1E}" presName="dstNode" presStyleLbl="node1" presStyleIdx="0" presStyleCnt="3"/>
      <dgm:spPr/>
    </dgm:pt>
    <dgm:pt modelId="{AABFD4F7-B1B2-417B-91DE-A9010961DD25}" type="pres">
      <dgm:prSet presAssocID="{D87F9D9E-EE4C-480B-91B7-606AB39B0567}" presName="text_1" presStyleLbl="node1" presStyleIdx="0" presStyleCnt="3">
        <dgm:presLayoutVars>
          <dgm:bulletEnabled val="1"/>
        </dgm:presLayoutVars>
      </dgm:prSet>
      <dgm:spPr/>
    </dgm:pt>
    <dgm:pt modelId="{72CD8416-89D6-4122-9841-74945557CE7A}" type="pres">
      <dgm:prSet presAssocID="{D87F9D9E-EE4C-480B-91B7-606AB39B0567}" presName="accent_1" presStyleCnt="0"/>
      <dgm:spPr/>
    </dgm:pt>
    <dgm:pt modelId="{5F7D7A2A-8EFB-49FB-94D7-D41117429016}" type="pres">
      <dgm:prSet presAssocID="{D87F9D9E-EE4C-480B-91B7-606AB39B0567}" presName="accentRepeatNode" presStyleLbl="solidFgAcc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15C32D-5A89-46FA-9B4B-F49825EB1B4F}" type="pres">
      <dgm:prSet presAssocID="{A5FFCE23-067E-4257-93EB-8BCA5C468751}" presName="text_2" presStyleLbl="node1" presStyleIdx="1" presStyleCnt="3">
        <dgm:presLayoutVars>
          <dgm:bulletEnabled val="1"/>
        </dgm:presLayoutVars>
      </dgm:prSet>
      <dgm:spPr/>
    </dgm:pt>
    <dgm:pt modelId="{DD095237-D749-4A56-9ACF-73AC06496FC6}" type="pres">
      <dgm:prSet presAssocID="{A5FFCE23-067E-4257-93EB-8BCA5C468751}" presName="accent_2" presStyleCnt="0"/>
      <dgm:spPr/>
    </dgm:pt>
    <dgm:pt modelId="{20ADD217-51DC-452E-9E64-AAD335F526F4}" type="pres">
      <dgm:prSet presAssocID="{A5FFCE23-067E-4257-93EB-8BCA5C468751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B408C8-20BC-45DB-AD29-E8F57FDDAF2D}" type="pres">
      <dgm:prSet presAssocID="{D6059C47-5B17-48FE-89EA-5B381E7ABC8A}" presName="text_3" presStyleLbl="node1" presStyleIdx="2" presStyleCnt="3" custLinFactNeighborX="-438" custLinFactNeighborY="1758">
        <dgm:presLayoutVars>
          <dgm:bulletEnabled val="1"/>
        </dgm:presLayoutVars>
      </dgm:prSet>
      <dgm:spPr/>
    </dgm:pt>
    <dgm:pt modelId="{AB9F19EC-97D2-4384-9CD1-64CAA8EAC91B}" type="pres">
      <dgm:prSet presAssocID="{D6059C47-5B17-48FE-89EA-5B381E7ABC8A}" presName="accent_3" presStyleCnt="0"/>
      <dgm:spPr/>
    </dgm:pt>
    <dgm:pt modelId="{89AE1746-13C5-46CD-A3CC-489371A86659}" type="pres">
      <dgm:prSet presAssocID="{D6059C47-5B17-48FE-89EA-5B381E7ABC8A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091BF19-00E1-4854-BCF5-309E2E08A31C}" type="presOf" srcId="{D87F9D9E-EE4C-480B-91B7-606AB39B0567}" destId="{AABFD4F7-B1B2-417B-91DE-A9010961DD25}" srcOrd="0" destOrd="0" presId="urn:microsoft.com/office/officeart/2008/layout/VerticalCurvedList"/>
    <dgm:cxn modelId="{DF4CAB22-408B-4622-B1B3-4537ACD809D6}" srcId="{98988394-97AC-445C-9069-B5440C4C0A1E}" destId="{A5FFCE23-067E-4257-93EB-8BCA5C468751}" srcOrd="1" destOrd="0" parTransId="{14B7DCEE-40D6-4A5C-B26A-1E07B050E750}" sibTransId="{CDFD9342-EA76-4C51-914F-D73FA4D2DA35}"/>
    <dgm:cxn modelId="{404B255F-2622-4100-B24D-239277E40798}" srcId="{98988394-97AC-445C-9069-B5440C4C0A1E}" destId="{D87F9D9E-EE4C-480B-91B7-606AB39B0567}" srcOrd="0" destOrd="0" parTransId="{1666C175-1279-452B-A9D7-D54091E61901}" sibTransId="{763E0472-EEB8-4C21-9B62-0B43726E57B5}"/>
    <dgm:cxn modelId="{28C60E61-675D-4D02-9B5A-F898BFF2A2DA}" type="presOf" srcId="{A5FFCE23-067E-4257-93EB-8BCA5C468751}" destId="{AE15C32D-5A89-46FA-9B4B-F49825EB1B4F}" srcOrd="0" destOrd="0" presId="urn:microsoft.com/office/officeart/2008/layout/VerticalCurvedList"/>
    <dgm:cxn modelId="{768E2169-312C-4414-ADDC-9E1F1ACF10C8}" type="presOf" srcId="{98988394-97AC-445C-9069-B5440C4C0A1E}" destId="{05771E98-FB1E-4CFA-8B1E-09221DCA1888}" srcOrd="0" destOrd="0" presId="urn:microsoft.com/office/officeart/2008/layout/VerticalCurvedList"/>
    <dgm:cxn modelId="{CF4BA84A-0D22-4A09-92C6-F5FAF79A1AAD}" type="presOf" srcId="{D6059C47-5B17-48FE-89EA-5B381E7ABC8A}" destId="{43B408C8-20BC-45DB-AD29-E8F57FDDAF2D}" srcOrd="0" destOrd="0" presId="urn:microsoft.com/office/officeart/2008/layout/VerticalCurvedList"/>
    <dgm:cxn modelId="{79C1C1A0-3B91-48EA-82E6-E5CF25AE738A}" type="presOf" srcId="{763E0472-EEB8-4C21-9B62-0B43726E57B5}" destId="{62C6D81C-F4CC-4290-AA2D-1510DB4C7F0D}" srcOrd="0" destOrd="0" presId="urn:microsoft.com/office/officeart/2008/layout/VerticalCurvedList"/>
    <dgm:cxn modelId="{974495FA-6F0C-476B-87E0-AA8068B9BA7C}" srcId="{98988394-97AC-445C-9069-B5440C4C0A1E}" destId="{D6059C47-5B17-48FE-89EA-5B381E7ABC8A}" srcOrd="2" destOrd="0" parTransId="{A2D276FE-7BBC-4C38-A6E9-D333C9C44134}" sibTransId="{E00BFDB1-3D1C-48A6-96B3-6852751D137D}"/>
    <dgm:cxn modelId="{25576E81-9821-4AAB-9552-959C59BA70B3}" type="presParOf" srcId="{05771E98-FB1E-4CFA-8B1E-09221DCA1888}" destId="{984B048B-99AA-492A-8B62-7352281651ED}" srcOrd="0" destOrd="0" presId="urn:microsoft.com/office/officeart/2008/layout/VerticalCurvedList"/>
    <dgm:cxn modelId="{B5D2CD8D-E916-4CEC-B99F-F992045E2FB9}" type="presParOf" srcId="{984B048B-99AA-492A-8B62-7352281651ED}" destId="{36BF9F32-395C-4D4C-983F-63295B7DB8A7}" srcOrd="0" destOrd="0" presId="urn:microsoft.com/office/officeart/2008/layout/VerticalCurvedList"/>
    <dgm:cxn modelId="{14779ADE-C22B-43E5-B347-9789D876CB31}" type="presParOf" srcId="{36BF9F32-395C-4D4C-983F-63295B7DB8A7}" destId="{54273203-D408-4505-994E-A863E3989BBF}" srcOrd="0" destOrd="0" presId="urn:microsoft.com/office/officeart/2008/layout/VerticalCurvedList"/>
    <dgm:cxn modelId="{C72CA7C2-CC20-4113-8C9E-9161113E038F}" type="presParOf" srcId="{36BF9F32-395C-4D4C-983F-63295B7DB8A7}" destId="{62C6D81C-F4CC-4290-AA2D-1510DB4C7F0D}" srcOrd="1" destOrd="0" presId="urn:microsoft.com/office/officeart/2008/layout/VerticalCurvedList"/>
    <dgm:cxn modelId="{7E8D16E4-8F98-469F-83E6-0B601CC22C9F}" type="presParOf" srcId="{36BF9F32-395C-4D4C-983F-63295B7DB8A7}" destId="{4D3465AA-844E-4E5B-9DA4-1626E020FED3}" srcOrd="2" destOrd="0" presId="urn:microsoft.com/office/officeart/2008/layout/VerticalCurvedList"/>
    <dgm:cxn modelId="{87C3966B-46DE-468C-95E3-2EF4AF138813}" type="presParOf" srcId="{36BF9F32-395C-4D4C-983F-63295B7DB8A7}" destId="{5C7E6DA2-C241-44E7-A6A7-9788B8CA1620}" srcOrd="3" destOrd="0" presId="urn:microsoft.com/office/officeart/2008/layout/VerticalCurvedList"/>
    <dgm:cxn modelId="{1598FAD0-D021-4D58-A23C-D0DD60B464CA}" type="presParOf" srcId="{984B048B-99AA-492A-8B62-7352281651ED}" destId="{AABFD4F7-B1B2-417B-91DE-A9010961DD25}" srcOrd="1" destOrd="0" presId="urn:microsoft.com/office/officeart/2008/layout/VerticalCurvedList"/>
    <dgm:cxn modelId="{694FFF44-B377-4940-ADA2-4389B6A95ED0}" type="presParOf" srcId="{984B048B-99AA-492A-8B62-7352281651ED}" destId="{72CD8416-89D6-4122-9841-74945557CE7A}" srcOrd="2" destOrd="0" presId="urn:microsoft.com/office/officeart/2008/layout/VerticalCurvedList"/>
    <dgm:cxn modelId="{B663EC87-D884-4CA4-B058-50521DF4892E}" type="presParOf" srcId="{72CD8416-89D6-4122-9841-74945557CE7A}" destId="{5F7D7A2A-8EFB-49FB-94D7-D41117429016}" srcOrd="0" destOrd="0" presId="urn:microsoft.com/office/officeart/2008/layout/VerticalCurvedList"/>
    <dgm:cxn modelId="{3356F4C1-18EC-4B92-A2BC-29AD6F9DE562}" type="presParOf" srcId="{984B048B-99AA-492A-8B62-7352281651ED}" destId="{AE15C32D-5A89-46FA-9B4B-F49825EB1B4F}" srcOrd="3" destOrd="0" presId="urn:microsoft.com/office/officeart/2008/layout/VerticalCurvedList"/>
    <dgm:cxn modelId="{0C18F950-B6F2-4564-AC63-8358B1F584BC}" type="presParOf" srcId="{984B048B-99AA-492A-8B62-7352281651ED}" destId="{DD095237-D749-4A56-9ACF-73AC06496FC6}" srcOrd="4" destOrd="0" presId="urn:microsoft.com/office/officeart/2008/layout/VerticalCurvedList"/>
    <dgm:cxn modelId="{9D2E589B-779E-4AAF-808F-8C425EE54DF2}" type="presParOf" srcId="{DD095237-D749-4A56-9ACF-73AC06496FC6}" destId="{20ADD217-51DC-452E-9E64-AAD335F526F4}" srcOrd="0" destOrd="0" presId="urn:microsoft.com/office/officeart/2008/layout/VerticalCurvedList"/>
    <dgm:cxn modelId="{5ADC7C7A-30C8-4224-AC17-0C5A3C380BDD}" type="presParOf" srcId="{984B048B-99AA-492A-8B62-7352281651ED}" destId="{43B408C8-20BC-45DB-AD29-E8F57FDDAF2D}" srcOrd="5" destOrd="0" presId="urn:microsoft.com/office/officeart/2008/layout/VerticalCurvedList"/>
    <dgm:cxn modelId="{205B7DA6-59B8-43B1-A77B-726D9DF77A84}" type="presParOf" srcId="{984B048B-99AA-492A-8B62-7352281651ED}" destId="{AB9F19EC-97D2-4384-9CD1-64CAA8EAC91B}" srcOrd="6" destOrd="0" presId="urn:microsoft.com/office/officeart/2008/layout/VerticalCurvedList"/>
    <dgm:cxn modelId="{1FBC614E-6E48-486C-B8AF-0ABD8235BB9A}" type="presParOf" srcId="{AB9F19EC-97D2-4384-9CD1-64CAA8EAC91B}" destId="{89AE1746-13C5-46CD-A3CC-489371A866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6D81C-F4CC-4290-AA2D-1510DB4C7F0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FD4F7-B1B2-417B-91DE-A9010961DD2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মৌসুমী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ফল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সবজি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কি </a:t>
          </a:r>
          <a:r>
            <a:rPr lang="bn-IN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64979" y="406400"/>
        <a:ext cx="5475833" cy="812800"/>
      </dsp:txXfrm>
    </dsp:sp>
    <dsp:sp modelId="{5F7D7A2A-8EFB-49FB-94D7-D4111742901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5C32D-5A89-46FA-9B4B-F49825EB1B4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সারাবছর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পাওয়া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এমন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ফলের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bn-IN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বর্ণনা করতে</a:t>
          </a:r>
          <a:r>
            <a:rPr lang="bn-BD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860432" y="1625599"/>
        <a:ext cx="5180380" cy="812800"/>
      </dsp:txXfrm>
    </dsp:sp>
    <dsp:sp modelId="{20ADD217-51DC-452E-9E64-AAD335F526F4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408C8-20BC-45DB-AD29-E8F57FDDAF2D}">
      <dsp:nvSpPr>
        <dsp:cNvPr id="0" name=""/>
        <dsp:cNvSpPr/>
      </dsp:nvSpPr>
      <dsp:spPr>
        <a:xfrm>
          <a:off x="540995" y="2859089"/>
          <a:ext cx="5475833" cy="8128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মৌসুমী</a:t>
          </a:r>
          <a:r>
            <a: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ফলের</a:t>
          </a:r>
          <a:r>
            <a: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উপকারীতা</a:t>
          </a:r>
          <a:r>
            <a: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40995" y="2859089"/>
        <a:ext cx="5475833" cy="812800"/>
      </dsp:txXfrm>
    </dsp:sp>
    <dsp:sp modelId="{89AE1746-13C5-46CD-A3CC-489371A8665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6D81C-F4CC-4290-AA2D-1510DB4C7F0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FD4F7-B1B2-417B-91DE-A9010961DD2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মৌসুমী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ফল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সবজি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কি </a:t>
          </a:r>
          <a:r>
            <a:rPr lang="bn-IN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64979" y="406400"/>
        <a:ext cx="5475833" cy="812800"/>
      </dsp:txXfrm>
    </dsp:sp>
    <dsp:sp modelId="{5F7D7A2A-8EFB-49FB-94D7-D4111742901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5C32D-5A89-46FA-9B4B-F49825EB1B4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সারাবছর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পাওয়া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এমন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ফলের</a:t>
          </a:r>
          <a:r>
            <a:rPr lang="en-US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bn-IN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বর্ণনা করতে</a:t>
          </a:r>
          <a:r>
            <a:rPr lang="bn-BD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860432" y="1625599"/>
        <a:ext cx="5180380" cy="812800"/>
      </dsp:txXfrm>
    </dsp:sp>
    <dsp:sp modelId="{20ADD217-51DC-452E-9E64-AAD335F526F4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408C8-20BC-45DB-AD29-E8F57FDDAF2D}">
      <dsp:nvSpPr>
        <dsp:cNvPr id="0" name=""/>
        <dsp:cNvSpPr/>
      </dsp:nvSpPr>
      <dsp:spPr>
        <a:xfrm>
          <a:off x="540995" y="2859089"/>
          <a:ext cx="5475833" cy="8128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মৌসুমী</a:t>
          </a:r>
          <a:r>
            <a: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ফলের</a:t>
          </a:r>
          <a:r>
            <a: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উপকারীতা</a:t>
          </a:r>
          <a:r>
            <a: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40995" y="2859089"/>
        <a:ext cx="5475833" cy="812800"/>
      </dsp:txXfrm>
    </dsp:sp>
    <dsp:sp modelId="{89AE1746-13C5-46CD-A3CC-489371A8665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8F9C2-DAC9-4F34-A6C6-F62D90EF9D2D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85EBD-69EB-4278-93CF-BBD7EDBAB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5EBD-69EB-4278-93CF-BBD7EDBAB1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0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1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5EBD-69EB-4278-93CF-BBD7EDBAB1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475CC0D-5396-4A3A-AF35-212D153EEF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2DBF1DD-81B2-434A-8F9C-370EAF31FD5B}"/>
              </a:ext>
            </a:extLst>
          </p:cNvPr>
          <p:cNvSpPr txBox="1">
            <a:spLocks/>
          </p:cNvSpPr>
          <p:nvPr userDrawn="1"/>
        </p:nvSpPr>
        <p:spPr>
          <a:xfrm>
            <a:off x="1883983" y="6582673"/>
            <a:ext cx="6123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</a:t>
            </a:r>
            <a:r>
              <a:rPr lang="bn-IN" sz="1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</a:t>
            </a:r>
            <a:r>
              <a:rPr lang="bn-IN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মোঃ আব্দুর রউফ (সহকারী শিক্ষক) আর,কে,এম দাখি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ৃ</a:t>
            </a:r>
            <a:r>
              <a:rPr lang="bn-IN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ল মাদ্‌রাসা, আক্কেলপুর,জয়পুরহাট । 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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mailto:hadirampal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05000" y="3200400"/>
            <a:ext cx="6248400" cy="1600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09DB8DE-1328-430F-AFD5-62AC2315AD2A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1EEC56E-D819-49F5-9172-ED425182223E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80AAE00-9F4B-4D3A-93FD-837920FCD3A6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E238389-46EC-4794-AD13-CBE5222EDCBE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dvAuto="500"/>
      <p:bldP spid="17" grpId="1" build="allAtOnce"/>
      <p:bldP spid="17" grpId="2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77" y="1287709"/>
            <a:ext cx="1834599" cy="14287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8" y="3758347"/>
            <a:ext cx="1834599" cy="14287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7" y="1287709"/>
            <a:ext cx="1834599" cy="14287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77" y="3758347"/>
            <a:ext cx="1834599" cy="14287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13395" y="1473898"/>
            <a:ext cx="260252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273" y="2971945"/>
            <a:ext cx="1292470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5441" y="2971945"/>
            <a:ext cx="1248508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592" y="5297169"/>
            <a:ext cx="1629830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>
                <a:latin typeface="NikoshBAN" panose="02000000000000000000" pitchFamily="2" charset="0"/>
                <a:cs typeface="NikoshBAN" panose="02000000000000000000" pitchFamily="2" charset="0"/>
              </a:rPr>
              <a:t> লাউ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832422" y="5297169"/>
            <a:ext cx="1477108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299E40FC-CF01-4053-940D-D03CE3B1B4FA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425744D-A19E-4236-9F44-E9163E0A6372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8187BCB-F75F-4846-9DC6-00F5942E3C89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30934EE-7F81-4529-8393-F82E8B196939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10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3" y="3494560"/>
            <a:ext cx="2580590" cy="189676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84" y="3494560"/>
            <a:ext cx="2580590" cy="1896761"/>
          </a:xfrm>
          <a:prstGeom prst="rect">
            <a:avLst/>
          </a:prstGeom>
          <a:solidFill>
            <a:schemeClr val="accent6"/>
          </a:solidFill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07" y="938067"/>
            <a:ext cx="2580590" cy="182275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6" y="925026"/>
            <a:ext cx="2560664" cy="189676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5715" y="2931484"/>
            <a:ext cx="1433825" cy="4154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7427" y="1183613"/>
            <a:ext cx="2470638" cy="60016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3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3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5009" y="2908401"/>
            <a:ext cx="1515186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941" y="5484886"/>
            <a:ext cx="1531637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কচু শাক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0028" y="5554851"/>
            <a:ext cx="1372856" cy="4154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লাল শাক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0D4618-8368-4E9A-BDFF-0630A8DE6678}"/>
              </a:ext>
            </a:extLst>
          </p:cNvPr>
          <p:cNvGrpSpPr/>
          <p:nvPr/>
        </p:nvGrpSpPr>
        <p:grpSpPr>
          <a:xfrm>
            <a:off x="-76200" y="-161942"/>
            <a:ext cx="9296400" cy="7126306"/>
            <a:chOff x="-76200" y="-161942"/>
            <a:chExt cx="9296400" cy="71263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97E265-E012-4194-8050-333909BEF9B5}"/>
                </a:ext>
              </a:extLst>
            </p:cNvPr>
            <p:cNvGrpSpPr/>
            <p:nvPr/>
          </p:nvGrpSpPr>
          <p:grpSpPr>
            <a:xfrm>
              <a:off x="-76200" y="-161942"/>
              <a:ext cx="9296400" cy="7096142"/>
              <a:chOff x="-76200" y="-161942"/>
              <a:chExt cx="9296400" cy="7096142"/>
            </a:xfrm>
          </p:grpSpPr>
          <p:sp>
            <p:nvSpPr>
              <p:cNvPr id="13" name="Frame 12">
                <a:extLst>
                  <a:ext uri="{FF2B5EF4-FFF2-40B4-BE49-F238E27FC236}">
                    <a16:creationId xmlns:a16="http://schemas.microsoft.com/office/drawing/2014/main" id="{24CA26D3-4340-43F1-8831-1561A81C6295}"/>
                  </a:ext>
                </a:extLst>
              </p:cNvPr>
              <p:cNvSpPr/>
              <p:nvPr/>
            </p:nvSpPr>
            <p:spPr>
              <a:xfrm>
                <a:off x="-76200" y="-161942"/>
                <a:ext cx="9296400" cy="7019942"/>
              </a:xfrm>
              <a:prstGeom prst="frame">
                <a:avLst>
                  <a:gd name="adj1" fmla="val 2838"/>
                </a:avLst>
              </a:prstGeom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ooter Placeholder 3">
                <a:extLst>
                  <a:ext uri="{FF2B5EF4-FFF2-40B4-BE49-F238E27FC236}">
                    <a16:creationId xmlns:a16="http://schemas.microsoft.com/office/drawing/2014/main" id="{9AA627F6-3F53-45CA-8298-F398D4722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6631035"/>
                <a:ext cx="5715000" cy="3031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9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হাদীউজ্জামান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ইন্সট্রাক্টর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রামপাল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পাইলট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গার্লস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হাই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স্কুল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রামপাল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বাগেরহাট</a:t>
                </a:r>
                <a:r>
                  <a:rPr lang="en-US" sz="1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1100" dirty="0">
                  <a:solidFill>
                    <a:schemeClr val="bg1"/>
                  </a:solidFill>
                  <a:latin typeface="NikoshBAN" panose="02000000000000000000" pitchFamily="2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Date Placeholder 1">
              <a:extLst>
                <a:ext uri="{FF2B5EF4-FFF2-40B4-BE49-F238E27FC236}">
                  <a16:creationId xmlns:a16="http://schemas.microsoft.com/office/drawing/2014/main" id="{7BAF4C73-E298-4454-ACC9-C4096E6CBBE1}"/>
                </a:ext>
              </a:extLst>
            </p:cNvPr>
            <p:cNvSpPr txBox="1">
              <a:spLocks/>
            </p:cNvSpPr>
            <p:nvPr/>
          </p:nvSpPr>
          <p:spPr>
            <a:xfrm>
              <a:off x="366717" y="6599239"/>
              <a:ext cx="120015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FB7A4A-23D5-459B-AD98-A429D6CB0A1F}" type="datetime1">
                <a:rPr lang="en-US" sz="1400" smtClean="0">
                  <a:solidFill>
                    <a:srgbClr val="FFFF00"/>
                  </a:solidFill>
                </a:rPr>
                <a:pPr algn="ctr"/>
                <a:t>16-Jun-20</a:t>
              </a:fld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7" name="Slide Number Placeholder 2">
              <a:extLst>
                <a:ext uri="{FF2B5EF4-FFF2-40B4-BE49-F238E27FC236}">
                  <a16:creationId xmlns:a16="http://schemas.microsoft.com/office/drawing/2014/main" id="{EB967CDA-7141-4CA1-B9A2-F5D7D2ED5EBA}"/>
                </a:ext>
              </a:extLst>
            </p:cNvPr>
            <p:cNvSpPr txBox="1">
              <a:spLocks/>
            </p:cNvSpPr>
            <p:nvPr/>
          </p:nvSpPr>
          <p:spPr>
            <a:xfrm>
              <a:off x="7436643" y="6570664"/>
              <a:ext cx="132159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Page no. </a:t>
              </a:r>
              <a:fld id="{DE3198BE-59F1-4E33-8F63-F183EB94E344}" type="slidenum">
                <a:rPr lang="en-US" sz="1400" smtClean="0">
                  <a:solidFill>
                    <a:srgbClr val="FFFF00"/>
                  </a:solidFill>
                </a:rPr>
                <a:pPr algn="ctr"/>
                <a:t>11</a:t>
              </a:fld>
              <a:endParaRPr lang="en-US" sz="1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6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331" y="1599818"/>
            <a:ext cx="4973935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894" y="3079192"/>
            <a:ext cx="7347857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গ্রীষ্মকালীন সবজির নাম লেখ।</a:t>
            </a:r>
          </a:p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শীতকালীন সবজির নাম লেখ।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49852F8-7F86-4E7E-BC94-BBDC92FCA5B6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3EADD3-463F-4DC6-9890-F40A88F9171F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942A8B9-2755-478F-B437-4A7FD41900B7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42588DC-BD73-481A-B181-079F5CC69000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12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551" y="2203435"/>
            <a:ext cx="6719102" cy="20082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r>
              <a:rPr lang="bn-BD" sz="40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bn-BD" sz="13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বারমাসি সবজির নাম লেখ</a:t>
            </a:r>
          </a:p>
          <a:p>
            <a:pPr algn="ctr"/>
            <a:endParaRPr lang="en-US" sz="3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EC42346-F730-4BC0-A61A-636805294E52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CD3551-82BA-4A28-818D-9707554362A5}"/>
              </a:ext>
            </a:extLst>
          </p:cNvPr>
          <p:cNvGrpSpPr/>
          <p:nvPr/>
        </p:nvGrpSpPr>
        <p:grpSpPr>
          <a:xfrm>
            <a:off x="366717" y="6570664"/>
            <a:ext cx="8391519" cy="393700"/>
            <a:chOff x="366717" y="6570664"/>
            <a:chExt cx="8391519" cy="393700"/>
          </a:xfrm>
        </p:grpSpPr>
        <p:sp>
          <p:nvSpPr>
            <p:cNvPr id="5" name="Footer Placeholder 3">
              <a:extLst>
                <a:ext uri="{FF2B5EF4-FFF2-40B4-BE49-F238E27FC236}">
                  <a16:creationId xmlns:a16="http://schemas.microsoft.com/office/drawing/2014/main" id="{565A2956-4137-45F5-BE6C-CB7B7B46C6EC}"/>
                </a:ext>
              </a:extLst>
            </p:cNvPr>
            <p:cNvSpPr txBox="1">
              <a:spLocks/>
            </p:cNvSpPr>
            <p:nvPr/>
          </p:nvSpPr>
          <p:spPr>
            <a:xfrm>
              <a:off x="1752600" y="6631035"/>
              <a:ext cx="5715000" cy="3031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হাদীউজ্জামান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রামপাল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পাইলট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গার্লস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রামপাল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বাগেরহাট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100" dirty="0">
                <a:solidFill>
                  <a:schemeClr val="bg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6" name="Date Placeholder 1">
              <a:extLst>
                <a:ext uri="{FF2B5EF4-FFF2-40B4-BE49-F238E27FC236}">
                  <a16:creationId xmlns:a16="http://schemas.microsoft.com/office/drawing/2014/main" id="{B780AD0B-C290-4770-A42E-090D046862BE}"/>
                </a:ext>
              </a:extLst>
            </p:cNvPr>
            <p:cNvSpPr txBox="1">
              <a:spLocks/>
            </p:cNvSpPr>
            <p:nvPr/>
          </p:nvSpPr>
          <p:spPr>
            <a:xfrm>
              <a:off x="366717" y="6599239"/>
              <a:ext cx="120015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FB7A4A-23D5-459B-AD98-A429D6CB0A1F}" type="datetime1">
                <a:rPr lang="en-US" sz="1400" smtClean="0">
                  <a:solidFill>
                    <a:srgbClr val="FFFF00"/>
                  </a:solidFill>
                </a:rPr>
                <a:pPr algn="ctr"/>
                <a:t>16-Jun-20</a:t>
              </a:fld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7" name="Slide Number Placeholder 2">
              <a:extLst>
                <a:ext uri="{FF2B5EF4-FFF2-40B4-BE49-F238E27FC236}">
                  <a16:creationId xmlns:a16="http://schemas.microsoft.com/office/drawing/2014/main" id="{011EA87C-FB98-4F45-8D0F-FFB5C42AF69E}"/>
                </a:ext>
              </a:extLst>
            </p:cNvPr>
            <p:cNvSpPr txBox="1">
              <a:spLocks/>
            </p:cNvSpPr>
            <p:nvPr/>
          </p:nvSpPr>
          <p:spPr>
            <a:xfrm>
              <a:off x="7436643" y="6570664"/>
              <a:ext cx="132159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rgbClr val="FFFF00"/>
                  </a:solidFill>
                </a:rPr>
                <a:t>Page no. </a:t>
              </a:r>
              <a:fld id="{DE3198BE-59F1-4E33-8F63-F183EB94E344}" type="slidenum">
                <a:rPr lang="en-US" sz="1400" smtClean="0">
                  <a:solidFill>
                    <a:srgbClr val="FFFF00"/>
                  </a:solidFill>
                </a:rPr>
                <a:pPr algn="ctr"/>
                <a:t>13</a:t>
              </a:fld>
              <a:endParaRPr lang="en-US" sz="1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7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563" y="2284817"/>
            <a:ext cx="6024623" cy="212365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</a:p>
          <a:p>
            <a:pPr algn="ctr"/>
            <a:r>
              <a:rPr lang="bn-BD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ও গ্রীষ্মকালীন সবজি গুলোর নাম আলাদা করে লিখে আনবে।</a:t>
            </a:r>
            <a:endParaRPr lang="en-US" sz="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427D212-A5A0-4079-8E6A-977CF0960FE0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B7D4E-708D-4F1A-A03C-B27B1A73EE17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7FE8071-8509-4E76-87ED-056872D78CAB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F206576-D339-48C6-A48F-89D1E8C6F594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14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2" y="947767"/>
            <a:ext cx="8390165" cy="494755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64296" y="3421546"/>
            <a:ext cx="21915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536" y="2493988"/>
            <a:ext cx="5861957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7925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7925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AD3E710-9432-4222-982F-755A48E33737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8420C07-2451-4538-9403-E57437C48607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D4805D6-6D8D-45C4-9177-1F980E8C4D59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436E49F-365C-4083-9F0E-FBC6BFBEC326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15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1809"/>
            <a:ext cx="8001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13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4008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আজকের পাঠের বিষয়-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880B862-3427-4C62-9CEF-39BB3C03114A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DD83EE1-14DA-4294-917C-AD926ED4DCED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BCF58A3-7E71-44B5-95A7-DE9617D9D8A3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4AF8CBE-537C-4C01-9C2D-2E8803E0F752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16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539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57200" y="3657600"/>
            <a:ext cx="8305800" cy="1600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তালিকা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" y="228600"/>
            <a:ext cx="5638800" cy="2895600"/>
            <a:chOff x="838200" y="457200"/>
            <a:chExt cx="5638800" cy="2895600"/>
          </a:xfrm>
        </p:grpSpPr>
        <p:sp>
          <p:nvSpPr>
            <p:cNvPr id="8" name="Down Arrow Callout 7"/>
            <p:cNvSpPr/>
            <p:nvPr/>
          </p:nvSpPr>
          <p:spPr>
            <a:xfrm>
              <a:off x="3352800" y="1752600"/>
              <a:ext cx="3124200" cy="1600200"/>
            </a:xfrm>
            <a:prstGeom prst="downArrowCallout">
              <a:avLst>
                <a:gd name="adj1" fmla="val 25000"/>
                <a:gd name="adj2" fmla="val 51667"/>
                <a:gd name="adj3" fmla="val 25000"/>
                <a:gd name="adj4" fmla="val 6497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8200" y="457200"/>
              <a:ext cx="2667000" cy="2362200"/>
              <a:chOff x="914400" y="381000"/>
              <a:chExt cx="2667000" cy="2362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163158" y="1276134"/>
                <a:ext cx="2186066" cy="1467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11"/>
              <p:cNvGrpSpPr/>
              <p:nvPr/>
            </p:nvGrpSpPr>
            <p:grpSpPr>
              <a:xfrm>
                <a:off x="914400" y="381000"/>
                <a:ext cx="2667000" cy="2303179"/>
                <a:chOff x="2157250" y="688430"/>
                <a:chExt cx="4648200" cy="4306610"/>
              </a:xfrm>
            </p:grpSpPr>
            <p:sp>
              <p:nvSpPr>
                <p:cNvPr id="23" name="Isosceles Triangle 22"/>
                <p:cNvSpPr/>
                <p:nvPr/>
              </p:nvSpPr>
              <p:spPr>
                <a:xfrm>
                  <a:off x="2157250" y="688430"/>
                  <a:ext cx="4648200" cy="1676400"/>
                </a:xfrm>
                <a:prstGeom prst="triangle">
                  <a:avLst/>
                </a:prstGeom>
                <a:blipFill>
                  <a:blip r:embed="rId3" cstate="print"/>
                  <a:tile tx="0" ty="0" sx="100000" sy="100000" flip="none" algn="tl"/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softEdge rad="12700"/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10"/>
                <p:cNvGrpSpPr/>
                <p:nvPr/>
              </p:nvGrpSpPr>
              <p:grpSpPr>
                <a:xfrm>
                  <a:off x="2843050" y="2819400"/>
                  <a:ext cx="3334400" cy="2175640"/>
                  <a:chOff x="2843050" y="2209800"/>
                  <a:chExt cx="3334400" cy="2175640"/>
                </a:xfrm>
              </p:grpSpPr>
              <p:sp>
                <p:nvSpPr>
                  <p:cNvPr id="25" name="Rounded Rectangle 6"/>
                  <p:cNvSpPr/>
                  <p:nvPr/>
                </p:nvSpPr>
                <p:spPr>
                  <a:xfrm>
                    <a:off x="4133190" y="2251840"/>
                    <a:ext cx="903890" cy="2133600"/>
                  </a:xfrm>
                  <a:prstGeom prst="round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2843050" y="2209800"/>
                    <a:ext cx="838200" cy="13716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5339250" y="2217680"/>
                    <a:ext cx="838200" cy="13716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DA533094-ECCF-4948-BF38-A0B8C7B1E0B3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800" y="4596772"/>
            <a:ext cx="6324600" cy="16516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17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52800"/>
            <a:ext cx="5181600" cy="28956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হাদীউজ্জামান</a:t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ইন্সট্রাক্টর)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>
                <a:latin typeface="NikoshBAN" pitchFamily="2" charset="0"/>
                <a:cs typeface="NikoshBAN" pitchFamily="2" charset="0"/>
                <a:hlinkClick r:id="rId4"/>
              </a:rPr>
              <a:t>hadirampal@gmail.com</a:t>
            </a:r>
            <a:br>
              <a:rPr lang="en-US" sz="2000" dirty="0"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01717-127588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15690" y="130628"/>
            <a:ext cx="2895600" cy="899886"/>
          </a:xfrm>
          <a:prstGeom prst="downArrowCallout">
            <a:avLst>
              <a:gd name="adj1" fmla="val 25000"/>
              <a:gd name="adj2" fmla="val 36722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adiuzza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691" y="1066015"/>
            <a:ext cx="1738811" cy="2173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Down Arrow Callout 4"/>
          <p:cNvSpPr/>
          <p:nvPr/>
        </p:nvSpPr>
        <p:spPr>
          <a:xfrm>
            <a:off x="5486400" y="76200"/>
            <a:ext cx="2895600" cy="1179286"/>
          </a:xfrm>
          <a:prstGeom prst="downArrowCallout">
            <a:avLst>
              <a:gd name="adj1" fmla="val 25652"/>
              <a:gd name="adj2" fmla="val 29579"/>
              <a:gd name="adj3" fmla="val 40873"/>
              <a:gd name="adj4" fmla="val 469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1600" y="2286000"/>
            <a:ext cx="3810000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রিচ্ছেদ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32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1" y="1219201"/>
            <a:ext cx="5486399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শ্রেণী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ঃ  </a:t>
            </a:r>
            <a:r>
              <a:rPr lang="bn-IN" sz="3200" dirty="0">
                <a:latin typeface="NikoshBAN" pitchFamily="2" charset="0"/>
                <a:ea typeface="+mj-ea"/>
                <a:cs typeface="NikoshBAN" pitchFamily="2" charset="0"/>
              </a:rPr>
              <a:t>দশম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বিষয়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ফুড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প্রসেসিং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এন্ড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প্রিজার্ভেশন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3599860"/>
            <a:ext cx="3810000" cy="28955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94F67047-DD16-4B57-BFE6-D1D8AEB45EF1}"/>
              </a:ext>
            </a:extLst>
          </p:cNvPr>
          <p:cNvSpPr/>
          <p:nvPr/>
        </p:nvSpPr>
        <p:spPr>
          <a:xfrm>
            <a:off x="-152400" y="-94658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F6B592-C14E-4616-86E8-DA5C6E7935AB}"/>
              </a:ext>
            </a:extLst>
          </p:cNvPr>
          <p:cNvGrpSpPr/>
          <p:nvPr/>
        </p:nvGrpSpPr>
        <p:grpSpPr>
          <a:xfrm>
            <a:off x="366717" y="6626936"/>
            <a:ext cx="8391519" cy="393700"/>
            <a:chOff x="366717" y="6626936"/>
            <a:chExt cx="8391519" cy="393700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44A83DD4-437F-41D8-AA26-0D595A2FC5BC}"/>
                </a:ext>
              </a:extLst>
            </p:cNvPr>
            <p:cNvSpPr txBox="1">
              <a:spLocks/>
            </p:cNvSpPr>
            <p:nvPr/>
          </p:nvSpPr>
          <p:spPr>
            <a:xfrm>
              <a:off x="1752600" y="6687307"/>
              <a:ext cx="5715000" cy="3031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হাদীউজ্জামান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রামপাল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পাইলট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গার্লস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রামপাল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বাগেরহাট</a:t>
              </a:r>
              <a:r>
                <a: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100" dirty="0">
                <a:solidFill>
                  <a:schemeClr val="bg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18" name="Date Placeholder 1">
              <a:extLst>
                <a:ext uri="{FF2B5EF4-FFF2-40B4-BE49-F238E27FC236}">
                  <a16:creationId xmlns:a16="http://schemas.microsoft.com/office/drawing/2014/main" id="{ACA79101-F9F0-412A-B30F-0ABF42FFAFE7}"/>
                </a:ext>
              </a:extLst>
            </p:cNvPr>
            <p:cNvSpPr txBox="1">
              <a:spLocks/>
            </p:cNvSpPr>
            <p:nvPr/>
          </p:nvSpPr>
          <p:spPr>
            <a:xfrm>
              <a:off x="366717" y="6655511"/>
              <a:ext cx="120015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FB7A4A-23D5-459B-AD98-A429D6CB0A1F}" type="datetime1">
                <a:rPr lang="en-US" sz="1400" smtClean="0">
                  <a:solidFill>
                    <a:srgbClr val="FFFF00"/>
                  </a:solidFill>
                </a:rPr>
                <a:pPr algn="ctr"/>
                <a:t>16-Jun-20</a:t>
              </a:fld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9" name="Slide Number Placeholder 2">
              <a:extLst>
                <a:ext uri="{FF2B5EF4-FFF2-40B4-BE49-F238E27FC236}">
                  <a16:creationId xmlns:a16="http://schemas.microsoft.com/office/drawing/2014/main" id="{A86A4C2C-2CF3-48E4-BC58-B2CE87B13828}"/>
                </a:ext>
              </a:extLst>
            </p:cNvPr>
            <p:cNvSpPr txBox="1">
              <a:spLocks/>
            </p:cNvSpPr>
            <p:nvPr/>
          </p:nvSpPr>
          <p:spPr>
            <a:xfrm>
              <a:off x="7436643" y="6626936"/>
              <a:ext cx="132159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Page no. </a:t>
              </a:r>
              <a:fld id="{DE3198BE-59F1-4E33-8F63-F183EB94E344}" type="slidenum">
                <a:rPr lang="en-US" sz="1400" smtClean="0">
                  <a:solidFill>
                    <a:srgbClr val="FFFF00"/>
                  </a:solidFill>
                </a:rPr>
                <a:pPr algn="ctr"/>
                <a:t>2</a:t>
              </a:fld>
              <a:endParaRPr lang="en-US" sz="1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8763000" cy="14465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" y="1690468"/>
            <a:ext cx="8954703" cy="480059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F95972-A127-440D-9B75-687AE23FBE8D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F7D374E-F7BB-40F7-88FD-21387F422DAF}"/>
              </a:ext>
            </a:extLst>
          </p:cNvPr>
          <p:cNvSpPr txBox="1">
            <a:spLocks/>
          </p:cNvSpPr>
          <p:nvPr/>
        </p:nvSpPr>
        <p:spPr>
          <a:xfrm>
            <a:off x="1752600" y="6588831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230AE7BC-F8AD-41A5-B38D-F9CD910ADEEF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0F1C217-B574-483A-A0BA-9D842FD2FB51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3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1809"/>
            <a:ext cx="8001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13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4008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আজকের পাঠের বিষয়-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880B862-3427-4C62-9CEF-39BB3C03114A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DD83EE1-14DA-4294-917C-AD926ED4DCED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BCF58A3-7E71-44B5-95A7-DE9617D9D8A3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4AF8CBE-537C-4C01-9C2D-2E8803E0F752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4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613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5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2824" y="562428"/>
            <a:ext cx="2235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325" y="1609025"/>
            <a:ext cx="363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1035238"/>
              </p:ext>
            </p:extLst>
          </p:nvPr>
        </p:nvGraphicFramePr>
        <p:xfrm>
          <a:off x="1509713" y="20709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ame 6">
            <a:extLst>
              <a:ext uri="{FF2B5EF4-FFF2-40B4-BE49-F238E27FC236}">
                <a16:creationId xmlns:a16="http://schemas.microsoft.com/office/drawing/2014/main" id="{DFEAB021-44AC-4E42-BAFA-D0899F7AD870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9CFF6DE-DEF2-46FA-8BF8-29C87B677C5E}"/>
              </a:ext>
            </a:extLst>
          </p:cNvPr>
          <p:cNvSpPr txBox="1">
            <a:spLocks/>
          </p:cNvSpPr>
          <p:nvPr/>
        </p:nvSpPr>
        <p:spPr>
          <a:xfrm>
            <a:off x="1905000" y="6619431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D640A8C-3A9F-4EDD-8B90-5119EDD393E6}"/>
              </a:ext>
            </a:extLst>
          </p:cNvPr>
          <p:cNvSpPr txBox="1">
            <a:spLocks/>
          </p:cNvSpPr>
          <p:nvPr/>
        </p:nvSpPr>
        <p:spPr>
          <a:xfrm>
            <a:off x="519117" y="6587635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5364330-C632-4894-89C8-A4C869039968}"/>
              </a:ext>
            </a:extLst>
          </p:cNvPr>
          <p:cNvSpPr txBox="1">
            <a:spLocks/>
          </p:cNvSpPr>
          <p:nvPr/>
        </p:nvSpPr>
        <p:spPr>
          <a:xfrm>
            <a:off x="7589043" y="6559060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5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98" y="938893"/>
            <a:ext cx="2849604" cy="20431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61" y="3104545"/>
            <a:ext cx="2849604" cy="20537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" y="938893"/>
            <a:ext cx="2797541" cy="189955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6724" y="3104545"/>
            <a:ext cx="137801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পটল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9405" y="5255928"/>
            <a:ext cx="1628909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9593" y="3233058"/>
            <a:ext cx="152672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ঢেঁড়শ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749" y="1274176"/>
            <a:ext cx="2098221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 সবজি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F5EC2C4-ED9F-49BA-8419-DCB39A9AB547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EECF860-1C74-40E8-848C-7943FEFF5A0B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554B2002-F8FB-44C4-B2A7-60BEC16DD709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AD9072B-A6FB-4FD6-A2FE-E23066B08BA5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6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7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2824" y="562428"/>
            <a:ext cx="2235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325" y="1609025"/>
            <a:ext cx="363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1035238"/>
              </p:ext>
            </p:extLst>
          </p:nvPr>
        </p:nvGraphicFramePr>
        <p:xfrm>
          <a:off x="1509713" y="20709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ame 6">
            <a:extLst>
              <a:ext uri="{FF2B5EF4-FFF2-40B4-BE49-F238E27FC236}">
                <a16:creationId xmlns:a16="http://schemas.microsoft.com/office/drawing/2014/main" id="{DFEAB021-44AC-4E42-BAFA-D0899F7AD870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9CFF6DE-DEF2-46FA-8BF8-29C87B677C5E}"/>
              </a:ext>
            </a:extLst>
          </p:cNvPr>
          <p:cNvSpPr txBox="1">
            <a:spLocks/>
          </p:cNvSpPr>
          <p:nvPr/>
        </p:nvSpPr>
        <p:spPr>
          <a:xfrm>
            <a:off x="1905000" y="6619431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D640A8C-3A9F-4EDD-8B90-5119EDD393E6}"/>
              </a:ext>
            </a:extLst>
          </p:cNvPr>
          <p:cNvSpPr txBox="1">
            <a:spLocks/>
          </p:cNvSpPr>
          <p:nvPr/>
        </p:nvSpPr>
        <p:spPr>
          <a:xfrm>
            <a:off x="519117" y="6587635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5364330-C632-4894-89C8-A4C869039968}"/>
              </a:ext>
            </a:extLst>
          </p:cNvPr>
          <p:cNvSpPr txBox="1">
            <a:spLocks/>
          </p:cNvSpPr>
          <p:nvPr/>
        </p:nvSpPr>
        <p:spPr>
          <a:xfrm>
            <a:off x="7589043" y="6559060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7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0" y="3538837"/>
            <a:ext cx="1820906" cy="13858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22" y="3632530"/>
            <a:ext cx="1850231" cy="13858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5" y="1267039"/>
            <a:ext cx="1850231" cy="13858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20" y="1220068"/>
            <a:ext cx="1850231" cy="16073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65717" y="1220068"/>
            <a:ext cx="2681654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 সবজি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831" y="2760598"/>
            <a:ext cx="1528164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কাঁকরোল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3359" y="2957901"/>
            <a:ext cx="1652954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 কুমড়া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135" y="5209442"/>
            <a:ext cx="1658350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পুঁই শাক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4275" y="5232967"/>
            <a:ext cx="1837592" cy="6809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ডাঁটা  শাক</a:t>
            </a:r>
          </a:p>
          <a:p>
            <a:pPr algn="ctr"/>
            <a:endParaRPr lang="en-US" sz="825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8BC616BE-3447-4B5C-8A3C-55306432F484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FE89D69-4392-4A2D-B03D-AABB11B15E4F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787DB61-68A8-4C0B-8CDE-62723F561CCE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75DB1187-5EB2-4275-B9DC-C821187FBC0F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8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0" y="1253822"/>
            <a:ext cx="1893094" cy="136584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42" y="3671707"/>
            <a:ext cx="1880911" cy="14029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4" y="3671707"/>
            <a:ext cx="1893094" cy="14029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42" y="1253822"/>
            <a:ext cx="1880911" cy="145086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49086" y="1113635"/>
            <a:ext cx="3376246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25" y="2812340"/>
            <a:ext cx="1426482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691" y="5255122"/>
            <a:ext cx="1423098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4742" y="2969374"/>
            <a:ext cx="1248508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0839" y="5255122"/>
            <a:ext cx="1416314" cy="6001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BFC43E6-0FBA-4583-9401-D6F237B09663}"/>
              </a:ext>
            </a:extLst>
          </p:cNvPr>
          <p:cNvSpPr/>
          <p:nvPr/>
        </p:nvSpPr>
        <p:spPr>
          <a:xfrm>
            <a:off x="-76200" y="-161942"/>
            <a:ext cx="9296400" cy="7019942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058BAE6-B408-47B0-A938-9AA50ECE8229}"/>
              </a:ext>
            </a:extLst>
          </p:cNvPr>
          <p:cNvSpPr txBox="1">
            <a:spLocks/>
          </p:cNvSpPr>
          <p:nvPr/>
        </p:nvSpPr>
        <p:spPr>
          <a:xfrm>
            <a:off x="1752600" y="6631035"/>
            <a:ext cx="5715000" cy="30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033ABA4-9045-43A9-A4E0-433E3A953A15}"/>
              </a:ext>
            </a:extLst>
          </p:cNvPr>
          <p:cNvSpPr txBox="1">
            <a:spLocks/>
          </p:cNvSpPr>
          <p:nvPr/>
        </p:nvSpPr>
        <p:spPr>
          <a:xfrm>
            <a:off x="366717" y="659923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D1050C2-59DC-4C10-8B6F-184B9F1EA4E0}"/>
              </a:ext>
            </a:extLst>
          </p:cNvPr>
          <p:cNvSpPr txBox="1">
            <a:spLocks/>
          </p:cNvSpPr>
          <p:nvPr/>
        </p:nvSpPr>
        <p:spPr>
          <a:xfrm>
            <a:off x="7436643" y="6570664"/>
            <a:ext cx="1321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9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578</Words>
  <Application>Microsoft Office PowerPoint</Application>
  <PresentationFormat>On-screen Show (4:3)</PresentationFormat>
  <Paragraphs>120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মোঃ হাদীউজ্জামান সহকারি শিক্ষক (ইন্সট্রাক্টর) রামপাল পাইলট মাধ্যমিক বালিকা বিদ্যালয় রামপাল, বাগেরহাট। Email: hadirampal@gmail.com মোবাইলঃ 01717-127588</vt:lpstr>
      <vt:lpstr>PowerPoint Presentation</vt:lpstr>
      <vt:lpstr>আজকের পাঠের বিষয়-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পাঠের বিষয়-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RPGHS_115166</cp:lastModifiedBy>
  <cp:revision>250</cp:revision>
  <dcterms:created xsi:type="dcterms:W3CDTF">2006-08-16T00:00:00Z</dcterms:created>
  <dcterms:modified xsi:type="dcterms:W3CDTF">2020-06-16T15:04:13Z</dcterms:modified>
</cp:coreProperties>
</file>