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8" r:id="rId3"/>
    <p:sldId id="259" r:id="rId4"/>
    <p:sldId id="257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2353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"/>
          <p:cNvGrpSpPr/>
          <p:nvPr/>
        </p:nvGrpSpPr>
        <p:grpSpPr>
          <a:xfrm>
            <a:off x="228260" y="218941"/>
            <a:ext cx="8803050" cy="6484513"/>
            <a:chOff x="98284" y="117423"/>
            <a:chExt cx="11750279" cy="6611789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98284" y="220454"/>
              <a:ext cx="11750279" cy="6508758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3894917" y="117423"/>
              <a:ext cx="5852460" cy="171815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bn-BD" sz="10350" dirty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স্বাগতম</a:t>
              </a:r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32648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20782" y="831273"/>
            <a:ext cx="91440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জোড়ায় কাজ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048000"/>
            <a:ext cx="91232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স্প্রেডশিট প্রোগ্রামের দুইটি প্রধান বৈশিষ্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ট্য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বর্ণনা কর।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23218" cy="838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দলীয় কাজ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9144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LightBAN" pitchFamily="2" charset="0"/>
                <a:cs typeface="NikoshLightBAN" pitchFamily="2" charset="0"/>
              </a:rPr>
              <a:t>কর্ম পত্র</a:t>
            </a:r>
            <a:endParaRPr lang="en-US" sz="4000" dirty="0">
              <a:latin typeface="NikoshLightBAN" pitchFamily="2" charset="0"/>
              <a:cs typeface="NikoshLightBAN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85960232"/>
              </p:ext>
            </p:extLst>
          </p:nvPr>
        </p:nvGraphicFramePr>
        <p:xfrm>
          <a:off x="-48491" y="1738745"/>
          <a:ext cx="9143998" cy="2590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93329"/>
                <a:gridCol w="1624044"/>
                <a:gridCol w="1417745"/>
                <a:gridCol w="1090573"/>
                <a:gridCol w="4018307"/>
              </a:tblGrid>
              <a:tr h="518160"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ক্রমিক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নাম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মূল বেতন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চিকি: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মোট</a:t>
                      </a:r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 বেতন  ভাতা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bn-BD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bn-BD" dirty="0" smtClean="0"/>
                        <a:t>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আমিনা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৭০০০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৫০০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৭৫০০</a:t>
                      </a:r>
                      <a:endParaRPr lang="en-US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bn-BD" dirty="0" smtClean="0"/>
                        <a:t>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প্রেমা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১০০০০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৫০০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১০৫০০</a:t>
                      </a:r>
                      <a:endParaRPr lang="en-US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bn-BD" dirty="0" smtClean="0"/>
                        <a:t>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সজল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১৫০০০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৫০০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১৫৫০০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3518" y="4572000"/>
            <a:ext cx="8915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মূ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ল বেতন ও চিকিৎসা ভাতা এর মাঝে বাড়ি ভাড়া নামে কিভাবে কলাম তৈরি করে মোট বেতন  নির্ধারণ করবে ব্যাখ্যা কর।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23218" cy="10668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6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মূল্যায়ণ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-20782" y="1066800"/>
            <a:ext cx="9144000" cy="5791200"/>
          </a:xfrm>
          <a:prstGeom prst="flowChartAlternateProcess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1618" y="1199107"/>
            <a:ext cx="888769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	রো  কী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?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	সেল কী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?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	যোগফল বের করার সূত্রটি বল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	এক্সেল ২০০৭-এ কতটি কলাম রয়েছে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	এক্সেল-এ কী বাংলায় লেখা যায়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25581" y="244700"/>
            <a:ext cx="5326619" cy="6259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3765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362200" y="2438400"/>
            <a:ext cx="4114800" cy="37337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143000" y="381000"/>
            <a:ext cx="6781800" cy="1752600"/>
          </a:xfrm>
          <a:prstGeom prst="flowChartPunchedTape">
            <a:avLst/>
          </a:prstGeom>
          <a:blipFill>
            <a:blip r:embed="rId2">
              <a:duotone>
                <a:srgbClr val="9B2D1F">
                  <a:shade val="22000"/>
                  <a:satMod val="160000"/>
                </a:srgbClr>
                <a:srgbClr val="9B2D1F">
                  <a:shade val="45000"/>
                  <a:satMod val="100000"/>
                </a:srgbClr>
              </a:duotone>
            </a:blip>
            <a:tile tx="0" ty="0" sx="65000" sy="65000" flip="none" algn="ctr"/>
          </a:blipFill>
          <a:ln>
            <a:noFill/>
          </a:ln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rgbClr val="9B2D1F">
                <a:tint val="10000"/>
                <a:satMod val="130000"/>
              </a:srgbClr>
            </a:contourClr>
          </a:sp3d>
        </p:spPr>
        <p:txBody>
          <a:bodyPr vert="horz" l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60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পরিচিতি</a:t>
            </a:r>
            <a:endParaRPr kumimoji="0" lang="en-US" sz="60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2514600"/>
            <a:ext cx="388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IN" sz="2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28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29200" y="2819400"/>
            <a:ext cx="3581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বিষয়ঃ আই. সি. টি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শ্রেণিঃ নবম-দশম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অধ্যায়ঃ চতুর্থ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সময়ঃ ৪৫ মিনিট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তারিখঃ ১১-০৩-২০২০ খ্রিঃ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16200000" flipH="1">
            <a:off x="3048000" y="4343400"/>
            <a:ext cx="3810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4724400"/>
            <a:ext cx="4800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মসিউর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রহমান</a:t>
            </a:r>
          </a:p>
          <a:p>
            <a:pPr algn="ctr">
              <a:defRPr/>
            </a:pP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মহেষখালী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ফজর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defRPr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লালমোহন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ভোলা</a:t>
            </a:r>
            <a:endParaRPr lang="en-US" sz="2800" dirty="0"/>
          </a:p>
        </p:txBody>
      </p:sp>
      <p:pic>
        <p:nvPicPr>
          <p:cNvPr id="1026" name="Picture 2" descr="C:\Users\SESIP\Desktop\বরিশাল অনলাইন\103979825_827978171060920_7676632641855597795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2362200"/>
            <a:ext cx="2133600" cy="21578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387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appy Computer\Desktop\Chabi\chabi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062356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667000"/>
            <a:ext cx="784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ctr">
              <a:buFont typeface="+mj-lt"/>
              <a:buAutoNum type="arabicParenR"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স্প্রেডশিট 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হিসাব-নিকাশ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752600"/>
            <a:ext cx="8991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স্প্রেডশিট কী তা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পারবে।</a:t>
            </a:r>
          </a:p>
          <a:p>
            <a:pPr>
              <a:lnSpc>
                <a:spcPct val="150000"/>
              </a:lnSpc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	স্প্রেডশিটের বিভিন্ন অংশ চিহ্নিত করতে পারবে।</a:t>
            </a:r>
          </a:p>
          <a:p>
            <a:pPr>
              <a:lnSpc>
                <a:spcPct val="150000"/>
              </a:lnSpc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	ফর্মূলা ব্যবহার করে নির্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ভু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লভাবে হিসাব করতে পারবে।</a:t>
            </a:r>
          </a:p>
          <a:p>
            <a:pPr>
              <a:lnSpc>
                <a:spcPct val="150000"/>
              </a:lnSpc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স্প্রেডশিটের মাধ্যমে বেতন ভাতা বের করার কৌশল 	বিশ্লেষণ করতে পারবে।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Sanjit\Text\picture2\lo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4" y="1449821"/>
            <a:ext cx="9144000" cy="54483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Arrow 1"/>
          <p:cNvSpPr/>
          <p:nvPr/>
        </p:nvSpPr>
        <p:spPr>
          <a:xfrm rot="10800000">
            <a:off x="2362201" y="2129438"/>
            <a:ext cx="514350" cy="2638365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20930"/>
          <a:stretch/>
        </p:blipFill>
        <p:spPr bwMode="auto">
          <a:xfrm>
            <a:off x="-38100" y="0"/>
            <a:ext cx="9144000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8100" y="0"/>
            <a:ext cx="9144000" cy="693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-20782" y="1244263"/>
            <a:ext cx="9144000" cy="5613737"/>
          </a:xfrm>
          <a:prstGeom prst="flowChartAlternateProcess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2400" y="3276600"/>
            <a:ext cx="8763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স্প্রেডশিটের মাধ্যমে করা যায় এমন পাঁচটি কাজের নাম খাতায় লেখ।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332</TotalTime>
  <Words>121</Words>
  <Application>Microsoft Office PowerPoint</Application>
  <PresentationFormat>On-screen Show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BSAK High School</dc:creator>
  <cp:lastModifiedBy>Neuron Plus</cp:lastModifiedBy>
  <cp:revision>36</cp:revision>
  <dcterms:created xsi:type="dcterms:W3CDTF">2006-08-16T00:00:00Z</dcterms:created>
  <dcterms:modified xsi:type="dcterms:W3CDTF">2020-06-16T07:36:09Z</dcterms:modified>
</cp:coreProperties>
</file>