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eg"/>
  <Override PartName="/ppt/notesSlides/notesSlide1.xml" ContentType="application/vnd.openxmlformats-officedocument.presentationml.notesSlide+xml"/>
  <Override PartName="/ppt/media/image14.jpg" ContentType="image/jpeg"/>
  <Override PartName="/ppt/media/image17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78" r:id="rId5"/>
    <p:sldId id="279" r:id="rId6"/>
    <p:sldId id="277" r:id="rId7"/>
    <p:sldId id="261" r:id="rId8"/>
    <p:sldId id="262" r:id="rId9"/>
    <p:sldId id="263" r:id="rId10"/>
    <p:sldId id="264" r:id="rId11"/>
    <p:sldId id="265" r:id="rId12"/>
    <p:sldId id="274" r:id="rId13"/>
    <p:sldId id="275" r:id="rId14"/>
    <p:sldId id="266" r:id="rId15"/>
    <p:sldId id="267" r:id="rId16"/>
    <p:sldId id="276" r:id="rId17"/>
    <p:sldId id="268" r:id="rId18"/>
    <p:sldId id="269" r:id="rId19"/>
    <p:sldId id="270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12378-C5CA-495A-A97E-A01023032A3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05F43-7DD8-43F7-A67B-0FD3F5B3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9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5F43-7DD8-43F7-A67B-0FD3F5B37B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2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9394-A3BE-4BE7-AEDD-490FB53861C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BBA5-B8B1-47E3-8149-57E08FB9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7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9394-A3BE-4BE7-AEDD-490FB53861C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BBA5-B8B1-47E3-8149-57E08FB9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9394-A3BE-4BE7-AEDD-490FB53861C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BBA5-B8B1-47E3-8149-57E08FB9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5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9394-A3BE-4BE7-AEDD-490FB53861C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BBA5-B8B1-47E3-8149-57E08FB9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3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9394-A3BE-4BE7-AEDD-490FB53861C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BBA5-B8B1-47E3-8149-57E08FB9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5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9394-A3BE-4BE7-AEDD-490FB53861C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BBA5-B8B1-47E3-8149-57E08FB9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7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9394-A3BE-4BE7-AEDD-490FB53861C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BBA5-B8B1-47E3-8149-57E08FB9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9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9394-A3BE-4BE7-AEDD-490FB53861C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BBA5-B8B1-47E3-8149-57E08FB9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9394-A3BE-4BE7-AEDD-490FB53861C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BBA5-B8B1-47E3-8149-57E08FB9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3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9394-A3BE-4BE7-AEDD-490FB53861C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BBA5-B8B1-47E3-8149-57E08FB9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9394-A3BE-4BE7-AEDD-490FB53861C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BBA5-B8B1-47E3-8149-57E08FB9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5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9394-A3BE-4BE7-AEDD-490FB53861C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2BBA5-B8B1-47E3-8149-57E08FB9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5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1157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7890" y="4832230"/>
            <a:ext cx="62271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my class</a:t>
            </a:r>
            <a:endParaRPr lang="en-US" sz="96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98" y="4761094"/>
            <a:ext cx="2567531" cy="194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561"/>
            <a:ext cx="2535295" cy="192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03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0" y="0"/>
            <a:ext cx="6188913" cy="1826432"/>
          </a:xfrm>
          <a:prstGeom prst="wedgeEllipseCallout">
            <a:avLst>
              <a:gd name="adj1" fmla="val 30399"/>
              <a:gd name="adj2" fmla="val 9228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Apples are there?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944145" y="0"/>
            <a:ext cx="4274507" cy="3741624"/>
          </a:xfrm>
          <a:prstGeom prst="cloudCallout">
            <a:avLst>
              <a:gd name="adj1" fmla="val -43947"/>
              <a:gd name="adj2" fmla="val 592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94991" y="2650435"/>
            <a:ext cx="5102087" cy="2965278"/>
            <a:chOff x="3465681" y="2822405"/>
            <a:chExt cx="4604893" cy="27933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3" t="2040" r="10811" b="7185"/>
            <a:stretch/>
          </p:blipFill>
          <p:spPr>
            <a:xfrm>
              <a:off x="3465681" y="2822405"/>
              <a:ext cx="2444641" cy="27907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3" t="2040" r="10811" b="7185"/>
            <a:stretch/>
          </p:blipFill>
          <p:spPr>
            <a:xfrm>
              <a:off x="5744414" y="2822405"/>
              <a:ext cx="2326160" cy="27933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8829050" y="1748135"/>
            <a:ext cx="20465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0" y="1616765"/>
            <a:ext cx="5008079" cy="3338866"/>
          </a:xfrm>
          <a:prstGeom prst="cloudCallout">
            <a:avLst>
              <a:gd name="adj1" fmla="val 42512"/>
              <a:gd name="adj2" fmla="val 4672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carefully and repeat after it.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21" y="-418"/>
            <a:ext cx="10622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8 of your book and look at the activity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35" y="1139610"/>
            <a:ext cx="4014672" cy="4227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969587"/>
              </p:ext>
            </p:extLst>
          </p:nvPr>
        </p:nvGraphicFramePr>
        <p:xfrm>
          <a:off x="5008079" y="4748563"/>
          <a:ext cx="9445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5" imgW="944640" imgH="440280" progId="Package">
                  <p:embed/>
                </p:oleObj>
              </mc:Choice>
              <mc:Fallback>
                <p:oleObj name="Packager Shell Object" showAsIcon="1" r:id="rId5" imgW="9446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8079" y="4748563"/>
                        <a:ext cx="94456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4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820"/>
          <a:stretch/>
        </p:blipFill>
        <p:spPr>
          <a:xfrm>
            <a:off x="41214" y="1440997"/>
            <a:ext cx="2023530" cy="3976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2" r="33976"/>
          <a:stretch/>
        </p:blipFill>
        <p:spPr>
          <a:xfrm>
            <a:off x="10137912" y="1606527"/>
            <a:ext cx="1683026" cy="381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398075" y="2644169"/>
            <a:ext cx="2069934" cy="1569660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5857" y="2644169"/>
            <a:ext cx="2138221" cy="156966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9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7463" y="19755"/>
            <a:ext cx="95077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 the numbers by using</a:t>
            </a:r>
          </a:p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fingers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1" y="-117274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73" y="3231260"/>
            <a:ext cx="2328572" cy="2324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430666" y="1567097"/>
            <a:ext cx="2069934" cy="132343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2379" y="3893646"/>
            <a:ext cx="2138221" cy="132343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1232453" y="-15910"/>
            <a:ext cx="8699392" cy="1081452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following numbers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533322" y="1316966"/>
            <a:ext cx="3949149" cy="1823699"/>
            <a:chOff x="3971947" y="1552410"/>
            <a:chExt cx="3936339" cy="164397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3" t="10048" r="7982" b="5797"/>
            <a:stretch/>
          </p:blipFill>
          <p:spPr>
            <a:xfrm>
              <a:off x="5930545" y="1562027"/>
              <a:ext cx="1977741" cy="16343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3" t="10048" r="7982" b="5797"/>
            <a:stretch/>
          </p:blipFill>
          <p:spPr>
            <a:xfrm>
              <a:off x="3971947" y="1552410"/>
              <a:ext cx="1977741" cy="16343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5" name="Straight Arrow Connector 4"/>
          <p:cNvCxnSpPr/>
          <p:nvPr/>
        </p:nvCxnSpPr>
        <p:spPr>
          <a:xfrm>
            <a:off x="3578463" y="2347903"/>
            <a:ext cx="3946947" cy="204536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78463" y="2792280"/>
            <a:ext cx="3432004" cy="17630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4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891" y="2914258"/>
            <a:ext cx="2153652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06" y="1404730"/>
            <a:ext cx="3551581" cy="4092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02914" y="22456"/>
            <a:ext cx="8583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Writing number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2665" y="3177035"/>
            <a:ext cx="318052" cy="1987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7317" y="1394162"/>
            <a:ext cx="714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how to write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‘1’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033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1482 0.00039 0.02963 0.00104 0.04445 C 0.00117 0.04769 0.00208 0.0507 0.00208 0.05394 C 0.00247 0.07593 0.00208 0.09792 0.00208 0.11991 " pathEditMode="relative" ptsTypes="AAA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  <p:bldP spid="9" grpId="1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30" y="1577633"/>
            <a:ext cx="3670853" cy="40015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35643" y="2830636"/>
            <a:ext cx="1775791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06520" y="3329608"/>
            <a:ext cx="318052" cy="1987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9750" y="6172"/>
            <a:ext cx="70988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Writing number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317" y="1394162"/>
            <a:ext cx="714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how to write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‘2’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48 -0.00393 0.00495 -0.00787 0.00756 -0.01157 C 0.0086 -0.01319 0.00951 -0.01481 0.01081 -0.01551 C 0.0129 -0.0169 0.01511 -0.0169 0.01732 -0.01736 C 0.0224 -0.0169 0.02761 -0.01782 0.03256 -0.01551 C 0.03373 -0.01505 0.0336 -0.0118 0.0336 -0.00972 C 0.0336 0.00625 0.03373 0.01713 0.03151 0.03079 C 0.03086 0.03472 0.0306 0.03912 0.0293 0.04236 L 0.02709 0.04815 C 0.0267 0.05023 0.02657 0.05232 0.02605 0.05394 C 0.02448 0.05833 0.02318 0.05833 0.02058 0.05972 C 0.01993 0.06111 0.01888 0.06204 0.01836 0.06366 C 0.01745 0.06736 0.0181 0.07292 0.01628 0.07523 C 0.01329 0.0787 0.01068 0.08125 0.0086 0.08681 C 0.00795 0.08866 0.00743 0.0912 0.00651 0.09259 C 0.0056 0.09398 0.00209 0.09468 0.00326 0.09468 C 0.00534 0.09468 0.00756 0.09283 0.00977 0.09259 C 0.02097 0.09144 0.04349 0.09074 0.04349 0.09074 " pathEditMode="relative" ptsTypes="AAAAAAAAAAAAAAAAAAA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8753" y="0"/>
            <a:ext cx="50032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Chain drill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329" y="3948619"/>
            <a:ext cx="2003096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2776" y="3936586"/>
            <a:ext cx="2166192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329" y="2613148"/>
            <a:ext cx="2003096" cy="132343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2776" y="2613147"/>
            <a:ext cx="2166192" cy="132343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593" y="1346016"/>
            <a:ext cx="846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 say loudly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8AF531-1CF2-4707-9A75-C0D668582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73" y="96253"/>
            <a:ext cx="3207597" cy="27090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5" name="Group 14"/>
          <p:cNvGrpSpPr/>
          <p:nvPr/>
        </p:nvGrpSpPr>
        <p:grpSpPr>
          <a:xfrm>
            <a:off x="8410248" y="2805343"/>
            <a:ext cx="3015803" cy="1804995"/>
            <a:chOff x="3971947" y="1552410"/>
            <a:chExt cx="3936339" cy="164397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3" t="10048" r="7982" b="5797"/>
            <a:stretch/>
          </p:blipFill>
          <p:spPr>
            <a:xfrm>
              <a:off x="5930545" y="1562027"/>
              <a:ext cx="1977741" cy="16343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3" t="10048" r="7982" b="5797"/>
            <a:stretch/>
          </p:blipFill>
          <p:spPr>
            <a:xfrm>
              <a:off x="3971947" y="1552410"/>
              <a:ext cx="1977741" cy="16343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6" y="2974722"/>
            <a:ext cx="1951606" cy="1947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790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5832" y="0"/>
            <a:ext cx="55118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28" y="1028343"/>
            <a:ext cx="95718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will be divided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three Groups: 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Group-1.Rose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Group-2.Tulip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Group-3.Lily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group members will say the following numbers loudly: </a:t>
            </a:r>
            <a:r>
              <a:rPr lang="en-US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  <a:endParaRPr 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26" y="1208817"/>
            <a:ext cx="3914273" cy="3496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8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0344" y="111189"/>
            <a:ext cx="5549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045" y="1545817"/>
            <a:ext cx="8442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divided in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pair.Every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pair will count the following numbers by using their fingers.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sz="9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2"/>
          <a:stretch/>
        </p:blipFill>
        <p:spPr>
          <a:xfrm>
            <a:off x="8481391" y="269325"/>
            <a:ext cx="3629957" cy="36327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334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-132522" y="48875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8779" y="88373"/>
            <a:ext cx="49744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8093" r="12824" b="18094"/>
          <a:stretch/>
        </p:blipFill>
        <p:spPr>
          <a:xfrm>
            <a:off x="5692990" y="2374558"/>
            <a:ext cx="3118523" cy="263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649705" y="1323439"/>
            <a:ext cx="847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numbers: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" y="2585768"/>
            <a:ext cx="2268959" cy="22645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74126" y="2769395"/>
            <a:ext cx="2129590" cy="13836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447120" y="2902784"/>
            <a:ext cx="2129590" cy="13836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566687" y="2665536"/>
            <a:ext cx="1744419" cy="81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60292" y="2856079"/>
            <a:ext cx="214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95069" y="2902784"/>
            <a:ext cx="2081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3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38" grpId="0" animBg="1"/>
      <p:bldP spid="40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530" y="1690062"/>
            <a:ext cx="8600661" cy="34778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Misbahul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haque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lvl="1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Lontirmati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pPr lvl="1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Kanaighat,Sylhet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No:01715453647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Email:mhhaque520@gmail.com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21" y="2067339"/>
            <a:ext cx="2355647" cy="2951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358346" y="0"/>
            <a:ext cx="94753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6494" y="2794205"/>
            <a:ext cx="535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Egg  -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bn-IN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725385" y="2966233"/>
            <a:ext cx="1310614" cy="925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605" y="1524812"/>
            <a:ext cx="2890534" cy="3725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735198" y="170969"/>
            <a:ext cx="81932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2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565" y="0"/>
            <a:ext cx="120564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That’s all for </a:t>
            </a:r>
            <a:r>
              <a:rPr lang="en-US" sz="6000" b="1" cap="none" spc="0" dirty="0" err="1" smtClean="0">
                <a:ln/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today.See</a:t>
            </a:r>
            <a:r>
              <a:rPr lang="en-US" sz="6000" b="1" cap="none" spc="0" dirty="0" smtClean="0">
                <a:ln/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 again tomorrow.</a:t>
            </a:r>
            <a:endParaRPr lang="en-US" sz="6000" b="1" cap="none" spc="0" dirty="0">
              <a:ln/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6" t="19496" r="19097" b="26148"/>
          <a:stretch/>
        </p:blipFill>
        <p:spPr>
          <a:xfrm>
            <a:off x="2875722" y="1938992"/>
            <a:ext cx="7195929" cy="353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879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36694"/>
              </p:ext>
            </p:extLst>
          </p:nvPr>
        </p:nvGraphicFramePr>
        <p:xfrm>
          <a:off x="5204364" y="4233871"/>
          <a:ext cx="1392229" cy="52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4" imgW="4218480" imgH="440280" progId="Package">
                  <p:embed/>
                </p:oleObj>
              </mc:Choice>
              <mc:Fallback>
                <p:oleObj name="Packager Shell Object" showAsIcon="1" r:id="rId4" imgW="4218480" imgH="44028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4364" y="4233871"/>
                        <a:ext cx="1392229" cy="522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loud Callout 4"/>
          <p:cNvSpPr/>
          <p:nvPr/>
        </p:nvSpPr>
        <p:spPr>
          <a:xfrm>
            <a:off x="184706" y="52837"/>
            <a:ext cx="5715773" cy="3124450"/>
          </a:xfrm>
          <a:prstGeom prst="cloudCallout">
            <a:avLst>
              <a:gd name="adj1" fmla="val 32099"/>
              <a:gd name="adj2" fmla="val 7475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4" y="52838"/>
            <a:ext cx="4332367" cy="4134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62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126" y="103425"/>
            <a:ext cx="9655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of the class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957" y="1530289"/>
            <a:ext cx="59735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One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: A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students:50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students:45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 students:05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Date:16/06/2020</a:t>
            </a:r>
          </a:p>
          <a:p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75" y="1643269"/>
            <a:ext cx="4074504" cy="3617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54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1025" y="0"/>
            <a:ext cx="10349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Lesson’s introduction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715" y="1344999"/>
            <a:ext cx="66074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:04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:1-3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name : Numbers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: A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: 08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: 45 minutes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357" r="2660" b="1842"/>
          <a:stretch/>
        </p:blipFill>
        <p:spPr>
          <a:xfrm rot="10800000" flipH="1" flipV="1">
            <a:off x="8397535" y="1580512"/>
            <a:ext cx="2873438" cy="36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627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6" t="4523" r="12305" b="78365"/>
          <a:stretch/>
        </p:blipFill>
        <p:spPr>
          <a:xfrm>
            <a:off x="3042726" y="3053822"/>
            <a:ext cx="6106546" cy="258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-1" y="69600"/>
            <a:ext cx="5592418" cy="1832139"/>
          </a:xfrm>
          <a:prstGeom prst="wedgeEllipseCallout">
            <a:avLst>
              <a:gd name="adj1" fmla="val 29766"/>
              <a:gd name="adj2" fmla="val 1005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this picture?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209184" y="69600"/>
            <a:ext cx="4982816" cy="2393523"/>
          </a:xfrm>
          <a:prstGeom prst="cloudCallout">
            <a:avLst>
              <a:gd name="adj1" fmla="val -14875"/>
              <a:gd name="adj2" fmla="val 8579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62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download (2).png"/>
          <p:cNvPicPr>
            <a:picLocks noChangeAspect="1"/>
          </p:cNvPicPr>
          <p:nvPr/>
        </p:nvPicPr>
        <p:blipFill rotWithShape="1">
          <a:blip r:embed="rId3"/>
          <a:srcRect t="7815" r="-595" b="18426"/>
          <a:stretch/>
        </p:blipFill>
        <p:spPr>
          <a:xfrm>
            <a:off x="851449" y="1466552"/>
            <a:ext cx="7028115" cy="392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8596" y="2791560"/>
            <a:ext cx="46338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7324" y="1569"/>
            <a:ext cx="84208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90" y="1415536"/>
            <a:ext cx="3020574" cy="4268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9223513" y="1218991"/>
            <a:ext cx="1113184" cy="8103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8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1591" y="0"/>
            <a:ext cx="85908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059" y="1522057"/>
            <a:ext cx="114498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to..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2.1.1 Recognize and read cardinal numbers up to 10.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2.1.1 Write cardinal numbers up to 10 in figures.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4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4646">
            <a:off x="3860253" y="942543"/>
            <a:ext cx="4183634" cy="416504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0" y="0"/>
            <a:ext cx="5816236" cy="1990164"/>
          </a:xfrm>
          <a:prstGeom prst="wedgeEllipseCallout">
            <a:avLst>
              <a:gd name="adj1" fmla="val 28929"/>
              <a:gd name="adj2" fmla="val 1082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Pencil is there?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017565" y="995082"/>
            <a:ext cx="4174435" cy="3974483"/>
          </a:xfrm>
          <a:prstGeom prst="cloudCallout">
            <a:avLst>
              <a:gd name="adj1" fmla="val -82801"/>
              <a:gd name="adj2" fmla="val 257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endParaRPr lang="en-US" sz="9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00341" y="2767280"/>
            <a:ext cx="20088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277</Words>
  <Application>Microsoft Office PowerPoint</Application>
  <PresentationFormat>Widescreen</PresentationFormat>
  <Paragraphs>76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41</cp:revision>
  <dcterms:created xsi:type="dcterms:W3CDTF">2020-06-05T08:42:32Z</dcterms:created>
  <dcterms:modified xsi:type="dcterms:W3CDTF">2020-06-07T05:12:03Z</dcterms:modified>
</cp:coreProperties>
</file>