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9" r:id="rId2"/>
    <p:sldId id="340" r:id="rId3"/>
    <p:sldId id="346" r:id="rId4"/>
    <p:sldId id="347" r:id="rId5"/>
    <p:sldId id="278" r:id="rId6"/>
    <p:sldId id="341" r:id="rId7"/>
    <p:sldId id="322" r:id="rId8"/>
    <p:sldId id="323" r:id="rId9"/>
    <p:sldId id="338" r:id="rId10"/>
    <p:sldId id="324" r:id="rId11"/>
    <p:sldId id="325" r:id="rId12"/>
    <p:sldId id="332" r:id="rId13"/>
    <p:sldId id="303" r:id="rId14"/>
    <p:sldId id="344" r:id="rId15"/>
    <p:sldId id="345" r:id="rId16"/>
    <p:sldId id="329" r:id="rId17"/>
    <p:sldId id="320" r:id="rId18"/>
    <p:sldId id="330" r:id="rId19"/>
    <p:sldId id="343" r:id="rId20"/>
    <p:sldId id="336" r:id="rId21"/>
    <p:sldId id="3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6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6BFAC-56AC-4DF9-BA42-38A878541FD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6D5C-4C0D-4CD0-864F-32D6A6B8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4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6D5C-4C0D-4CD0-864F-32D6A6B83A4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0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BB24-B128-44D2-8983-B8B786EEA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2F5A8-5942-45A0-8FC6-CF6CF92A8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F70F-7B07-454C-82AD-41DDD0F7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A8F8-E4F5-45D8-97EF-9E7AFA8D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412D-EC19-4DE9-83DE-A16994E3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3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64BC-6988-46AF-BBE4-B030FCD6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80A0E-D321-4515-B527-851AFA1D4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FD02-8341-4304-9038-DE515E36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DE619-8493-484C-8530-DCF8E829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774D-4A2C-47C6-95ED-E9189911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0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F5FD5-EF58-465A-9FB2-140689384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C2162-E98D-41DA-846E-C84BD5104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0EE85-0F78-419D-AFA8-189F182D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4046-7895-44AB-8FDA-2E263E51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C0A8-B4A8-4192-95E7-DC81CA94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9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9B4F-DBA2-4E13-B4F0-57274DDE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ABCD-BCA2-4E3C-B6C7-894550AD8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61FE1-516E-46AD-8E25-AB22D727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A60A-F4F8-4B27-B8A3-CB01313D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5398-169C-4D42-AE48-7D8EA8F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2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01B0-9B19-484F-BA46-E2DE4876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DC711-7A7F-4A1A-AD8B-95F64CE20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4A7B2-9027-40D1-8E01-BC265168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1EA55-2BFD-43B5-B023-AD5970D2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E2723-C8D7-408B-A90F-5DA823C5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2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0DAA-2310-4603-978C-94FAE76B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ADB5B-D8EF-4451-8A4D-1F7331B9D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ECDDF-2616-498F-B1AC-6799F5495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3AC73-9B89-4FB1-94C5-5FBA8251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C690B-8C13-4307-B744-C6178017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D8F8E-F1EA-43A2-805A-9234D1B8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B217-11D5-4E2D-A56F-34719072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8D121-3C13-4478-BEEC-4AA2C6C6D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C5E6-B8BA-43EC-81B2-EF413F68C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61F8BC-A16F-4DE2-9F5D-9CF942F81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5D879-3670-4B65-8BC3-D37A92B6A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B7DC7-D13F-4021-831E-E89A8469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8228C-8720-4BDD-BCA7-9290E2D7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A0CD4-A6E6-4008-B037-86031AA2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0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CB40-BB6E-4E12-8308-E1E978D7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25ED8-2242-48EC-8ABA-6B017BF2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1ECD0-ED75-45E3-A112-CE6B48ED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AB145-4642-4126-8D5E-6918ADC4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6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0AA6B-70B2-4DCA-9E26-24B96800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45F27-1F80-4966-9381-249FA4CA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00A95-A4EA-45D6-9BBE-1C27AAFF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2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7B0A-B331-4A1D-859A-120343EB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F8E6-521A-4339-A12F-01A1A660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DAFAF-8F23-43D6-B81C-E950CA04E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F6D79-6401-4971-93D9-9E474EC2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FAB2F-07F6-44CF-9E76-6C066C89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62C1A-3574-4844-9E34-604D04E5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0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1A6F-CAA6-4FCE-A151-BDAB0E67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ABB1F-8AD5-4B83-94E5-6FEA37B56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34C89-6FD6-44C3-B27D-AA2B6F033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91E85-A733-46BF-9F40-DA39640B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E9775-B42A-41A3-88DE-1648574D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1A1D7-E24A-4B10-9C60-0F78D245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3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6167B-D137-4A00-85DC-ACBB097E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556EE-A158-4C7D-B3C3-37EB3ED25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8C542-4947-46C3-8E7E-3074CE40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8B24-AA8C-4FB0-9B0F-BC025138EF9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311CB-DA7C-434A-91CD-9F800EC5C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D2F3F-4065-42D6-99D6-B3DA5DE43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550D4-4917-4487-B33B-3D0F51114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42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>
            <a:extLst>
              <a:ext uri="{FF2B5EF4-FFF2-40B4-BE49-F238E27FC236}">
                <a16:creationId xmlns:a16="http://schemas.microsoft.com/office/drawing/2014/main" id="{02414E10-CC4F-4A1E-89E7-47B0CA942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6981" y="5314999"/>
            <a:ext cx="1121034" cy="1264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F18629-5F13-44DD-9E4F-5390E667DA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-4927" r="-4095" b="5306"/>
          <a:stretch/>
        </p:blipFill>
        <p:spPr>
          <a:xfrm>
            <a:off x="-5888856" y="5094514"/>
            <a:ext cx="1608136" cy="157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A2340-E833-4BB5-90A2-4E0594CDE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78" y="5336452"/>
            <a:ext cx="1326208" cy="134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3A83FB-A5E7-481B-9BBC-24736E85DB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72" t="15548" r="32293" b="22135"/>
          <a:stretch/>
        </p:blipFill>
        <p:spPr>
          <a:xfrm>
            <a:off x="-3149674" y="5314998"/>
            <a:ext cx="1185614" cy="135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id="{ED736FD1-6709-4AD6-821E-1F135D2B1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6AFB150E-E1B1-4458-AC90-DC310D0AD905}"/>
              </a:ext>
            </a:extLst>
          </p:cNvPr>
          <p:cNvSpPr/>
          <p:nvPr/>
        </p:nvSpPr>
        <p:spPr>
          <a:xfrm>
            <a:off x="5459522" y="-16727"/>
            <a:ext cx="1816775" cy="2368864"/>
          </a:xfrm>
          <a:prstGeom prst="star6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183EFBF4-B0E7-41F8-926E-52590FC3C933}"/>
              </a:ext>
            </a:extLst>
          </p:cNvPr>
          <p:cNvSpPr/>
          <p:nvPr/>
        </p:nvSpPr>
        <p:spPr>
          <a:xfrm>
            <a:off x="5945106" y="576964"/>
            <a:ext cx="1011783" cy="1235223"/>
          </a:xfrm>
          <a:prstGeom prst="sun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3492D27-A9C6-421B-9DC6-E128560E75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5417802" y="3661807"/>
            <a:ext cx="3063670" cy="33106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0AF6C7-7349-4234-A200-2493946892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1408745" y="3324152"/>
            <a:ext cx="3063670" cy="33106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F10181-FE1D-404B-8887-A653AB06C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1257493" y="4337386"/>
            <a:ext cx="3063670" cy="33106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A44EF4-B821-442D-A819-A08ABE0070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7705155" y="3091172"/>
            <a:ext cx="3023892" cy="33106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76D01E-6B99-4872-A894-44B1848E02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-189883" y="3045935"/>
            <a:ext cx="3063670" cy="33106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7A7BE2-07C6-4EFC-B357-94378F54A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8032240" y="1907590"/>
            <a:ext cx="3063670" cy="33106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C29E5F-E3CE-4615-903B-6F1027D97B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8839996" y="-799329"/>
            <a:ext cx="3063670" cy="33106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4971BA-D8E7-4C61-8DE4-992DDAD1E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86" y="-2135615"/>
            <a:ext cx="3063670" cy="33106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0EA0EE-A367-47CC-BE3E-BBF9B75C0E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39" y="2349481"/>
            <a:ext cx="3063670" cy="33106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47A757-9B02-4B9D-99D8-3E5B6AC70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47" y="2025829"/>
            <a:ext cx="3063670" cy="33106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3010AF5-B81A-4765-A650-24A71EABF0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719" y="3893521"/>
            <a:ext cx="3063670" cy="33106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C9045B-52DA-4F87-B12A-A6A49F4FD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64" y="-1221565"/>
            <a:ext cx="3063670" cy="3310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DFFCBE-FF3F-4DED-8376-6AEE97D2877F}"/>
              </a:ext>
            </a:extLst>
          </p:cNvPr>
          <p:cNvSpPr txBox="1"/>
          <p:nvPr/>
        </p:nvSpPr>
        <p:spPr>
          <a:xfrm>
            <a:off x="902070" y="2005243"/>
            <a:ext cx="2669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852EE5E-B370-412E-83BE-265D98E55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4660">
            <a:off x="2934081" y="2432270"/>
            <a:ext cx="6606303" cy="29517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504CD4-86D0-45AD-B657-72095F89A45D}"/>
              </a:ext>
            </a:extLst>
          </p:cNvPr>
          <p:cNvSpPr txBox="1"/>
          <p:nvPr/>
        </p:nvSpPr>
        <p:spPr>
          <a:xfrm>
            <a:off x="8890706" y="4904098"/>
            <a:ext cx="321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C98E686-7B92-46BB-A37B-8DDEE7A5B4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740401" y="3536923"/>
            <a:ext cx="3063670" cy="33106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213F2C7-9C6D-48A3-BA10-D07617D36E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6257122" y="4377767"/>
            <a:ext cx="3063670" cy="33106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52788F-CA23-4916-AB24-890872F45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2411901" y="3346851"/>
            <a:ext cx="3063670" cy="33106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62798C-63D9-4A1B-B60A-246BF3105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146">
            <a:off x="7358871" y="4428173"/>
            <a:ext cx="3063670" cy="3310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38A99A-BBEB-4FF6-9AD7-3A94BC991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5" y="112840"/>
            <a:ext cx="2476860" cy="17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30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51185 -0.0097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69453 0.0020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296 L 0.84532 0.0027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6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-0.00347 L 0.96497 -0.0143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13" y="-5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C -2.08333E-6 0.0331 0.02696 0.05996 0.06003 0.05996 C 0.09896 0.05996 0.11302 0.03009 0.11901 0.01204 L 0.125 -0.01204 C 0.13099 -0.03009 0.14597 -0.05995 0.18998 -0.05995 C 0.21797 -0.05995 0.25 -0.0331 0.25 -1.48148E-6 C 0.25 0.0331 0.21797 0.05996 0.18998 0.05996 C 0.14597 0.05996 0.13099 0.03009 0.125 0.01204 L 0.11901 -0.01204 C 0.11302 -0.03009 0.09896 -0.05995 0.06003 -0.05995 C 0.02696 -0.05995 -2.08333E-6 -0.0331 -2.08333E-6 -1.48148E-6 Z " pathEditMode="relative" rAng="0" ptsTypes="AAAAAAAAAAA">
                                      <p:cBhvr>
                                        <p:cTn id="3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99 0.10092 C -0.13099 0.13403 -0.10404 0.16088 -0.07097 0.16088 C -0.03203 0.16088 -0.01797 0.13102 -0.01198 0.11296 L -0.00599 0.08889 C 1.66667E-6 0.07083 0.01497 0.04097 0.05898 0.04097 C 0.08698 0.04097 0.11901 0.06782 0.11901 0.10092 C 0.11901 0.13403 0.08698 0.16088 0.05898 0.16088 C 0.01497 0.16088 1.66667E-6 0.13102 -0.00599 0.11296 L -0.01198 0.08889 C -0.01797 0.07083 -0.03203 0.04097 -0.07097 0.04097 C -0.10404 0.04097 -0.13099 0.06782 -0.13099 0.10092 Z " pathEditMode="relative" rAng="0" ptsTypes="AAAAAAAAAAA">
                                      <p:cBhvr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C 3.95833E-6 0.0331 0.02695 0.05996 0.06002 0.05996 C 0.09895 0.05996 0.11302 0.0301 0.11901 0.01204 L 0.125 -0.01203 C 0.13099 -0.03009 0.14596 -0.05995 0.18997 -0.05995 C 0.21796 -0.05995 0.25 -0.0331 0.25 -2.59259E-6 C 0.25 0.0331 0.21796 0.05996 0.18997 0.05996 C 0.14596 0.05996 0.13099 0.0301 0.125 0.01204 L 0.11901 -0.01203 C 0.11302 -0.03009 0.09895 -0.05995 0.06002 -0.05995 C 0.02695 -0.05995 3.95833E-6 -0.0331 3.95833E-6 -2.59259E-6 Z " pathEditMode="relative" rAng="0" ptsTypes="AAAAAAAAAAA">
                                      <p:cBhvr>
                                        <p:cTn id="4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C -4.58333E-6 0.0331 0.02696 0.05996 0.06003 0.05996 C 0.09896 0.05996 0.11303 0.03009 0.11902 0.01204 L 0.125 -0.01204 C 0.13099 -0.03009 0.14597 -0.05995 0.18998 -0.05995 C 0.21797 -0.05995 0.25 -0.0331 0.25 -1.85185E-6 C 0.25 0.0331 0.21797 0.05996 0.18998 0.05996 C 0.14597 0.05996 0.13099 0.03009 0.125 0.01204 L 0.11902 -0.01204 C 0.11303 -0.03009 0.09896 -0.05995 0.06003 -0.05995 C 0.02696 -0.05995 -4.58333E-6 -0.0331 -4.58333E-6 -1.85185E-6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C 3.95833E-6 0.0331 0.02695 0.05995 0.06002 0.05995 C 0.09895 0.05995 0.11302 0.03009 0.11901 0.01203 L 0.125 -0.01204 C 0.13099 -0.0301 0.14596 -0.05996 0.18997 -0.05996 C 0.21796 -0.05996 0.25 -0.03311 0.25 3.33333E-6 C 0.25 0.0331 0.21796 0.05995 0.18997 0.05995 C 0.14596 0.05995 0.13099 0.03009 0.125 0.01203 L 0.11901 -0.01204 C 0.11302 -0.0301 0.09895 -0.05996 0.06002 -0.05996 C 0.02695 -0.05996 3.95833E-6 -0.03311 3.95833E-6 3.33333E-6 Z " pathEditMode="relative" rAng="0" ptsTypes="AAAAAAAAAAA">
                                      <p:cBhvr>
                                        <p:cTn id="4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C 4.79167E-6 0.03311 0.02695 0.05996 0.06002 0.05996 C 0.09895 0.05996 0.11302 0.0301 0.11901 0.01204 L 0.125 -0.01203 C 0.13098 -0.03009 0.14596 -0.05995 0.18997 -0.05995 C 0.21796 -0.05995 0.25 -0.0331 0.25 -4.44444E-6 C 0.25 0.03311 0.21796 0.05996 0.18997 0.05996 C 0.14596 0.05996 0.13098 0.0301 0.125 0.01204 L 0.11901 -0.01203 C 0.11302 -0.03009 0.09895 -0.05995 0.06002 -0.05995 C 0.02695 -0.05995 4.79167E-6 -0.0331 4.79167E-6 -4.44444E-6 Z " pathEditMode="relative" rAng="0" ptsTypes="AAAAAAAAAAA">
                                      <p:cBhvr>
                                        <p:cTn id="4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C -1.45833E-6 0.0331 0.02695 0.05995 0.06003 0.05995 C 0.09896 0.05995 0.11302 0.03009 0.11901 0.01204 L 0.125 -0.01204 C 0.13099 -0.03009 0.14597 -0.05995 0.18998 -0.05995 C 0.21797 -0.05995 0.25 -0.0331 0.25 3.7037E-7 C 0.25 0.0331 0.21797 0.05995 0.18998 0.05995 C 0.14597 0.05995 0.13099 0.03009 0.125 0.01204 L 0.11901 -0.01204 C 0.11302 -0.03009 0.09896 -0.05995 0.06003 -0.05995 C 0.02695 -0.05995 -1.45833E-6 -0.0331 -1.45833E-6 3.7037E-7 Z " pathEditMode="relative" rAng="0" ptsTypes="AAAAAAAAAAA">
                                      <p:cBhvr>
                                        <p:cTn id="4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C 1.04167E-6 0.0331 0.02695 0.05995 0.06003 0.05995 C 0.09896 0.05995 0.11302 0.03009 0.11901 0.01204 L 0.125 -0.01204 C 0.13099 -0.03009 0.14596 -0.05995 0.18997 -0.05995 C 0.21797 -0.05995 0.25 -0.0331 0.25 -3.7037E-7 C 0.25 0.0331 0.21797 0.05995 0.18997 0.05995 C 0.14596 0.05995 0.13099 0.03009 0.125 0.01204 L 0.11901 -0.01204 C 0.11302 -0.03009 0.09896 -0.05995 0.06003 -0.05995 C 0.02695 -0.05995 1.04167E-6 -0.0331 1.04167E-6 -3.7037E-7 Z " pathEditMode="relative" rAng="0" ptsTypes="AAAAAAAAAAA">
                                      <p:cBhvr>
                                        <p:cTn id="5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C -2.08333E-6 0.0331 0.02696 0.05995 0.06003 0.05995 C 0.09896 0.05995 0.11302 0.03009 0.11901 0.01204 L 0.125 -0.01204 C 0.13099 -0.03009 0.14597 -0.05995 0.18998 -0.05995 C 0.21797 -0.05995 0.25 -0.0331 0.25 3.7037E-7 C 0.25 0.0331 0.21797 0.05995 0.18998 0.05995 C 0.14597 0.05995 0.13099 0.03009 0.125 0.01204 L 0.11901 -0.01204 C 0.11302 -0.03009 0.09896 -0.05995 0.06003 -0.05995 C 0.02696 -0.05995 -2.08333E-6 -0.0331 -2.08333E-6 3.7037E-7 Z " pathEditMode="relative" rAng="0" ptsTypes="AAAAAAAAAAA">
                                      <p:cBhvr>
                                        <p:cTn id="5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C -2.08333E-6 0.0331 0.02696 0.05995 0.06003 0.05995 C 0.09896 0.05995 0.11302 0.03009 0.11901 0.01204 L 0.125 -0.01204 C 0.13099 -0.03009 0.14597 -0.05995 0.18998 -0.05995 C 0.21797 -0.05995 0.25 -0.0331 0.25 1.11111E-6 C 0.25 0.0331 0.21797 0.05995 0.18998 0.05995 C 0.14597 0.05995 0.13099 0.03009 0.125 0.01204 L 0.11901 -0.01204 C 0.11302 -0.03009 0.09896 -0.05995 0.06003 -0.05995 C 0.02696 -0.05995 -2.08333E-6 -0.0331 -2.08333E-6 1.11111E-6 Z " pathEditMode="relative" rAng="0" ptsTypes="AAAAAAAAAAA">
                                      <p:cBhvr>
                                        <p:cTn id="5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3.33333E-6 0.0331 0.02695 0.05995 0.06002 0.05995 C 0.09896 0.05995 0.11302 0.03009 0.11901 0.01203 L 0.125 -0.01204 C 0.13099 -0.0301 0.14596 -0.05996 0.18997 -0.05996 C 0.21797 -0.05996 0.25 -0.0331 0.25 2.96296E-6 C 0.25 0.0331 0.21797 0.05995 0.18997 0.05995 C 0.14596 0.05995 0.13099 0.03009 0.125 0.01203 L 0.11901 -0.01204 C 0.11302 -0.0301 0.09896 -0.05996 0.06002 -0.05996 C 0.02695 -0.05996 3.33333E-6 -0.0331 3.33333E-6 2.96296E-6 Z " pathEditMode="relative" rAng="0" ptsTypes="AAAAAAAAAAA">
                                      <p:cBhvr>
                                        <p:cTn id="5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416" y="5761763"/>
            <a:ext cx="10761783" cy="86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88" y="508000"/>
            <a:ext cx="10761783" cy="534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5F93A32-4736-4064-84BD-ACC4BD34123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BC7CE95-1305-476D-936B-FF79DD88F6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148" y="5144980"/>
            <a:ext cx="8370658" cy="86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8080" y="5913532"/>
            <a:ext cx="8294400" cy="86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5024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EA4DC-301D-4A8D-8E83-70672628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079" y="333829"/>
            <a:ext cx="6630795" cy="492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73E438A-C2A1-4B52-98C6-A2FC19ADBC87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1A86913-C401-4001-839C-C7BFDD65D3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73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B517A-763E-4821-AF49-649DF97BE0D5}"/>
              </a:ext>
            </a:extLst>
          </p:cNvPr>
          <p:cNvSpPr txBox="1"/>
          <p:nvPr/>
        </p:nvSpPr>
        <p:spPr>
          <a:xfrm>
            <a:off x="2121877" y="348343"/>
            <a:ext cx="794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568BABD-5933-4B7E-AA7F-AC688BF3BE45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583A0E3-AC37-4361-BD1D-9CBA99B813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" name="YouCut_20200606_184130641">
            <a:hlinkClick r:id="" action="ppaction://media"/>
            <a:extLst>
              <a:ext uri="{FF2B5EF4-FFF2-40B4-BE49-F238E27FC236}">
                <a16:creationId xmlns:a16="http://schemas.microsoft.com/office/drawing/2014/main" id="{E6E80C3A-AB0E-46F0-980A-662C736F0D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490" y="1812847"/>
            <a:ext cx="11319020" cy="469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88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65304" y="1550908"/>
            <a:ext cx="6167631" cy="72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US" sz="409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186"/>
          <a:stretch/>
        </p:blipFill>
        <p:spPr bwMode="auto">
          <a:xfrm>
            <a:off x="983287" y="2345663"/>
            <a:ext cx="10283482" cy="4331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C40B58-FDC5-4B25-8E99-5538789DE51F}"/>
              </a:ext>
            </a:extLst>
          </p:cNvPr>
          <p:cNvSpPr txBox="1"/>
          <p:nvPr/>
        </p:nvSpPr>
        <p:spPr>
          <a:xfrm>
            <a:off x="2049378" y="543137"/>
            <a:ext cx="8529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GB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স্থাপনঃ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D9C1337-A88E-4895-BA31-A0495B096BCC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6CB59E4-7FCB-476C-B0F8-3596762E0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640" y="5678769"/>
            <a:ext cx="33697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9" y="429491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364A780-6A1B-4BA6-99FC-FD920080C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678" y="5798265"/>
            <a:ext cx="603264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9" y="429491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255A038D-A764-48A8-A332-63BEE28DCA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90" y="2953832"/>
            <a:ext cx="158262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8894899" y="3349059"/>
            <a:ext cx="6380307" cy="213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5"/>
          </a:p>
        </p:txBody>
      </p:sp>
      <p:sp>
        <p:nvSpPr>
          <p:cNvPr id="12" name="TextBox 11"/>
          <p:cNvSpPr txBox="1"/>
          <p:nvPr/>
        </p:nvSpPr>
        <p:spPr>
          <a:xfrm>
            <a:off x="6480180" y="2847635"/>
            <a:ext cx="13716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বক্তৃতা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6046F878-53A9-4EDF-9181-CC04831E4698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2">
            <a:extLst>
              <a:ext uri="{FF2B5EF4-FFF2-40B4-BE49-F238E27FC236}">
                <a16:creationId xmlns:a16="http://schemas.microsoft.com/office/drawing/2014/main" id="{DE84BC0D-C67D-4EC9-A71D-86B465404F4C}"/>
              </a:ext>
            </a:extLst>
          </p:cNvPr>
          <p:cNvSpPr/>
          <p:nvPr/>
        </p:nvSpPr>
        <p:spPr>
          <a:xfrm>
            <a:off x="5478194" y="3156654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05612-6E07-4567-AECA-F6B67A1B044E}"/>
              </a:ext>
            </a:extLst>
          </p:cNvPr>
          <p:cNvSpPr txBox="1"/>
          <p:nvPr/>
        </p:nvSpPr>
        <p:spPr>
          <a:xfrm>
            <a:off x="3588114" y="3838130"/>
            <a:ext cx="231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ধীনতা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75459-C205-4E8A-A7CB-B91F295E3907}"/>
              </a:ext>
            </a:extLst>
          </p:cNvPr>
          <p:cNvSpPr txBox="1"/>
          <p:nvPr/>
        </p:nvSpPr>
        <p:spPr>
          <a:xfrm>
            <a:off x="1317902" y="1953521"/>
            <a:ext cx="10163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2">
            <a:extLst>
              <a:ext uri="{FF2B5EF4-FFF2-40B4-BE49-F238E27FC236}">
                <a16:creationId xmlns:a16="http://schemas.microsoft.com/office/drawing/2014/main" id="{4632407D-E6D8-4771-8010-A1288CC92A99}"/>
              </a:ext>
            </a:extLst>
          </p:cNvPr>
          <p:cNvSpPr/>
          <p:nvPr/>
        </p:nvSpPr>
        <p:spPr>
          <a:xfrm>
            <a:off x="5558580" y="4041092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B8D23-83B3-4FDF-BEE9-D6A745C03E91}"/>
              </a:ext>
            </a:extLst>
          </p:cNvPr>
          <p:cNvSpPr txBox="1"/>
          <p:nvPr/>
        </p:nvSpPr>
        <p:spPr>
          <a:xfrm>
            <a:off x="6734429" y="3688165"/>
            <a:ext cx="111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A7C0C-96E2-4A75-9EFE-89BCDFFA1357}"/>
              </a:ext>
            </a:extLst>
          </p:cNvPr>
          <p:cNvSpPr txBox="1"/>
          <p:nvPr/>
        </p:nvSpPr>
        <p:spPr>
          <a:xfrm>
            <a:off x="3757916" y="4616088"/>
            <a:ext cx="180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2">
            <a:extLst>
              <a:ext uri="{FF2B5EF4-FFF2-40B4-BE49-F238E27FC236}">
                <a16:creationId xmlns:a16="http://schemas.microsoft.com/office/drawing/2014/main" id="{2EAA7F49-6EC5-4CBD-89AB-B89361417FD7}"/>
              </a:ext>
            </a:extLst>
          </p:cNvPr>
          <p:cNvSpPr/>
          <p:nvPr/>
        </p:nvSpPr>
        <p:spPr>
          <a:xfrm>
            <a:off x="5570609" y="4925247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A47F4-A8B4-495C-99FE-7A3DDD7024EB}"/>
              </a:ext>
            </a:extLst>
          </p:cNvPr>
          <p:cNvSpPr txBox="1"/>
          <p:nvPr/>
        </p:nvSpPr>
        <p:spPr>
          <a:xfrm>
            <a:off x="6806775" y="4669127"/>
            <a:ext cx="111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7120258-46ED-49E9-A03A-F30FEC9139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42B40-59B5-4DE3-A795-2B33595A7405}"/>
              </a:ext>
            </a:extLst>
          </p:cNvPr>
          <p:cNvSpPr txBox="1"/>
          <p:nvPr/>
        </p:nvSpPr>
        <p:spPr>
          <a:xfrm>
            <a:off x="2679032" y="574628"/>
            <a:ext cx="7202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1" grpId="0" animBg="1"/>
      <p:bldP spid="4" grpId="0"/>
      <p:bldP spid="13" grpId="0"/>
      <p:bldP spid="14" grpId="0" animBg="1"/>
      <p:bldP spid="6" grpId="0"/>
      <p:bldP spid="7" grpId="0"/>
      <p:bldP spid="1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5387770" y="3286439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21" name="Right Arrow 20"/>
          <p:cNvSpPr/>
          <p:nvPr/>
        </p:nvSpPr>
        <p:spPr>
          <a:xfrm>
            <a:off x="7567644" y="3220864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DAF05364-1655-4BC0-80B4-F4ABAA98BFDB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ight Arrow 16">
            <a:extLst>
              <a:ext uri="{FF2B5EF4-FFF2-40B4-BE49-F238E27FC236}">
                <a16:creationId xmlns:a16="http://schemas.microsoft.com/office/drawing/2014/main" id="{B654FB83-E414-4680-9789-155B8D8A5D26}"/>
              </a:ext>
            </a:extLst>
          </p:cNvPr>
          <p:cNvSpPr/>
          <p:nvPr/>
        </p:nvSpPr>
        <p:spPr>
          <a:xfrm>
            <a:off x="3623990" y="3286439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8B097F-2008-4014-A043-F54D049C2298}"/>
              </a:ext>
            </a:extLst>
          </p:cNvPr>
          <p:cNvSpPr txBox="1"/>
          <p:nvPr/>
        </p:nvSpPr>
        <p:spPr>
          <a:xfrm>
            <a:off x="2259217" y="3110376"/>
            <a:ext cx="170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DDA7CF-C30C-4FF9-8C5E-68FD9DA050AF}"/>
              </a:ext>
            </a:extLst>
          </p:cNvPr>
          <p:cNvSpPr txBox="1"/>
          <p:nvPr/>
        </p:nvSpPr>
        <p:spPr>
          <a:xfrm>
            <a:off x="2277085" y="3095320"/>
            <a:ext cx="67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9E10F-0E6B-4F29-8D3F-361FEE308CFA}"/>
              </a:ext>
            </a:extLst>
          </p:cNvPr>
          <p:cNvSpPr txBox="1"/>
          <p:nvPr/>
        </p:nvSpPr>
        <p:spPr>
          <a:xfrm>
            <a:off x="829994" y="1399865"/>
            <a:ext cx="10532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6AD61A-1A3D-4473-BAD1-5722443EDC2E}"/>
              </a:ext>
            </a:extLst>
          </p:cNvPr>
          <p:cNvSpPr txBox="1"/>
          <p:nvPr/>
        </p:nvSpPr>
        <p:spPr>
          <a:xfrm>
            <a:off x="4813150" y="3069611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A80EB3-1CB8-491B-8CD6-98566054E8BA}"/>
              </a:ext>
            </a:extLst>
          </p:cNvPr>
          <p:cNvSpPr txBox="1"/>
          <p:nvPr/>
        </p:nvSpPr>
        <p:spPr>
          <a:xfrm>
            <a:off x="6688478" y="3031109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GB" sz="36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4DDBB2-97C1-4C04-8302-24B0E8EE5EBE}"/>
              </a:ext>
            </a:extLst>
          </p:cNvPr>
          <p:cNvSpPr txBox="1"/>
          <p:nvPr/>
        </p:nvSpPr>
        <p:spPr>
          <a:xfrm>
            <a:off x="4844929" y="3194812"/>
            <a:ext cx="3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C5C634-1225-4168-B558-D1DF6D1253ED}"/>
              </a:ext>
            </a:extLst>
          </p:cNvPr>
          <p:cNvSpPr txBox="1"/>
          <p:nvPr/>
        </p:nvSpPr>
        <p:spPr>
          <a:xfrm>
            <a:off x="8606183" y="3001916"/>
            <a:ext cx="203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6">
            <a:extLst>
              <a:ext uri="{FF2B5EF4-FFF2-40B4-BE49-F238E27FC236}">
                <a16:creationId xmlns:a16="http://schemas.microsoft.com/office/drawing/2014/main" id="{7489C83C-42F7-4B1F-A33A-943BE36C5BA2}"/>
              </a:ext>
            </a:extLst>
          </p:cNvPr>
          <p:cNvSpPr/>
          <p:nvPr/>
        </p:nvSpPr>
        <p:spPr>
          <a:xfrm>
            <a:off x="5405638" y="4353454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15" name="Right Arrow 20">
            <a:extLst>
              <a:ext uri="{FF2B5EF4-FFF2-40B4-BE49-F238E27FC236}">
                <a16:creationId xmlns:a16="http://schemas.microsoft.com/office/drawing/2014/main" id="{5BF06804-EC16-40A8-AC8C-0C1B0B2A94B0}"/>
              </a:ext>
            </a:extLst>
          </p:cNvPr>
          <p:cNvSpPr/>
          <p:nvPr/>
        </p:nvSpPr>
        <p:spPr>
          <a:xfrm>
            <a:off x="7585512" y="4287879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16" name="Right Arrow 16">
            <a:extLst>
              <a:ext uri="{FF2B5EF4-FFF2-40B4-BE49-F238E27FC236}">
                <a16:creationId xmlns:a16="http://schemas.microsoft.com/office/drawing/2014/main" id="{2522ACCA-2567-4C42-840D-C93285BD2156}"/>
              </a:ext>
            </a:extLst>
          </p:cNvPr>
          <p:cNvSpPr/>
          <p:nvPr/>
        </p:nvSpPr>
        <p:spPr>
          <a:xfrm>
            <a:off x="3641858" y="4353454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83A4D-4A98-40B8-976A-02CF3FA2E39B}"/>
              </a:ext>
            </a:extLst>
          </p:cNvPr>
          <p:cNvSpPr txBox="1"/>
          <p:nvPr/>
        </p:nvSpPr>
        <p:spPr>
          <a:xfrm>
            <a:off x="2277085" y="4177391"/>
            <a:ext cx="170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D96AB-F550-4AC8-9887-1E29266776B5}"/>
              </a:ext>
            </a:extLst>
          </p:cNvPr>
          <p:cNvSpPr txBox="1"/>
          <p:nvPr/>
        </p:nvSpPr>
        <p:spPr>
          <a:xfrm>
            <a:off x="2731653" y="4176403"/>
            <a:ext cx="67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D564B-16CF-4F41-B542-E9877B1DC4B0}"/>
              </a:ext>
            </a:extLst>
          </p:cNvPr>
          <p:cNvSpPr txBox="1"/>
          <p:nvPr/>
        </p:nvSpPr>
        <p:spPr>
          <a:xfrm>
            <a:off x="4844929" y="4192273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E7ED38-E667-4EEC-9C0B-274C34471997}"/>
              </a:ext>
            </a:extLst>
          </p:cNvPr>
          <p:cNvSpPr txBox="1"/>
          <p:nvPr/>
        </p:nvSpPr>
        <p:spPr>
          <a:xfrm>
            <a:off x="6706346" y="4098124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GB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2CAE13-71A2-4188-A633-CE27106FA35F}"/>
              </a:ext>
            </a:extLst>
          </p:cNvPr>
          <p:cNvSpPr txBox="1"/>
          <p:nvPr/>
        </p:nvSpPr>
        <p:spPr>
          <a:xfrm>
            <a:off x="4876708" y="4317474"/>
            <a:ext cx="3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10D90-3A72-49DF-BEDA-EAF3817B8C98}"/>
              </a:ext>
            </a:extLst>
          </p:cNvPr>
          <p:cNvSpPr txBox="1"/>
          <p:nvPr/>
        </p:nvSpPr>
        <p:spPr>
          <a:xfrm>
            <a:off x="8624051" y="4068931"/>
            <a:ext cx="203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8D99954B-7269-487F-BDAF-AB13C807FD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672C4-6FE4-4737-8505-BA3CAC12F647}"/>
              </a:ext>
            </a:extLst>
          </p:cNvPr>
          <p:cNvSpPr txBox="1"/>
          <p:nvPr/>
        </p:nvSpPr>
        <p:spPr>
          <a:xfrm>
            <a:off x="4084790" y="393303"/>
            <a:ext cx="399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0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3125 L -3.125E-6 -0.03102 C 0.00756 -0.0625 0.00183 -0.04329 0.00899 -0.0625 C 0.01081 -0.06713 0.01211 -0.07292 0.0142 -0.07685 C 0.0168 -0.08194 0.01849 -0.08935 0.02214 -0.09144 C 0.03854 -0.10162 0.01224 -0.08449 0.02995 -0.09838 C 0.03151 -0.09977 0.03334 -0.10023 0.03503 -0.10116 C 0.06185 -0.1338 0.0392 -0.10787 0.12136 -0.10347 C 0.12305 -0.10324 0.12487 -0.10162 0.12657 -0.10116 C 0.12904 -0.1 0.13177 -0.09931 0.13438 -0.09838 C 0.14232 -0.09653 0.15157 -0.09607 0.15925 -0.09144 C 0.16055 -0.09051 0.16185 -0.09005 0.16315 -0.08889 C 0.16459 -0.08773 0.16563 -0.08565 0.16706 -0.08426 C 0.16823 -0.08287 0.16979 -0.08287 0.17097 -0.08194 C 0.19922 -0.05255 0.1642 -0.08565 0.18399 -0.06736 C 0.18529 -0.06505 0.18659 -0.06227 0.18802 -0.05995 C 0.18959 -0.05764 0.1918 -0.05602 0.1931 -0.05278 C 0.19401 -0.05093 0.19388 -0.04792 0.1944 -0.0456 C 0.19506 -0.04306 0.19636 -0.04097 0.19714 -0.03843 C 0.19766 -0.03611 0.19805 -0.03357 0.19844 -0.03125 C 0.20026 -0.01782 0.19974 -0.01921 0.19974 -0.00463 L 0.19974 -0.00417 " pathEditMode="relative" rAng="0" ptsTypes="AAAAAAAAAAAAAAAAAAAA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3959 L 0.00703 -0.03936 L 0.01576 -0.04954 C 0.0168 -0.0507 0.01797 -0.05139 0.01901 -0.05278 C 0.02018 -0.05463 0.02109 -0.05787 0.0224 -0.05926 C 0.02448 -0.06204 0.02891 -0.06551 0.02891 -0.06528 C 0.04922 -0.06459 0.0694 -0.06528 0.08958 -0.0625 C 0.09271 -0.06204 0.09544 -0.05811 0.09857 -0.05602 C 0.1 -0.05487 0.10143 -0.05417 0.10287 -0.05278 C 0.11094 -0.04491 0.10716 -0.04792 0.11393 -0.04283 C 0.11511 -0.03959 0.11589 -0.03565 0.11719 -0.03311 C 0.11823 -0.03149 0.11979 -0.03241 0.12057 -0.0301 C 0.12578 -0.01459 0.125 -0.01389 0.125 0.00277 L 0.125 0.00324 " pathEditMode="relative" rAng="0" ptsTypes="AAAAAAAAAAAAAA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1134 L -0.00143 -0.01111 C -0.00104 -0.03194 -0.00104 -0.05231 -0.00026 -0.07291 C -0.00026 -0.075 0.00052 -0.07708 0.00091 -0.07916 C 0.0013 -0.08194 0.0013 -0.08518 0.00208 -0.08773 C 0.00287 -0.09027 0.00456 -0.09166 0.0056 -0.09398 C 0.00651 -0.09583 0.0069 -0.09861 0.00807 -0.10023 C 0.01016 -0.1037 0.01276 -0.10602 0.01524 -0.10879 C 0.01641 -0.11018 0.01745 -0.11227 0.01875 -0.11296 C 0.02461 -0.11643 0.0211 -0.11481 0.02943 -0.11713 C 0.04375 -0.11643 0.05807 -0.11643 0.0724 -0.11504 C 0.07565 -0.11481 0.07761 -0.11203 0.08073 -0.11088 C 0.08307 -0.10995 0.08542 -0.10972 0.08789 -0.10879 C 0.08906 -0.10833 0.09024 -0.10717 0.09141 -0.10671 C 0.09375 -0.10578 0.09623 -0.10555 0.09857 -0.10463 C 0.10104 -0.10347 0.10326 -0.10162 0.10573 -0.10023 C 0.1069 -0.09953 0.1082 -0.09953 0.10925 -0.09815 C 0.11042 -0.09676 0.11146 -0.0949 0.11289 -0.09398 C 0.11471 -0.09282 0.1168 -0.09259 0.11875 -0.0919 C 0.12044 -0.0912 0.12201 -0.09051 0.12357 -0.08981 C 0.12513 -0.08773 0.12656 -0.08472 0.12839 -0.08333 C 0.13138 -0.08125 0.13789 -0.07916 0.13789 -0.07893 C 0.14024 -0.07639 0.14232 -0.07222 0.14505 -0.0706 C 0.1474 -0.06921 0.15013 -0.06898 0.15221 -0.06643 C 0.15456 -0.06365 0.15729 -0.06157 0.15925 -0.0581 C 0.16393 -0.04977 0.16146 -0.05324 0.16641 -0.04745 C 0.16719 -0.04537 0.16784 -0.04282 0.16888 -0.04097 C 0.16979 -0.03935 0.17162 -0.03889 0.1724 -0.0368 C 0.1737 -0.0331 0.1737 -0.02824 0.17474 -0.02407 L 0.17604 -0.0199 L 0.17604 -0.01967 " pathEditMode="relative" rAng="0" ptsTypes="AAAAAAAAAAAAAAAAAAAAAAAAAAAAAAA">
                                      <p:cBhvr>
                                        <p:cTn id="6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0.02708 L 0.00352 -0.02685 C 0.00951 -0.05695 0.00495 -0.03866 0.01068 -0.05695 C 0.01211 -0.06134 0.01315 -0.0669 0.01485 -0.0706 C 0.01693 -0.07546 0.01836 -0.08264 0.02123 -0.08472 C 0.03438 -0.09445 0.01328 -0.07801 0.02748 -0.09121 C 0.02878 -0.09259 0.03021 -0.09306 0.03164 -0.09398 C 0.05313 -0.125 0.0349 -0.10023 0.10091 -0.09607 C 0.10222 -0.09583 0.10378 -0.09445 0.10508 -0.09398 C 0.10703 -0.09283 0.10925 -0.09213 0.11133 -0.09121 C 0.11771 -0.08958 0.12513 -0.08912 0.13138 -0.08472 C 0.13242 -0.0838 0.13347 -0.08333 0.13451 -0.08218 C 0.13568 -0.08102 0.13646 -0.07917 0.13763 -0.07778 C 0.13854 -0.07639 0.13985 -0.07639 0.14076 -0.07546 C 0.16341 -0.04746 0.13529 -0.07917 0.15117 -0.06158 C 0.15222 -0.05949 0.15326 -0.05671 0.15443 -0.05463 C 0.15573 -0.05232 0.15756 -0.0507 0.1586 -0.04769 C 0.15925 -0.04583 0.15912 -0.04306 0.15964 -0.04074 C 0.16016 -0.03843 0.1612 -0.03634 0.16172 -0.03403 C 0.16224 -0.03171 0.1625 -0.0294 0.16276 -0.02708 C 0.16433 -0.01435 0.16394 -0.01574 0.16394 -0.00162 L 0.16394 -0.00116 " pathEditMode="relative" rAng="0" ptsTypes="AAAAAAAAAAAAAAAAAAAA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-0.03958 L 0.00704 -0.03935 L 0.01576 -0.04953 C 0.0168 -0.05069 0.01797 -0.05139 0.01902 -0.05277 C 0.02019 -0.05463 0.0211 -0.05787 0.0224 -0.05926 C 0.02448 -0.06203 0.02891 -0.06551 0.02891 -0.06527 C 0.04922 -0.06458 0.06941 -0.06527 0.08959 -0.0625 C 0.09271 -0.06203 0.09545 -0.0581 0.09857 -0.05602 C 0.10001 -0.05486 0.10144 -0.05416 0.10287 -0.05277 C 0.11094 -0.0449 0.10717 -0.04791 0.11394 -0.04282 C 0.11511 -0.03958 0.11589 -0.03564 0.11719 -0.0331 C 0.11823 -0.03148 0.1198 -0.0324 0.12058 -0.03009 C 0.12579 -0.01458 0.12501 -0.01389 0.12501 0.00278 L 0.12501 0.00324 " pathEditMode="relative" rAng="0" ptsTypes="AAAAAAAAAAAAAA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-0.01134 L -0.00144 -0.01111 C -0.00105 -0.03194 -0.00105 -0.05231 -0.00026 -0.07292 C -0.00026 -0.075 0.00052 -0.07708 0.00091 -0.07917 C 0.0013 -0.08194 0.0013 -0.08518 0.00208 -0.08773 C 0.00286 -0.09028 0.00455 -0.09167 0.00559 -0.09398 C 0.00651 -0.09583 0.0069 -0.09861 0.00807 -0.10023 C 0.01015 -0.1037 0.01276 -0.10602 0.01523 -0.1088 C 0.0164 -0.11018 0.01744 -0.11227 0.01875 -0.11296 C 0.0246 -0.11643 0.02109 -0.11481 0.02942 -0.11713 C 0.04375 -0.11643 0.05807 -0.11643 0.07239 -0.11505 C 0.07565 -0.11481 0.0776 -0.11204 0.08072 -0.11088 C 0.08307 -0.10995 0.08541 -0.10972 0.08789 -0.1088 C 0.08906 -0.10833 0.09023 -0.10718 0.0914 -0.10671 C 0.09375 -0.10579 0.09622 -0.10556 0.09856 -0.10463 C 0.10104 -0.10347 0.10325 -0.10162 0.10572 -0.10023 C 0.1069 -0.09954 0.1082 -0.09954 0.10924 -0.09815 C 0.11041 -0.09676 0.11145 -0.09491 0.11289 -0.09398 C 0.11471 -0.09282 0.11679 -0.09259 0.11875 -0.0919 C 0.12044 -0.0912 0.122 -0.09051 0.12356 -0.08981 C 0.12513 -0.08773 0.12656 -0.08472 0.12838 -0.08333 C 0.13138 -0.08125 0.13789 -0.07917 0.13789 -0.07893 C 0.14023 -0.07639 0.14231 -0.07222 0.14505 -0.0706 C 0.14739 -0.06921 0.15013 -0.06898 0.15221 -0.06643 C 0.15455 -0.06366 0.15729 -0.06157 0.15924 -0.0581 C 0.16393 -0.04977 0.16145 -0.05324 0.1664 -0.04745 C 0.16718 -0.04537 0.16783 -0.04282 0.16888 -0.04097 C 0.16979 -0.03935 0.17161 -0.03889 0.17239 -0.03681 C 0.17369 -0.0331 0.17369 -0.02824 0.17474 -0.02407 L 0.17604 -0.01991 L 0.17604 -0.01968 " pathEditMode="relative" rAng="0" ptsTypes="AAAAAAAAAAAAAAAAAAAAAAAAAAAAAAA">
                                      <p:cBhvr>
                                        <p:cTn id="1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47" grpId="0" animBg="1"/>
      <p:bldP spid="58" grpId="0"/>
      <p:bldP spid="11" grpId="0"/>
      <p:bldP spid="11" grpId="1"/>
      <p:bldP spid="14" grpId="0"/>
      <p:bldP spid="83" grpId="0"/>
      <p:bldP spid="83" grpId="1"/>
      <p:bldP spid="84" grpId="0"/>
      <p:bldP spid="102" grpId="0"/>
      <p:bldP spid="102" grpId="1"/>
      <p:bldP spid="103" grpId="0"/>
      <p:bldP spid="13" grpId="0" animBg="1"/>
      <p:bldP spid="15" grpId="0" animBg="1"/>
      <p:bldP spid="16" grpId="0" animBg="1"/>
      <p:bldP spid="18" grpId="0"/>
      <p:bldP spid="19" grpId="0"/>
      <p:bldP spid="19" grpId="1"/>
      <p:bldP spid="20" grpId="0"/>
      <p:bldP spid="20" grpId="1"/>
      <p:bldP spid="22" grpId="0"/>
      <p:bldP spid="23" grpId="0"/>
      <p:bldP spid="23" grpId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529" y="1428634"/>
            <a:ext cx="10066708" cy="72218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9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970" y="3254091"/>
            <a:ext cx="10066708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….......।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9970" y="4182618"/>
            <a:ext cx="10602516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৭ই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….....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5139" y="2296935"/>
            <a:ext cx="7795489" cy="7221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09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3358" y="2268305"/>
            <a:ext cx="2410338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dirty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4465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44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2568" y="2268305"/>
            <a:ext cx="1276062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endParaRPr lang="en-US" sz="44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F6AE0AE5-B5F5-49FB-8175-2B0184818AD5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4FE7C16-B756-4364-9023-3D0D5E2D6B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72D91-F65F-4536-988E-CB67D2C0264D}"/>
              </a:ext>
            </a:extLst>
          </p:cNvPr>
          <p:cNvSpPr txBox="1"/>
          <p:nvPr/>
        </p:nvSpPr>
        <p:spPr>
          <a:xfrm>
            <a:off x="3080084" y="343738"/>
            <a:ext cx="6063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0.20391 5.55112E-17 C 0.29505 5.55112E-17 0.40807 0.03565 0.40807 0.06458 L 0.40807 0.13056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5.55112E-17 L 0.05963 5.55112E-17 C 0.08555 5.55112E-17 0.122 0.07014 0.122 0.12755 L 0.122 0.25509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2" grpId="0" animBg="1"/>
      <p:bldP spid="14" grpId="0"/>
      <p:bldP spid="14" grpId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3" y="2410691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2619" y="803748"/>
            <a:ext cx="407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665DA4B-49D0-41B1-AB14-E03F77EFA821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19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099397" y="456182"/>
            <a:ext cx="416802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54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480967" y="1771652"/>
            <a:ext cx="5349571" cy="41780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36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3600" b="1" dirty="0">
              <a:latin typeface="Nirmolu UL"/>
              <a:cs typeface="NikoshBAN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6100253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6004920" y="2091691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6183410" y="2091691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CFFF142-16C3-48B6-B90A-034E203E9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>
          <a:xfrm>
            <a:off x="2544817" y="1771650"/>
            <a:ext cx="3098641" cy="408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E99A295A-309E-4EEB-A30A-BA1D709A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F78AED-F838-48FC-B71F-326D2B4C36F2}"/>
              </a:ext>
            </a:extLst>
          </p:cNvPr>
          <p:cNvSpPr txBox="1"/>
          <p:nvPr/>
        </p:nvSpPr>
        <p:spPr>
          <a:xfrm>
            <a:off x="4414911" y="1630739"/>
            <a:ext cx="3362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F8CC0-01CA-426B-B3A7-25A827409368}"/>
              </a:ext>
            </a:extLst>
          </p:cNvPr>
          <p:cNvSpPr txBox="1"/>
          <p:nvPr/>
        </p:nvSpPr>
        <p:spPr>
          <a:xfrm>
            <a:off x="1097280" y="3657601"/>
            <a:ext cx="9650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াধীনতা,যুবক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B35DE75-3271-41EC-AEC1-0893E012C020}"/>
              </a:ext>
            </a:extLst>
          </p:cNvPr>
          <p:cNvSpPr/>
          <p:nvPr/>
        </p:nvSpPr>
        <p:spPr>
          <a:xfrm>
            <a:off x="5950857" y="2590799"/>
            <a:ext cx="290286" cy="1088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409544A-F857-4D78-947B-EBA06DA5AFC6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54364D3-68F2-4C0D-8AA6-6C6191596A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ghori\Flower\rBVaGVTLVYGAH_WpAADwdkCdeaE493.jpg">
            <a:extLst>
              <a:ext uri="{FF2B5EF4-FFF2-40B4-BE49-F238E27FC236}">
                <a16:creationId xmlns:a16="http://schemas.microsoft.com/office/drawing/2014/main" id="{F5DCABEC-16C0-40D0-89A0-63655E105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97" t="-1190" r="-197" b="11483"/>
          <a:stretch/>
        </p:blipFill>
        <p:spPr bwMode="auto">
          <a:xfrm>
            <a:off x="1511188" y="464233"/>
            <a:ext cx="9517966" cy="497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EE60F-1A45-41D1-A881-315B9565B545}"/>
              </a:ext>
            </a:extLst>
          </p:cNvPr>
          <p:cNvSpPr txBox="1"/>
          <p:nvPr/>
        </p:nvSpPr>
        <p:spPr>
          <a:xfrm>
            <a:off x="3854549" y="5444196"/>
            <a:ext cx="4079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05AEAD3-3C24-46EE-BB9A-004E36A11EBB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9B65847-7C1B-4353-89C2-04284890EB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1905000"/>
            <a:ext cx="5486400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……..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432089-D017-42C0-94B0-6A33D1895A07}"/>
              </a:ext>
            </a:extLst>
          </p:cNvPr>
          <p:cNvGrpSpPr/>
          <p:nvPr/>
        </p:nvGrpSpPr>
        <p:grpSpPr>
          <a:xfrm>
            <a:off x="4267200" y="609600"/>
            <a:ext cx="4572000" cy="923330"/>
            <a:chOff x="4267200" y="609600"/>
            <a:chExt cx="4572000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4267200" y="609600"/>
              <a:ext cx="4572000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202C9250-5100-4C9C-862C-7A075DF9A5DC}"/>
                </a:ext>
              </a:extLst>
            </p:cNvPr>
            <p:cNvSpPr/>
            <p:nvPr/>
          </p:nvSpPr>
          <p:spPr>
            <a:xfrm>
              <a:off x="4648200" y="786348"/>
              <a:ext cx="457200" cy="35665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41780D80-60A4-47C4-97E9-A083D9510CB0}"/>
                </a:ext>
              </a:extLst>
            </p:cNvPr>
            <p:cNvSpPr/>
            <p:nvPr/>
          </p:nvSpPr>
          <p:spPr>
            <a:xfrm>
              <a:off x="8077200" y="786348"/>
              <a:ext cx="381000" cy="35665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AFDAF4-E7E2-4E64-B87D-4DC2AC23B36A}"/>
              </a:ext>
            </a:extLst>
          </p:cNvPr>
          <p:cNvSpPr txBox="1"/>
          <p:nvPr/>
        </p:nvSpPr>
        <p:spPr>
          <a:xfrm>
            <a:off x="1772529" y="1905000"/>
            <a:ext cx="2250831" cy="386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70242-0F1C-4570-AFF2-0A53B4498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905001"/>
            <a:ext cx="3110131" cy="35394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8EC21-4467-4816-ACD6-5BE4A60F4288}"/>
              </a:ext>
            </a:extLst>
          </p:cNvPr>
          <p:cNvGrpSpPr/>
          <p:nvPr/>
        </p:nvGrpSpPr>
        <p:grpSpPr>
          <a:xfrm>
            <a:off x="4192171" y="1120722"/>
            <a:ext cx="3798277" cy="923330"/>
            <a:chOff x="4192171" y="1120722"/>
            <a:chExt cx="3798277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4192171" y="1120722"/>
              <a:ext cx="3798277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AA740E1-5914-4DC5-941E-7B16CED1E90F}"/>
                </a:ext>
              </a:extLst>
            </p:cNvPr>
            <p:cNvSpPr/>
            <p:nvPr/>
          </p:nvSpPr>
          <p:spPr>
            <a:xfrm>
              <a:off x="4207068" y="1176994"/>
              <a:ext cx="762000" cy="50488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355C7DE-E43D-441E-8343-90C51A38BC49}"/>
                </a:ext>
              </a:extLst>
            </p:cNvPr>
            <p:cNvSpPr/>
            <p:nvPr/>
          </p:nvSpPr>
          <p:spPr>
            <a:xfrm>
              <a:off x="7130390" y="1217399"/>
              <a:ext cx="762000" cy="504885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1406769" y="2464987"/>
            <a:ext cx="10494499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২.২.১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২.৪.৩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১.3.১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6" name="Frame 5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902AA4-6686-4C02-80A7-C192ED66254F}"/>
              </a:ext>
            </a:extLst>
          </p:cNvPr>
          <p:cNvSpPr txBox="1"/>
          <p:nvPr/>
        </p:nvSpPr>
        <p:spPr>
          <a:xfrm>
            <a:off x="1406768" y="2464986"/>
            <a:ext cx="10494499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২.২.১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২.৪.৩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১.3.১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3116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BE314-3044-420A-8A1A-56800DB67C8B}"/>
              </a:ext>
            </a:extLst>
          </p:cNvPr>
          <p:cNvSpPr txBox="1"/>
          <p:nvPr/>
        </p:nvSpPr>
        <p:spPr>
          <a:xfrm>
            <a:off x="3291113" y="365452"/>
            <a:ext cx="6637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দেখিঃ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DDC69-F110-4CF6-B874-B1036FACA7B9}"/>
              </a:ext>
            </a:extLst>
          </p:cNvPr>
          <p:cNvSpPr txBox="1"/>
          <p:nvPr/>
        </p:nvSpPr>
        <p:spPr>
          <a:xfrm>
            <a:off x="5083572" y="5199886"/>
            <a:ext cx="305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25AB8-F84D-4A61-81C6-E7EEC6E84741}"/>
              </a:ext>
            </a:extLst>
          </p:cNvPr>
          <p:cNvSpPr txBox="1"/>
          <p:nvPr/>
        </p:nvSpPr>
        <p:spPr>
          <a:xfrm>
            <a:off x="2396197" y="5846217"/>
            <a:ext cx="783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ঙ্গবন্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5727E0-8914-4A6C-A317-65AC7715D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438" y="1161664"/>
            <a:ext cx="5261316" cy="416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1639494B-0122-4037-9138-A5F5D34B44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3550" y="139669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                            ও                             প্রশ্নোত্তরের মাধ্যমে পাঠ ঘোষনা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A8D0D66-59A3-482C-A73C-91F063D57E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8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56" y="1788862"/>
            <a:ext cx="4193077" cy="395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615C3-5A3C-416E-A572-F02AEF037595}"/>
              </a:ext>
            </a:extLst>
          </p:cNvPr>
          <p:cNvSpPr txBox="1"/>
          <p:nvPr/>
        </p:nvSpPr>
        <p:spPr>
          <a:xfrm>
            <a:off x="2417299" y="550146"/>
            <a:ext cx="7697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5A96E-46AC-41D0-92EC-046C3BFB9E29}"/>
              </a:ext>
            </a:extLst>
          </p:cNvPr>
          <p:cNvSpPr txBox="1"/>
          <p:nvPr/>
        </p:nvSpPr>
        <p:spPr>
          <a:xfrm>
            <a:off x="5312233" y="2859241"/>
            <a:ext cx="62038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5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5400" b="1" spc="47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(৭ই </a:t>
            </a:r>
            <a:r>
              <a:rPr lang="en-US" sz="40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------- </a:t>
            </a:r>
            <a:r>
              <a:rPr lang="en-US" sz="40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0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spc="47" dirty="0">
                <a:ln w="11430"/>
                <a:latin typeface="NikoshBAN" pitchFamily="2" charset="0"/>
                <a:cs typeface="NikoshBAN" pitchFamily="2" charset="0"/>
              </a:rPr>
              <a:t>)</a:t>
            </a:r>
            <a:endParaRPr lang="en-GB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B777541-5305-4806-B05F-49697A6652F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B92C9D-CCCB-4995-AFD2-93B87EFE3F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90887"/>
              </p:ext>
            </p:extLst>
          </p:nvPr>
        </p:nvGraphicFramePr>
        <p:xfrm>
          <a:off x="2435310" y="1544390"/>
          <a:ext cx="7318290" cy="515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Packager Shell Object" showAsIcon="1" r:id="rId3" imgW="1799640" imgH="437760" progId="Package">
                  <p:embed/>
                </p:oleObj>
              </mc:Choice>
              <mc:Fallback>
                <p:oleObj name="Packager Shell Object" showAsIcon="1" r:id="rId3" imgW="1799640" imgH="437760" progId="Package">
                  <p:embed/>
                  <p:pic>
                    <p:nvPicPr>
                      <p:cNvPr id="7" name="Object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5310" y="1544390"/>
                        <a:ext cx="7318290" cy="5159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16974C-930B-48FC-8100-0CBDE4647BFE}"/>
              </a:ext>
            </a:extLst>
          </p:cNvPr>
          <p:cNvSpPr txBox="1"/>
          <p:nvPr/>
        </p:nvSpPr>
        <p:spPr>
          <a:xfrm>
            <a:off x="3465340" y="505593"/>
            <a:ext cx="643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60F2DFA-BFDB-471E-8186-D57DF63ABCA7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195C4DF-D653-4340-BCCD-AE5C7A8B7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139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73E17-F23E-4344-BE39-F5AA3705B95D}"/>
              </a:ext>
            </a:extLst>
          </p:cNvPr>
          <p:cNvSpPr txBox="1"/>
          <p:nvPr/>
        </p:nvSpPr>
        <p:spPr>
          <a:xfrm>
            <a:off x="3649856" y="2347702"/>
            <a:ext cx="5396936" cy="72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EF601-EA07-4042-B82D-FEE00039BA84}"/>
              </a:ext>
            </a:extLst>
          </p:cNvPr>
          <p:cNvSpPr txBox="1"/>
          <p:nvPr/>
        </p:nvSpPr>
        <p:spPr>
          <a:xfrm>
            <a:off x="894973" y="3182041"/>
            <a:ext cx="10663311" cy="72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৭ ই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39A407B-9332-424E-8637-DC53130DB389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9288BD4-F7B1-491A-9FE2-B36F3F2814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74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458</Words>
  <Application>Microsoft Office PowerPoint</Application>
  <PresentationFormat>Widescreen</PresentationFormat>
  <Paragraphs>77</Paragraphs>
  <Slides>21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Nirmolu UL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85</cp:revision>
  <dcterms:created xsi:type="dcterms:W3CDTF">2020-06-05T16:48:15Z</dcterms:created>
  <dcterms:modified xsi:type="dcterms:W3CDTF">2020-06-16T05:19:22Z</dcterms:modified>
</cp:coreProperties>
</file>