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2" autoAdjust="0"/>
    <p:restoredTop sz="94660"/>
  </p:normalViewPr>
  <p:slideViewPr>
    <p:cSldViewPr snapToGrid="0">
      <p:cViewPr>
        <p:scale>
          <a:sx n="79" d="100"/>
          <a:sy n="79" d="100"/>
        </p:scale>
        <p:origin x="-7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DF07C-4217-4ABB-B2D7-A720EAF57736}" type="datetimeFigureOut">
              <a:rPr lang="en-US" smtClean="0"/>
              <a:t>6/16/20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9F814-AB07-470F-B900-F07A3AA9E0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2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9F814-AB07-470F-B900-F07A3AA9E04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1AD677-8100-4FB9-89D7-247C1248A93A}" type="datetime1">
              <a:rPr lang="en-US" smtClean="0"/>
              <a:t>6/16/20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A18A39D-E648-4FB6-9E21-992256B41893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35C957D-FF4C-4779-ADC5-020E9C3FB9FF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E59B9DF-0E46-45F8-9C95-C2116B6BF5F5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22D144-6401-47ED-AD33-086A770A4396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E4D8A-301B-4A2D-ABC1-5BD0C80F02F5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5DB157-B8C0-452D-BEC5-C0707803EB77}" type="datetime1">
              <a:rPr lang="en-US" smtClean="0"/>
              <a:t>6/16/20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6D4BE0-5B07-4BA9-8F17-A70E369C7813}" type="datetime1">
              <a:rPr lang="en-US" smtClean="0"/>
              <a:t>6/16/20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6D36F4-9D58-400C-93F0-12434C7D46AE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C1BF9FB-8469-4536-941C-64FE7D6DB00D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narVert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A41EBFC-505B-4669-A6F7-A712FC0B7802}" type="datetime1">
              <a:rPr lang="en-US" smtClean="0"/>
              <a:t>6/16/20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1F0AB8-A594-4282-BC8F-1FB95D92AF3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s-pink-family-rose-family-6561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315"/>
            <a:ext cx="9144000" cy="65451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84221" y="2142146"/>
            <a:ext cx="89514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937" y="3887627"/>
            <a:ext cx="1957137" cy="1873964"/>
          </a:xfrm>
          <a:prstGeom prst="ellipse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79097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8937" y="477265"/>
            <a:ext cx="6773778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Isosceles Triangle 5"/>
          <p:cNvSpPr/>
          <p:nvPr/>
        </p:nvSpPr>
        <p:spPr>
          <a:xfrm rot="5400000">
            <a:off x="573628" y="5760708"/>
            <a:ext cx="419528" cy="360054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6057" y="5730971"/>
            <a:ext cx="62082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 পূজা পদ্ধতি লিখ ।</a:t>
            </a:r>
            <a:endParaRPr lang="en-US" sz="3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94" y="1654100"/>
            <a:ext cx="6485021" cy="387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91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0310" y="738944"/>
            <a:ext cx="87719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কাজের সমাধান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60311" y="4356521"/>
            <a:ext cx="399916" cy="249979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58726" y="2120136"/>
            <a:ext cx="75513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 পদ্ধতি হিসাবে শুদ্ধ আসনে বসে আচমন থেকে শুরু করে পঞ্চ দেবতার</a:t>
            </a:r>
          </a:p>
          <a:p>
            <a:pPr algn="ctr"/>
            <a:r>
              <a:rPr lang="bn-IN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পূজা করতে হয় । অতঃপর লক্ষ্মীর ধ্যান করে বিভিন্ন উপকরন দিয়ে দেবী </a:t>
            </a:r>
          </a:p>
          <a:p>
            <a:pPr algn="ctr"/>
            <a:r>
              <a:rPr lang="bn-IN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লক্ষ্মীর পূজা করা হয় ।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11830" y="2173245"/>
            <a:ext cx="482944" cy="22487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86328" y="3528890"/>
            <a:ext cx="444945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 পূজার পঞ্চোপচার, দশোপচার হয়ে থাকে ।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49263" y="3628614"/>
            <a:ext cx="466390" cy="169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58726" y="4283335"/>
            <a:ext cx="5481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 পূজার মৌলিক নীতি হিসাবে ধ্যান,পূজামন্ত্র </a:t>
            </a:r>
          </a:p>
          <a:p>
            <a:pPr algn="ctr"/>
            <a:r>
              <a:rPr lang="bn-IN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পাঠ, পুষ্পাঞ্জলি ও প্রনাম মন্ত্র পাঠ করা হয় ।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flipV="1">
            <a:off x="149263" y="5344618"/>
            <a:ext cx="466390" cy="2134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8621" y="5344618"/>
            <a:ext cx="5342021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সবশেষে বিসর্জন দিতে হয় ।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517" y="3463900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23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12</a:t>
            </a:fld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0" y="5926380"/>
            <a:ext cx="1252728" cy="371898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52728" y="5696831"/>
            <a:ext cx="775892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 পুষ্পা</a:t>
            </a:r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ঞ্জলী</a:t>
            </a:r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প্রনাম </a:t>
            </a:r>
          </a:p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মন্ত্র সংস্কৃত ভাষায়  খাতায় লিখ।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1171" y="0"/>
            <a:ext cx="633919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08" y="1010653"/>
            <a:ext cx="7763924" cy="4559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477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0178" y="2137052"/>
            <a:ext cx="7582302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u="sng" spc="50" dirty="0" smtClean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 পুষ্পাঞ্জলি</a:t>
            </a:r>
            <a:endParaRPr lang="en-US" sz="3600" b="1" u="sng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177" y="3256983"/>
            <a:ext cx="758230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1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 নমস্তে সর্বভূতানাং বরদাসি হরিপ্রিয়ে ।</a:t>
            </a:r>
          </a:p>
          <a:p>
            <a:pPr algn="ctr"/>
            <a:r>
              <a:rPr lang="bn-IN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গতিস্তৎ প্রপ</a:t>
            </a:r>
            <a:r>
              <a:rPr lang="en-US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ন্নানাং সামে </a:t>
            </a:r>
            <a:r>
              <a:rPr lang="en-US" b="1" cap="none" spc="0" dirty="0" err="1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কং</a:t>
            </a:r>
            <a:r>
              <a:rPr lang="en-US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cap="none" spc="0" dirty="0" smtClean="0">
                <a:ln w="0"/>
                <a:solidFill>
                  <a:schemeClr val="accent6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ভূয়াত্বদর্চনাৎ ।।</a:t>
            </a:r>
            <a:endParaRPr lang="en-US" b="1" cap="none" spc="0" dirty="0">
              <a:ln w="0"/>
              <a:solidFill>
                <a:schemeClr val="accent6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177" y="4547496"/>
            <a:ext cx="79644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সরলার্থঃ- হে হরিপ্রিয়া,তুমি সকলকে বর দিয়ে থাক । তোমার</a:t>
            </a:r>
            <a:r>
              <a:rPr lang="en-US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আশ্রিতদের যে গতি হয়,তোমার অর্চনার দ্বারা আমরা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যেন তা হয় ।</a:t>
            </a:r>
            <a:endParaRPr lang="en-US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0178" y="525197"/>
            <a:ext cx="7582301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সমাধান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C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2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9547" y="2199239"/>
            <a:ext cx="7688179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u="sng" spc="50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</a:t>
            </a:r>
            <a:r>
              <a:rPr lang="bn-IN" sz="36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u="sng" spc="5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প্রনামমন্ত্র</a:t>
            </a:r>
            <a:endParaRPr lang="en-US" sz="3600" b="1" u="sng" spc="50" dirty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547" y="3471485"/>
            <a:ext cx="7688179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ওঁ বিশ্বরূপস্য ভার্যাসি পদ্মে পদ্মালয়ে শুভে ।</a:t>
            </a:r>
          </a:p>
          <a:p>
            <a:pPr algn="ctr"/>
            <a:r>
              <a:rPr lang="bn-IN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সর্বতঃ পাহি মাং দেবি মহালক্ষ্মী নমোহস্তুতে ।।</a:t>
            </a:r>
            <a:endParaRPr lang="en-US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7390" y="4725806"/>
            <a:ext cx="8559641" cy="92333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সরলার্থঃ- হে দেবী কল্যানী, বিশ্বরূপ শ্রীবিষ্ণুর স্ত্রী, পদ্মা, পদ্মাসেনা</a:t>
            </a:r>
          </a:p>
          <a:p>
            <a:pPr algn="ctr"/>
            <a:r>
              <a:rPr lang="bn-IN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 সকল কে শুভফল দাও । তুমি আমাকে সকলক্ষেত্রে রক্ষা করো।</a:t>
            </a:r>
          </a:p>
          <a:p>
            <a:pPr algn="ctr"/>
            <a:r>
              <a:rPr lang="bn-IN" b="1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 তোমাকে প্রনাম করি ।</a:t>
            </a:r>
            <a:endParaRPr lang="en-US" b="1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9547" y="729734"/>
            <a:ext cx="768817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 </a:t>
            </a:r>
            <a:r>
              <a:rPr lang="bn-I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9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15</a:t>
            </a:fld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2825496" y="438912"/>
            <a:ext cx="2990088" cy="117043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7980" y="562463"/>
            <a:ext cx="1824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3462" y="1842623"/>
            <a:ext cx="3445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লক্ষ্মী কিসের দেবী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798888" y="2634585"/>
            <a:ext cx="539496" cy="512064"/>
          </a:xfrm>
          <a:prstGeom prst="ellipse">
            <a:avLst/>
          </a:prstGeom>
          <a:solidFill>
            <a:schemeClr val="accent5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8195" y="2730720"/>
            <a:ext cx="13773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 সম্পত্তি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4081961" y="2594449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1668" y="2679717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6246958" y="2611548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74779" y="2388816"/>
            <a:ext cx="1047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0124" y="3426245"/>
            <a:ext cx="3278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লক্ষ্মীর  বাহন কী ?</a:t>
            </a:r>
            <a:endParaRPr lang="en-US" sz="36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4520" y="4015852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62782" y="4144976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249334" y="4114501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6706" y="4077191"/>
            <a:ext cx="6206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ময়ূর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0593" y="4264869"/>
            <a:ext cx="8066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পেঁচা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08663" y="3788623"/>
            <a:ext cx="11183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ঘোড়া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63462" y="4950915"/>
            <a:ext cx="41921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কী বারে লক্ষ্মী পূজা হয় ?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698465" y="5544013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47320" y="5627721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401734" y="5544013"/>
            <a:ext cx="539496" cy="512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54963" y="5338380"/>
            <a:ext cx="1564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08637" y="5357341"/>
            <a:ext cx="11368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79694" y="5274080"/>
            <a:ext cx="1124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3202" y="6139785"/>
            <a:ext cx="525448" cy="5212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21299" y="6139785"/>
            <a:ext cx="525448" cy="5212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5602" y="6292185"/>
            <a:ext cx="525448" cy="5212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5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0.07552 -0.50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7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2223 L 0.37622 -0.29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59444 -0.1122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-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9498" y="5982796"/>
            <a:ext cx="7844037" cy="461665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লক্ষ্মীপূজার আর্থসমাজিক ও ধর্মীয়</a:t>
            </a:r>
            <a:r>
              <a:rPr lang="en-US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প্রভাব লিখে নিয়ে আসবে ।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33336" y="296597"/>
            <a:ext cx="4932947" cy="92333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98" y="1479884"/>
            <a:ext cx="8525902" cy="4355432"/>
          </a:xfrm>
          <a:prstGeom prst="rect">
            <a:avLst/>
          </a:prstGeom>
          <a:ln w="76200">
            <a:solidFill>
              <a:srgbClr val="9900CC"/>
            </a:solidFill>
          </a:ln>
        </p:spPr>
      </p:pic>
    </p:spTree>
    <p:extLst>
      <p:ext uri="{BB962C8B-B14F-4D97-AF65-F5344CB8AC3E}">
        <p14:creationId xmlns:p14="http://schemas.microsoft.com/office/powerpoint/2010/main" val="6941804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161328" y="168210"/>
            <a:ext cx="1045479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bn-IN" sz="96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</a:p>
          <a:p>
            <a:pPr algn="ctr"/>
            <a:r>
              <a:rPr lang="bn-IN" sz="96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</a:p>
          <a:p>
            <a:pPr algn="ctr"/>
            <a:r>
              <a:rPr lang="bn-IN" sz="9600" b="1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1070288"/>
            <a:ext cx="4383784" cy="419748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6028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48127" y="2496312"/>
            <a:ext cx="4526280" cy="38221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00016" y="2496312"/>
            <a:ext cx="4297680" cy="36941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5215" y="2702523"/>
            <a:ext cx="4159595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bn-IN" sz="36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চামেলী ঘোষাল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 কফিল উদ্দিন </a:t>
            </a:r>
            <a:r>
              <a:rPr lang="bn-IN" sz="2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পাইলট উচ্চ বিদ্যালয়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হোমনা ,কুমিল্লা</a:t>
            </a:r>
            <a:endParaRPr lang="en-US" sz="2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6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4960" y="2679192"/>
            <a:ext cx="329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n w="12700" cmpd="sng">
                  <a:solidFill>
                    <a:schemeClr val="accent4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46320" y="3435459"/>
            <a:ext cx="4005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শ্রেনিঃ- ৭ম</a:t>
            </a:r>
          </a:p>
          <a:p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বিষয়ঃ- হিন্দু ধর্ম ও নৈতিক শিক্ষা</a:t>
            </a:r>
          </a:p>
          <a:p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৫ম</a:t>
            </a:r>
          </a:p>
          <a:p>
            <a:r>
              <a:rPr lang="bn-IN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পাঠঃ- ৪,৫,৬,৭</a:t>
            </a:r>
            <a:endParaRPr lang="en-US" sz="24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:-১০/০৫/২০২০</a:t>
            </a:r>
            <a:endParaRPr lang="en-US" sz="2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F6EB8-7B5A-4BFF-BF78-CA198B4DC356}" type="datetime1">
              <a:rPr lang="en-US" smtClean="0"/>
              <a:t>6/16/20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308629"/>
            <a:ext cx="4235115" cy="11079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93374454_102454128107995_1841971616234340352_n (2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0" y="1026695"/>
            <a:ext cx="1704285" cy="1371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5120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02368"/>
            <a:ext cx="4392572" cy="5185611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30F8D-DC5A-446B-AD81-22BACC3AAC8B}" type="datetime1">
              <a:rPr lang="en-US" smtClean="0"/>
              <a:t>6/16/20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046" y="2323630"/>
            <a:ext cx="4383784" cy="419748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1" name="TextBox 10"/>
          <p:cNvSpPr txBox="1"/>
          <p:nvPr/>
        </p:nvSpPr>
        <p:spPr>
          <a:xfrm>
            <a:off x="3669632" y="733926"/>
            <a:ext cx="5125452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বলোতো</a:t>
            </a:r>
            <a:endParaRPr lang="en-US" sz="3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84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638" y="850746"/>
            <a:ext cx="7982813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EBACA-92FC-40DD-8429-F0938ED6B91B}" type="datetime1">
              <a:rPr lang="en-US" smtClean="0"/>
              <a:t>6/16/20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5011" y="3928198"/>
            <a:ext cx="816944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 পরিচয় ও পূজা </a:t>
            </a:r>
            <a:endParaRPr lang="en-US" sz="4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94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3891" y="2221994"/>
            <a:ext cx="615655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পাঠের শেষে শিক্ষার্থীরা </a:t>
            </a:r>
            <a:r>
              <a: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8720" y="2967335"/>
            <a:ext cx="6221723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লক্ষ্মীদেবীর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itchFamily="2" charset="0"/>
                <a:cs typeface="NikoshBAN" pitchFamily="2" charset="0"/>
              </a:rPr>
              <a:t> ।</a:t>
            </a:r>
            <a:endParaRPr lang="en-US" sz="2400" b="1" cap="none" spc="0" dirty="0">
              <a:ln/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88720" y="3570862"/>
            <a:ext cx="6221723" cy="4616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 পূজা পদ্ধতি লিখতে পারবে ।</a:t>
            </a:r>
            <a:endParaRPr lang="en-US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8719" y="4108732"/>
            <a:ext cx="6221723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লক্ষ্মীদেবীর পুষ্পানজলি ও প্রনাম মন্ত্র </a:t>
            </a:r>
          </a:p>
          <a:p>
            <a:pPr algn="ctr"/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সংস্কৃত ভাষায় বলতে ও লিখতে পারবে ।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F0D0A-16F5-4C88-BD64-919C56BD6ACA}" type="datetime1">
              <a:rPr lang="en-US" smtClean="0"/>
              <a:t>6/16/20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253890" y="693639"/>
            <a:ext cx="631898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1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lc-record-2016-08-29-19h00m33s-श्री सूक्त ( ऋग्वेद) Sri Suktam (A Vedic Hymn Addressed to Goddess Lakshmi)[2].mp4-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16607" y="2267712"/>
            <a:ext cx="5291328" cy="3968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22095" y="471023"/>
            <a:ext cx="4475747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VIDEO </a:t>
            </a:r>
            <a:r>
              <a:rPr lang="bn-IN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5DDF1-F715-4A56-9CB9-3B497AF09871}" type="datetime1">
              <a:rPr lang="en-US" smtClean="0"/>
              <a:t>6/16/20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3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39" y="3402711"/>
            <a:ext cx="4286250" cy="3181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" y="265177"/>
            <a:ext cx="4209669" cy="27702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784" y="265176"/>
            <a:ext cx="3855910" cy="29567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928" y="3402711"/>
            <a:ext cx="3855910" cy="31813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11041-3687-4D91-A951-7093A64414C5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8707" y="658368"/>
            <a:ext cx="683200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  <a:p>
            <a:pPr algn="ctr"/>
            <a:r>
              <a:rPr lang="bn-IN" sz="3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</a:p>
          <a:p>
            <a:pPr algn="ctr"/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</a:p>
          <a:p>
            <a:pPr algn="ctr"/>
            <a:r>
              <a:rPr lang="bn-IN" sz="3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</a:p>
          <a:p>
            <a:pPr algn="ctr"/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</a:t>
            </a:r>
          </a:p>
          <a:p>
            <a:pPr algn="ctr"/>
            <a:r>
              <a:rPr lang="bn-IN" sz="3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  <a:p>
            <a:pPr algn="ctr"/>
            <a:r>
              <a:rPr lang="bn-IN" sz="36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</a:p>
          <a:p>
            <a:pPr algn="ctr"/>
            <a:r>
              <a:rPr lang="bn-IN" sz="3600" b="1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</a:p>
          <a:p>
            <a:pPr algn="ctr"/>
            <a:r>
              <a:rPr lang="bn-IN" sz="36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83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54E0C-0A0B-4CA4-8E56-347DB653630E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1" y="327338"/>
            <a:ext cx="8085220" cy="923330"/>
          </a:xfrm>
          <a:prstGeom prst="rect">
            <a:avLst/>
          </a:prstGeom>
          <a:solidFill>
            <a:srgbClr val="00B05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cap="none" spc="0" dirty="0">
              <a:ln/>
              <a:solidFill>
                <a:srgbClr val="FF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triped Right Arrow 5"/>
          <p:cNvSpPr/>
          <p:nvPr/>
        </p:nvSpPr>
        <p:spPr>
          <a:xfrm>
            <a:off x="288758" y="5973678"/>
            <a:ext cx="1636294" cy="477519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10550" y="5827718"/>
            <a:ext cx="45191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শ্রীশ্রী লক্ষ্মী দেবীর পরিচয় বল ?</a:t>
            </a:r>
            <a:endParaRPr lang="en-US" sz="36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074" y="1250669"/>
            <a:ext cx="6157761" cy="439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8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DDB9-F195-4153-8F61-CCFAC59FE680}" type="datetime1">
              <a:rPr lang="en-US" smtClean="0"/>
              <a:t>6/16/20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0AB8-A594-4282-BC8F-1FB95D92AF37}" type="slidenum">
              <a:rPr lang="en-US" smtClean="0"/>
              <a:t>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44378" y="744563"/>
            <a:ext cx="8734927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সমাধান</a:t>
            </a:r>
            <a:endParaRPr 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378" y="2478505"/>
            <a:ext cx="8867274" cy="193899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bn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সমৃদ্ধি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সৌভাগ্যের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মাধুর্যময়ী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বাহন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পেঁচা</a:t>
            </a:r>
            <a:r>
              <a:rPr lang="en-US" sz="2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বিষ্ণুর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সহধর্মিণী</a:t>
            </a:r>
            <a:r>
              <a:rPr lang="en-US" sz="2400" b="1" cap="none" spc="0" dirty="0" smtClean="0">
                <a:ln/>
                <a:solidFill>
                  <a:srgbClr val="FFFF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endParaRPr lang="en-US" sz="2400" cap="none" spc="0" dirty="0">
              <a:ln/>
              <a:solidFill>
                <a:srgbClr val="FFFF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0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441</TotalTime>
  <Words>388</Words>
  <Application>Microsoft Office PowerPoint</Application>
  <PresentationFormat>On-screen Show (4:3)</PresentationFormat>
  <Paragraphs>128</Paragraphs>
  <Slides>17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 COMPUTER</dc:creator>
  <cp:lastModifiedBy>ismail - [2010]</cp:lastModifiedBy>
  <cp:revision>125</cp:revision>
  <dcterms:created xsi:type="dcterms:W3CDTF">2015-11-20T10:46:10Z</dcterms:created>
  <dcterms:modified xsi:type="dcterms:W3CDTF">2020-06-16T01:10:47Z</dcterms:modified>
</cp:coreProperties>
</file>