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8" r:id="rId4"/>
    <p:sldId id="262" r:id="rId5"/>
    <p:sldId id="259" r:id="rId6"/>
    <p:sldId id="260" r:id="rId7"/>
    <p:sldId id="261" r:id="rId8"/>
    <p:sldId id="272" r:id="rId9"/>
    <p:sldId id="275" r:id="rId10"/>
    <p:sldId id="270" r:id="rId11"/>
    <p:sldId id="271" r:id="rId12"/>
    <p:sldId id="273" r:id="rId13"/>
    <p:sldId id="274" r:id="rId14"/>
    <p:sldId id="263" r:id="rId15"/>
    <p:sldId id="264" r:id="rId16"/>
    <p:sldId id="269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21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F253-4758-4575-B110-68B284E239C0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4C1E1-C338-490B-95F4-77FC294AB4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bn-BD" sz="4000" baseline="0" dirty="0">
                <a:latin typeface="NikoshBAN" pitchFamily="2" charset="0"/>
                <a:cs typeface="NikoshBAN" pitchFamily="2" charset="0"/>
              </a:rPr>
              <a:t> জন্য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5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২</a:t>
            </a:r>
            <a:r>
              <a:rPr lang="bn-BD" baseline="0" dirty="0"/>
              <a:t>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8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১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5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8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A4303-22D6-4C2A-AF8B-C6F3BFE9905D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2400"/>
            <a:ext cx="861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as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FE86A-B0E2-4016-AAE3-16DE563A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553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9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6" y="228600"/>
            <a:ext cx="1860388" cy="2258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84" y="214745"/>
            <a:ext cx="2209800" cy="237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4" y="228600"/>
            <a:ext cx="2286000" cy="22585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3" y="4724400"/>
            <a:ext cx="2421497" cy="201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5" y="4724400"/>
            <a:ext cx="2743200" cy="2018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54" y="4724400"/>
            <a:ext cx="3048000" cy="2018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0" y="2943640"/>
            <a:ext cx="2050473" cy="1633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" y="2943640"/>
            <a:ext cx="2178049" cy="1633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4" y="2943640"/>
            <a:ext cx="2133600" cy="16335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2943640"/>
            <a:ext cx="2140527" cy="1633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4" y="263235"/>
            <a:ext cx="1752600" cy="22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981200" cy="1821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228600"/>
            <a:ext cx="2025015" cy="182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2057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86" y="2230588"/>
            <a:ext cx="1990379" cy="2036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209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2514600" cy="2032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0" y="4502727"/>
            <a:ext cx="2894330" cy="2026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36" y="4502727"/>
            <a:ext cx="3064164" cy="2026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2182381"/>
            <a:ext cx="2085109" cy="2101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2182380"/>
            <a:ext cx="2209800" cy="2101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54391"/>
            <a:ext cx="1981200" cy="21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14325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88" y="145473"/>
            <a:ext cx="2864012" cy="2331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1"/>
            <a:ext cx="22860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3143250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88" y="2567939"/>
            <a:ext cx="2864012" cy="2127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3000"/>
            <a:ext cx="31432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1"/>
            <a:ext cx="2286000" cy="210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79" y="4952999"/>
            <a:ext cx="5406321" cy="17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50152"/>
              </p:ext>
            </p:extLst>
          </p:nvPr>
        </p:nvGraphicFramePr>
        <p:xfrm>
          <a:off x="2895600" y="3208338"/>
          <a:ext cx="33543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ackager Shell Object" showAsIcon="1" r:id="rId3" imgW="3354120" imgH="439560" progId="Package">
                  <p:embed/>
                </p:oleObj>
              </mc:Choice>
              <mc:Fallback>
                <p:oleObj name="Packager Shell Object" showAsIcon="1" r:id="rId3" imgW="3354120" imgH="439560" progId="Package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08338"/>
                        <a:ext cx="335438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1046532"/>
            <a:ext cx="7086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একটি ভিডিও দেখি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1726524"/>
            <a:ext cx="802178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(সময়ঃ ৩ মিনিট)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657600"/>
            <a:ext cx="802178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বর্ষাকালের ৫টি ফলের নাম লিখ।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964" y="1219200"/>
            <a:ext cx="805641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(সময়ঃ ৫ মিনিট)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657600"/>
            <a:ext cx="802178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বর্ষাকালের ৫টি ফুলের ও ৫টি ফসলের নাম লিখ।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37899"/>
              </p:ext>
            </p:extLst>
          </p:nvPr>
        </p:nvGraphicFramePr>
        <p:xfrm>
          <a:off x="838200" y="762000"/>
          <a:ext cx="7772400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গোলাপ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বেলী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বকুল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টগর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শেফালি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গন্ধরাজ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7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473" y="177968"/>
            <a:ext cx="76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2" y="3228095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রাস্তার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957685"/>
            <a:ext cx="2438400" cy="52937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 আলোকে ১০টি বাক্য লিখ।</a:t>
            </a: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সময়ঃ </a:t>
            </a: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35139"/>
            <a:ext cx="2743200" cy="2175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497" y="3228095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নদীর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042968"/>
            <a:ext cx="3073393" cy="2105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2400"/>
            <a:ext cx="27432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3810" y="6172200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পাহাড়ের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951420"/>
            <a:ext cx="3073393" cy="20683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9518" y="6172199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জমির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20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7620000" cy="381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কোন কোন মাস নিয়ে বর্ষাকাল হয়?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বর্ষাকালের ৩টি ফলের নাম বল।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বর্ষাকালের ২টি ফুলের নাম উল্লেখ কর।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বর্ষাকালের ৩টি ফসলের নাম বল।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বর্ষাকালে নদী-নালা, খাল-বিলের অবস্থার ২টি উদাহরণ দাও ।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৬। বর্ষা এদেশের মানুষের কাছে প্রিয় ঋতু কেন?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৭। বর্ষার বিচিত্র রূপ বর্ণনা কর।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28600" y="422560"/>
            <a:ext cx="8686800" cy="2362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1371600"/>
            <a:ext cx="3048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85344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তোমার দেখা একটি বর্ষণ মুখর দিনের উপর ১০টি বাক্য লিখে নিয়ে আসবে।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32004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33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2133600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লিলি</a:t>
            </a:r>
            <a:r>
              <a:rPr lang="en-US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সেন</a:t>
            </a:r>
            <a:endParaRPr lang="bn-BD" sz="4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US" sz="4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চুহড়</a:t>
            </a:r>
            <a:r>
              <a:rPr lang="en-US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মিঠাপুকুর</a:t>
            </a:r>
            <a:r>
              <a:rPr lang="en-US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21BEB-133C-4BB2-B975-FCD3BA45B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2895600" cy="347472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1"/>
            <a:ext cx="8305800" cy="5867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447800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67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95600"/>
            <a:ext cx="8153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</a:rPr>
              <a:t>শ্রেণিঃঅষ্টম</a:t>
            </a:r>
          </a:p>
          <a:p>
            <a:pPr algn="ctr"/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বিষয়ঃবাংলা ২য় পত্র</a:t>
            </a:r>
          </a:p>
          <a:p>
            <a:pPr algn="ctr"/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 বিষয়ঃরচনা (বর্ষাকাল)</a:t>
            </a:r>
            <a:endParaRPr lang="bn-BD" sz="4800" dirty="0">
              <a:solidFill>
                <a:srgbClr val="00B050"/>
              </a:solidFill>
            </a:endParaRPr>
          </a:p>
          <a:p>
            <a:pPr algn="ctr"/>
            <a:r>
              <a:rPr lang="bn-BD" sz="4800" dirty="0">
                <a:solidFill>
                  <a:srgbClr val="00B050"/>
                </a:solidFill>
              </a:rPr>
              <a:t>সময়ঃ</a:t>
            </a:r>
            <a:r>
              <a:rPr lang="en-US" sz="4800" dirty="0">
                <a:solidFill>
                  <a:srgbClr val="00B050"/>
                </a:solidFill>
              </a:rPr>
              <a:t> ৫0 </a:t>
            </a:r>
            <a:r>
              <a:rPr lang="bn-BD" sz="4800" dirty="0">
                <a:solidFill>
                  <a:srgbClr val="00B050"/>
                </a:solidFill>
              </a:rPr>
              <a:t>মিনিট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9259" y="2286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AU" sz="115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32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3960"/>
            <a:ext cx="5867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709" y="1412593"/>
            <a:ext cx="5867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89900"/>
            <a:ext cx="8229599" cy="4339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কি তা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কোন কোন মাস নিয়ে বর্ষাকাল হয় তা উল্লেখ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বর্ষাকালে প্রকৃতির রূপ বর্ণনা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বর্ষাকালের ফুল ও ফলগুলো চিহ্নিত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বর্ষাকালের ফসলের নাম গুলো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বর্ষাকাল রচনাটি লিখতে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114800" cy="5867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E2CBB-FA32-4973-9604-943056C0D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4267200" cy="5867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62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3581375" y="762000"/>
            <a:ext cx="18911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595" y="300335"/>
            <a:ext cx="3429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এটা কি?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9098" y="2057400"/>
            <a:ext cx="484909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ছাতা কখন বেশি প্রয়োজন?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199" y="5832212"/>
            <a:ext cx="671599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কালে বেশি বৃষ্টি হয়?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07262"/>
            <a:ext cx="3428974" cy="48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0"/>
            <a:ext cx="8001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01000" cy="40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191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0" y="152400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191000" cy="2895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8" y="3657601"/>
            <a:ext cx="383078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90600"/>
            <a:ext cx="4191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9977" y="3080504"/>
            <a:ext cx="269124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শ্রাবণ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0082" y="3080504"/>
            <a:ext cx="294062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আষাঢ়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2" idx="2"/>
            <a:endCxn id="4" idx="0"/>
          </p:cNvCxnSpPr>
          <p:nvPr/>
        </p:nvCxnSpPr>
        <p:spPr>
          <a:xfrm flipH="1">
            <a:off x="2890396" y="2314039"/>
            <a:ext cx="1719704" cy="7664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  <a:endCxn id="3" idx="0"/>
          </p:cNvCxnSpPr>
          <p:nvPr/>
        </p:nvCxnSpPr>
        <p:spPr>
          <a:xfrm>
            <a:off x="4610100" y="2314039"/>
            <a:ext cx="2095500" cy="7664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0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318</Words>
  <Application>Microsoft Office PowerPoint</Application>
  <PresentationFormat>On-screen Show (4:3)</PresentationFormat>
  <Paragraphs>116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Rajab Ali</cp:lastModifiedBy>
  <cp:revision>103</cp:revision>
  <dcterms:created xsi:type="dcterms:W3CDTF">2012-12-03T03:41:36Z</dcterms:created>
  <dcterms:modified xsi:type="dcterms:W3CDTF">2020-06-07T03:26:23Z</dcterms:modified>
</cp:coreProperties>
</file>