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70" r:id="rId11"/>
    <p:sldId id="265" r:id="rId12"/>
    <p:sldId id="266" r:id="rId13"/>
    <p:sldId id="267" r:id="rId14"/>
    <p:sldId id="268" r:id="rId15"/>
    <p:sldId id="269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DD"/>
    <a:srgbClr val="FFFFCD"/>
    <a:srgbClr val="FBFBFB"/>
    <a:srgbClr val="FFFFEF"/>
    <a:srgbClr val="FFFFFF"/>
    <a:srgbClr val="FEF4EC"/>
    <a:srgbClr val="FFFFE1"/>
    <a:srgbClr val="FFFFCC"/>
    <a:srgbClr val="FFFFB9"/>
    <a:srgbClr val="FDEAD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7" d="100"/>
          <a:sy n="67" d="100"/>
        </p:scale>
        <p:origin x="1584" y="66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15-Jun-20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pull dir="r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15-Jun-20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pull dir="r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15-Jun-20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pull dir="r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15-Jun-20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pull dir="r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15-Jun-20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pull dir="r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15-Jun-20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pull dir="r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15-Jun-20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pull dir="r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15-Jun-20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pull dir="r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15-Jun-20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pull dir="r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15-Jun-20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pull dir="r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15-Jun-20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pull dir="r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15-Jun-20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med">
    <p:pull dir="r"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4.jpg"/><Relationship Id="rId4" Type="http://schemas.openxmlformats.org/officeDocument/2006/relationships/image" Target="../media/image23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8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1.gi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3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6.jpeg"/><Relationship Id="rId4" Type="http://schemas.openxmlformats.org/officeDocument/2006/relationships/image" Target="../media/image35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0.jpg"/><Relationship Id="rId4" Type="http://schemas.openxmlformats.org/officeDocument/2006/relationships/image" Target="../media/image39.e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tm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5.tmp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microsoft.com/office/2007/relationships/hdphoto" Target="../media/hdphoto1.wdp"/><Relationship Id="rId4" Type="http://schemas.openxmlformats.org/officeDocument/2006/relationships/image" Target="../media/image47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microsoft.com/office/2007/relationships/media" Target="../media/media1.mp4"/><Relationship Id="rId1" Type="http://schemas.openxmlformats.org/officeDocument/2006/relationships/video" Target="NULL" TargetMode="Externa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7" Type="http://schemas.openxmlformats.org/officeDocument/2006/relationships/image" Target="../media/image12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jpg"/><Relationship Id="rId5" Type="http://schemas.openxmlformats.org/officeDocument/2006/relationships/image" Target="../media/image17.jpg"/><Relationship Id="rId4" Type="http://schemas.openxmlformats.org/officeDocument/2006/relationships/image" Target="../media/image16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1.jpg"/><Relationship Id="rId4" Type="http://schemas.openxmlformats.org/officeDocument/2006/relationships/image" Target="../media/image20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E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-4800600" y="0"/>
            <a:chExt cx="12192000" cy="6858000"/>
          </a:xfrm>
        </p:grpSpPr>
        <p:sp>
          <p:nvSpPr>
            <p:cNvPr id="4" name="Rectangle 3"/>
            <p:cNvSpPr/>
            <p:nvPr/>
          </p:nvSpPr>
          <p:spPr>
            <a:xfrm>
              <a:off x="-4800600" y="0"/>
              <a:ext cx="11658600" cy="6858000"/>
            </a:xfrm>
            <a:prstGeom prst="rect">
              <a:avLst/>
            </a:prstGeom>
            <a:solidFill>
              <a:srgbClr val="FFFFE1"/>
            </a:solidFill>
            <a:ln>
              <a:noFill/>
            </a:ln>
            <a:effectLst>
              <a:outerShdw blurRad="215900" dist="38100" sx="101000" sy="101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ectangle 4"/>
            <p:cNvSpPr/>
            <p:nvPr/>
          </p:nvSpPr>
          <p:spPr>
            <a:xfrm>
              <a:off x="6858000" y="0"/>
              <a:ext cx="533400" cy="121920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Oval 5"/>
            <p:cNvSpPr/>
            <p:nvPr/>
          </p:nvSpPr>
          <p:spPr>
            <a:xfrm>
              <a:off x="6857999" y="9378"/>
              <a:ext cx="533401" cy="447822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 smtClean="0"/>
                <a:t>1</a:t>
              </a:r>
              <a:endParaRPr lang="en-US" sz="3200" dirty="0"/>
            </a:p>
          </p:txBody>
        </p:sp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C4EEF574-8C47-41AD-A33F-CC848A14F41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858000" y="676422"/>
              <a:ext cx="533400" cy="542778"/>
            </a:xfrm>
            <a:prstGeom prst="rect">
              <a:avLst/>
            </a:prstGeom>
          </p:spPr>
        </p:pic>
      </p:grpSp>
      <p:grpSp>
        <p:nvGrpSpPr>
          <p:cNvPr id="51" name="Group 50"/>
          <p:cNvGrpSpPr/>
          <p:nvPr/>
        </p:nvGrpSpPr>
        <p:grpSpPr>
          <a:xfrm>
            <a:off x="-10515600" y="0"/>
            <a:ext cx="12192000" cy="6858000"/>
            <a:chOff x="-4800600" y="0"/>
            <a:chExt cx="12192000" cy="6858000"/>
          </a:xfrm>
        </p:grpSpPr>
        <p:sp>
          <p:nvSpPr>
            <p:cNvPr id="52" name="Rectangle 51"/>
            <p:cNvSpPr/>
            <p:nvPr/>
          </p:nvSpPr>
          <p:spPr>
            <a:xfrm>
              <a:off x="-4800600" y="0"/>
              <a:ext cx="11658600" cy="6858000"/>
            </a:xfrm>
            <a:prstGeom prst="rect">
              <a:avLst/>
            </a:prstGeom>
            <a:solidFill>
              <a:srgbClr val="FFFFE1"/>
            </a:solidFill>
            <a:ln>
              <a:noFill/>
            </a:ln>
            <a:effectLst>
              <a:outerShdw blurRad="215900" dist="38100" sx="101000" sy="101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53" name="Group 52"/>
            <p:cNvGrpSpPr/>
            <p:nvPr/>
          </p:nvGrpSpPr>
          <p:grpSpPr>
            <a:xfrm>
              <a:off x="6858000" y="762000"/>
              <a:ext cx="533400" cy="1219200"/>
              <a:chOff x="6858000" y="0"/>
              <a:chExt cx="533400" cy="1219200"/>
            </a:xfrm>
          </p:grpSpPr>
          <p:sp>
            <p:nvSpPr>
              <p:cNvPr id="54" name="Rectangle 53"/>
              <p:cNvSpPr/>
              <p:nvPr/>
            </p:nvSpPr>
            <p:spPr>
              <a:xfrm>
                <a:off x="6858000" y="0"/>
                <a:ext cx="533400" cy="121920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5" name="Oval 54"/>
              <p:cNvSpPr/>
              <p:nvPr/>
            </p:nvSpPr>
            <p:spPr>
              <a:xfrm>
                <a:off x="6858000" y="9378"/>
                <a:ext cx="533400" cy="447822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200" dirty="0"/>
                  <a:t>2</a:t>
                </a:r>
              </a:p>
            </p:txBody>
          </p:sp>
          <p:pic>
            <p:nvPicPr>
              <p:cNvPr id="56" name="Picture 55">
                <a:extLst>
                  <a:ext uri="{FF2B5EF4-FFF2-40B4-BE49-F238E27FC236}">
                    <a16:creationId xmlns:a16="http://schemas.microsoft.com/office/drawing/2014/main" id="{C4EEF574-8C47-41AD-A33F-CC848A14F41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6858000" y="533400"/>
                <a:ext cx="533400" cy="542778"/>
              </a:xfrm>
              <a:prstGeom prst="rect">
                <a:avLst/>
              </a:prstGeom>
            </p:spPr>
          </p:pic>
        </p:grpSp>
      </p:grpSp>
      <p:grpSp>
        <p:nvGrpSpPr>
          <p:cNvPr id="57" name="Group 56"/>
          <p:cNvGrpSpPr/>
          <p:nvPr/>
        </p:nvGrpSpPr>
        <p:grpSpPr>
          <a:xfrm>
            <a:off x="-10820400" y="9378"/>
            <a:ext cx="12192000" cy="6858000"/>
            <a:chOff x="-4800600" y="0"/>
            <a:chExt cx="12192000" cy="6858000"/>
          </a:xfrm>
        </p:grpSpPr>
        <p:sp>
          <p:nvSpPr>
            <p:cNvPr id="58" name="Rectangle 57"/>
            <p:cNvSpPr/>
            <p:nvPr/>
          </p:nvSpPr>
          <p:spPr>
            <a:xfrm>
              <a:off x="-4800600" y="0"/>
              <a:ext cx="11658600" cy="6858000"/>
            </a:xfrm>
            <a:prstGeom prst="rect">
              <a:avLst/>
            </a:prstGeom>
            <a:solidFill>
              <a:srgbClr val="FFFFE1"/>
            </a:solidFill>
            <a:ln>
              <a:noFill/>
            </a:ln>
            <a:effectLst>
              <a:outerShdw blurRad="215900" dist="38100" sx="101000" sy="101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59" name="Group 58"/>
            <p:cNvGrpSpPr/>
            <p:nvPr/>
          </p:nvGrpSpPr>
          <p:grpSpPr>
            <a:xfrm>
              <a:off x="6858000" y="1981200"/>
              <a:ext cx="533400" cy="1219200"/>
              <a:chOff x="6858000" y="0"/>
              <a:chExt cx="533400" cy="1219200"/>
            </a:xfrm>
          </p:grpSpPr>
          <p:sp>
            <p:nvSpPr>
              <p:cNvPr id="60" name="Rectangle 59"/>
              <p:cNvSpPr/>
              <p:nvPr/>
            </p:nvSpPr>
            <p:spPr>
              <a:xfrm>
                <a:off x="6858000" y="0"/>
                <a:ext cx="533400" cy="121920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1" name="Oval 60"/>
              <p:cNvSpPr/>
              <p:nvPr/>
            </p:nvSpPr>
            <p:spPr>
              <a:xfrm>
                <a:off x="6858000" y="9378"/>
                <a:ext cx="533400" cy="447822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200" dirty="0"/>
                  <a:t>3</a:t>
                </a:r>
              </a:p>
            </p:txBody>
          </p:sp>
          <p:pic>
            <p:nvPicPr>
              <p:cNvPr id="62" name="Picture 61">
                <a:extLst>
                  <a:ext uri="{FF2B5EF4-FFF2-40B4-BE49-F238E27FC236}">
                    <a16:creationId xmlns:a16="http://schemas.microsoft.com/office/drawing/2014/main" id="{C4EEF574-8C47-41AD-A33F-CC848A14F41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6858000" y="533400"/>
                <a:ext cx="533400" cy="542778"/>
              </a:xfrm>
              <a:prstGeom prst="rect">
                <a:avLst/>
              </a:prstGeom>
            </p:spPr>
          </p:pic>
        </p:grpSp>
      </p:grpSp>
      <p:grpSp>
        <p:nvGrpSpPr>
          <p:cNvPr id="63" name="Group 62"/>
          <p:cNvGrpSpPr/>
          <p:nvPr/>
        </p:nvGrpSpPr>
        <p:grpSpPr>
          <a:xfrm>
            <a:off x="-11125200" y="9378"/>
            <a:ext cx="12192000" cy="6858000"/>
            <a:chOff x="-4800600" y="0"/>
            <a:chExt cx="12192000" cy="6858000"/>
          </a:xfrm>
        </p:grpSpPr>
        <p:sp>
          <p:nvSpPr>
            <p:cNvPr id="64" name="Rectangle 63"/>
            <p:cNvSpPr/>
            <p:nvPr/>
          </p:nvSpPr>
          <p:spPr>
            <a:xfrm>
              <a:off x="-4800600" y="0"/>
              <a:ext cx="11658600" cy="6858000"/>
            </a:xfrm>
            <a:prstGeom prst="rect">
              <a:avLst/>
            </a:prstGeom>
            <a:solidFill>
              <a:srgbClr val="FFFFE1"/>
            </a:solidFill>
            <a:ln>
              <a:noFill/>
            </a:ln>
            <a:effectLst>
              <a:outerShdw blurRad="215900" dist="38100" sx="101000" sy="101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65" name="Group 64"/>
            <p:cNvGrpSpPr/>
            <p:nvPr/>
          </p:nvGrpSpPr>
          <p:grpSpPr>
            <a:xfrm>
              <a:off x="6858000" y="3200400"/>
              <a:ext cx="533400" cy="1219200"/>
              <a:chOff x="6858000" y="0"/>
              <a:chExt cx="533400" cy="1219200"/>
            </a:xfrm>
          </p:grpSpPr>
          <p:sp>
            <p:nvSpPr>
              <p:cNvPr id="66" name="Rectangle 65"/>
              <p:cNvSpPr/>
              <p:nvPr/>
            </p:nvSpPr>
            <p:spPr>
              <a:xfrm>
                <a:off x="6858000" y="0"/>
                <a:ext cx="533400" cy="121920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7" name="Oval 66"/>
              <p:cNvSpPr/>
              <p:nvPr/>
            </p:nvSpPr>
            <p:spPr>
              <a:xfrm>
                <a:off x="6858000" y="9378"/>
                <a:ext cx="533400" cy="447822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200" dirty="0"/>
                  <a:t>4</a:t>
                </a:r>
              </a:p>
            </p:txBody>
          </p:sp>
          <p:pic>
            <p:nvPicPr>
              <p:cNvPr id="68" name="Picture 67">
                <a:extLst>
                  <a:ext uri="{FF2B5EF4-FFF2-40B4-BE49-F238E27FC236}">
                    <a16:creationId xmlns:a16="http://schemas.microsoft.com/office/drawing/2014/main" id="{C4EEF574-8C47-41AD-A33F-CC848A14F41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6858000" y="533400"/>
                <a:ext cx="533400" cy="542778"/>
              </a:xfrm>
              <a:prstGeom prst="rect">
                <a:avLst/>
              </a:prstGeom>
            </p:spPr>
          </p:pic>
        </p:grpSp>
      </p:grpSp>
      <p:grpSp>
        <p:nvGrpSpPr>
          <p:cNvPr id="69" name="Group 68"/>
          <p:cNvGrpSpPr/>
          <p:nvPr/>
        </p:nvGrpSpPr>
        <p:grpSpPr>
          <a:xfrm>
            <a:off x="-11430000" y="0"/>
            <a:ext cx="12192000" cy="6858000"/>
            <a:chOff x="-4800600" y="0"/>
            <a:chExt cx="12192000" cy="6858000"/>
          </a:xfrm>
        </p:grpSpPr>
        <p:sp>
          <p:nvSpPr>
            <p:cNvPr id="70" name="Rectangle 69"/>
            <p:cNvSpPr/>
            <p:nvPr/>
          </p:nvSpPr>
          <p:spPr>
            <a:xfrm>
              <a:off x="-4800600" y="0"/>
              <a:ext cx="11658600" cy="6858000"/>
            </a:xfrm>
            <a:prstGeom prst="rect">
              <a:avLst/>
            </a:prstGeom>
            <a:solidFill>
              <a:srgbClr val="FFFFE1"/>
            </a:solidFill>
            <a:ln>
              <a:noFill/>
            </a:ln>
            <a:effectLst>
              <a:outerShdw blurRad="215900" dist="38100" sx="101000" sy="101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71" name="Group 70"/>
            <p:cNvGrpSpPr/>
            <p:nvPr/>
          </p:nvGrpSpPr>
          <p:grpSpPr>
            <a:xfrm>
              <a:off x="6858000" y="4419600"/>
              <a:ext cx="533400" cy="1219200"/>
              <a:chOff x="6858000" y="0"/>
              <a:chExt cx="533400" cy="1219200"/>
            </a:xfrm>
          </p:grpSpPr>
          <p:sp>
            <p:nvSpPr>
              <p:cNvPr id="72" name="Rectangle 71"/>
              <p:cNvSpPr/>
              <p:nvPr/>
            </p:nvSpPr>
            <p:spPr>
              <a:xfrm>
                <a:off x="6858000" y="0"/>
                <a:ext cx="533400" cy="121920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3" name="Oval 72"/>
              <p:cNvSpPr/>
              <p:nvPr/>
            </p:nvSpPr>
            <p:spPr>
              <a:xfrm>
                <a:off x="6858000" y="9378"/>
                <a:ext cx="533400" cy="447822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200" dirty="0"/>
                  <a:t>5</a:t>
                </a:r>
              </a:p>
            </p:txBody>
          </p:sp>
          <p:pic>
            <p:nvPicPr>
              <p:cNvPr id="74" name="Picture 73">
                <a:extLst>
                  <a:ext uri="{FF2B5EF4-FFF2-40B4-BE49-F238E27FC236}">
                    <a16:creationId xmlns:a16="http://schemas.microsoft.com/office/drawing/2014/main" id="{C4EEF574-8C47-41AD-A33F-CC848A14F41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6858000" y="533400"/>
                <a:ext cx="533400" cy="542778"/>
              </a:xfrm>
              <a:prstGeom prst="rect">
                <a:avLst/>
              </a:prstGeom>
            </p:spPr>
          </p:pic>
        </p:grpSp>
      </p:grpSp>
      <p:grpSp>
        <p:nvGrpSpPr>
          <p:cNvPr id="75" name="Group 74"/>
          <p:cNvGrpSpPr/>
          <p:nvPr/>
        </p:nvGrpSpPr>
        <p:grpSpPr>
          <a:xfrm>
            <a:off x="-11734800" y="0"/>
            <a:ext cx="12192000" cy="6858000"/>
            <a:chOff x="-4800600" y="0"/>
            <a:chExt cx="12192000" cy="6858000"/>
          </a:xfrm>
        </p:grpSpPr>
        <p:sp>
          <p:nvSpPr>
            <p:cNvPr id="76" name="Rectangle 75"/>
            <p:cNvSpPr/>
            <p:nvPr/>
          </p:nvSpPr>
          <p:spPr>
            <a:xfrm>
              <a:off x="-4800600" y="0"/>
              <a:ext cx="11658600" cy="6858000"/>
            </a:xfrm>
            <a:prstGeom prst="rect">
              <a:avLst/>
            </a:prstGeom>
            <a:solidFill>
              <a:srgbClr val="FFFFE1"/>
            </a:solidFill>
            <a:ln>
              <a:noFill/>
            </a:ln>
            <a:effectLst>
              <a:outerShdw blurRad="215900" dist="38100" sx="101000" sy="101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77" name="Group 76"/>
            <p:cNvGrpSpPr/>
            <p:nvPr/>
          </p:nvGrpSpPr>
          <p:grpSpPr>
            <a:xfrm>
              <a:off x="6858000" y="5638800"/>
              <a:ext cx="533400" cy="1219200"/>
              <a:chOff x="6858000" y="0"/>
              <a:chExt cx="533400" cy="1219200"/>
            </a:xfrm>
          </p:grpSpPr>
          <p:sp>
            <p:nvSpPr>
              <p:cNvPr id="78" name="Rectangle 77"/>
              <p:cNvSpPr/>
              <p:nvPr/>
            </p:nvSpPr>
            <p:spPr>
              <a:xfrm>
                <a:off x="6858000" y="0"/>
                <a:ext cx="533400" cy="121920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Oval 78"/>
              <p:cNvSpPr/>
              <p:nvPr/>
            </p:nvSpPr>
            <p:spPr>
              <a:xfrm>
                <a:off x="6858000" y="9378"/>
                <a:ext cx="533400" cy="447822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200" dirty="0"/>
                  <a:t>6</a:t>
                </a:r>
              </a:p>
            </p:txBody>
          </p:sp>
          <p:pic>
            <p:nvPicPr>
              <p:cNvPr id="80" name="Picture 79">
                <a:extLst>
                  <a:ext uri="{FF2B5EF4-FFF2-40B4-BE49-F238E27FC236}">
                    <a16:creationId xmlns:a16="http://schemas.microsoft.com/office/drawing/2014/main" id="{C4EEF574-8C47-41AD-A33F-CC848A14F41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6858000" y="533400"/>
                <a:ext cx="533400" cy="542778"/>
              </a:xfrm>
              <a:prstGeom prst="rect">
                <a:avLst/>
              </a:prstGeom>
            </p:spPr>
          </p:pic>
        </p:grpSp>
      </p:grpSp>
      <p:sp>
        <p:nvSpPr>
          <p:cNvPr id="37" name="TextBox 36">
            <a:extLst>
              <a:ext uri="{FF2B5EF4-FFF2-40B4-BE49-F238E27FC236}">
                <a16:creationId xmlns:a16="http://schemas.microsoft.com/office/drawing/2014/main" id="{AB01F9D1-5178-45F4-B1B4-705FD9E048BC}"/>
              </a:ext>
            </a:extLst>
          </p:cNvPr>
          <p:cNvSpPr txBox="1"/>
          <p:nvPr/>
        </p:nvSpPr>
        <p:spPr>
          <a:xfrm>
            <a:off x="2209800" y="1219200"/>
            <a:ext cx="8548255" cy="1510147"/>
          </a:xfrm>
          <a:prstGeom prst="rect">
            <a:avLst/>
          </a:prstGeom>
          <a:noFill/>
        </p:spPr>
        <p:txBody>
          <a:bodyPr wrap="square" rtlCol="0">
            <a:prstTxWarp prst="textWave4">
              <a:avLst>
                <a:gd name="adj1" fmla="val 0"/>
                <a:gd name="adj2" fmla="val -280"/>
              </a:avLst>
            </a:prstTxWarp>
            <a:spAutoFit/>
          </a:bodyPr>
          <a:lstStyle/>
          <a:p>
            <a:pPr algn="ctr"/>
            <a:r>
              <a:rPr lang="en-US" sz="19900" b="1" dirty="0" err="1" smtClean="0">
                <a:ln w="0">
                  <a:solidFill>
                    <a:srgbClr val="FFFF00"/>
                  </a:solidFill>
                </a:ln>
                <a:blipFill dpi="0" rotWithShape="1"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latin typeface="NikoshBAN" panose="02000000000000000000" pitchFamily="2" charset="0"/>
                <a:cs typeface="NikoshBAN" panose="02000000000000000000" pitchFamily="2" charset="0"/>
              </a:rPr>
              <a:t>স্বা</a:t>
            </a:r>
            <a:r>
              <a:rPr lang="en-US" sz="19900" b="1" dirty="0" err="1" smtClean="0">
                <a:ln w="0"/>
                <a:blipFill dpi="0" rotWithShape="1"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latin typeface="NikoshBAN" panose="02000000000000000000" pitchFamily="2" charset="0"/>
                <a:cs typeface="NikoshBAN" panose="02000000000000000000" pitchFamily="2" charset="0"/>
              </a:rPr>
              <a:t>গত</a:t>
            </a:r>
            <a:r>
              <a:rPr lang="en-US" sz="19900" b="1" dirty="0" err="1" smtClean="0">
                <a:ln w="0">
                  <a:solidFill>
                    <a:srgbClr val="FFFF00"/>
                  </a:solidFill>
                </a:ln>
                <a:blipFill dpi="0" rotWithShape="1"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19900" b="1" dirty="0" smtClean="0">
                <a:ln w="0"/>
                <a:blipFill dpi="0" rotWithShape="1"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19900" b="1" dirty="0" smtClean="0">
                <a:ln w="0"/>
                <a:blipFill dpi="0" rotWithShape="1"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19900" b="1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1842654" y="228600"/>
            <a:ext cx="9282546" cy="92333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BD" sz="5400" b="1" dirty="0">
                <a:ln w="11430"/>
                <a:latin typeface="NikoshBAN" pitchFamily="2" charset="0"/>
                <a:cs typeface="NikoshBAN" pitchFamily="2" charset="0"/>
              </a:rPr>
              <a:t>মাল্টিমিডিয়া </a:t>
            </a:r>
            <a:r>
              <a:rPr lang="bn-BD" sz="5400" b="1" dirty="0" smtClean="0">
                <a:ln w="11430"/>
                <a:latin typeface="NikoshBAN" pitchFamily="2" charset="0"/>
                <a:cs typeface="NikoshBAN" pitchFamily="2" charset="0"/>
              </a:rPr>
              <a:t>শ্রেণিতে সবাইকে</a:t>
            </a:r>
            <a:endParaRPr lang="en-US" sz="5400" b="1" dirty="0">
              <a:ln w="11430"/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9" name="Picture 38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67200" y="2971800"/>
            <a:ext cx="4191000" cy="3432058"/>
          </a:xfrm>
          <a:prstGeom prst="roundRect">
            <a:avLst>
              <a:gd name="adj" fmla="val 1207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1426766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repeatCount="2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E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-4800600" y="0"/>
            <a:chExt cx="12192000" cy="6858000"/>
          </a:xfrm>
        </p:grpSpPr>
        <p:sp>
          <p:nvSpPr>
            <p:cNvPr id="4" name="Rectangle 3"/>
            <p:cNvSpPr/>
            <p:nvPr/>
          </p:nvSpPr>
          <p:spPr>
            <a:xfrm>
              <a:off x="-4800600" y="0"/>
              <a:ext cx="11658600" cy="6858000"/>
            </a:xfrm>
            <a:prstGeom prst="rect">
              <a:avLst/>
            </a:prstGeom>
            <a:solidFill>
              <a:srgbClr val="FFFFE1"/>
            </a:solidFill>
            <a:ln>
              <a:noFill/>
            </a:ln>
            <a:effectLst>
              <a:outerShdw blurRad="215900" dist="38100" sx="101000" sy="101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ectangle 4"/>
            <p:cNvSpPr/>
            <p:nvPr/>
          </p:nvSpPr>
          <p:spPr>
            <a:xfrm>
              <a:off x="6858000" y="0"/>
              <a:ext cx="533400" cy="121920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Oval 5"/>
            <p:cNvSpPr/>
            <p:nvPr/>
          </p:nvSpPr>
          <p:spPr>
            <a:xfrm>
              <a:off x="6857999" y="9378"/>
              <a:ext cx="533401" cy="447822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/>
                <a:t>7</a:t>
              </a:r>
            </a:p>
          </p:txBody>
        </p:sp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C4EEF574-8C47-41AD-A33F-CC848A14F41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858000" y="676422"/>
              <a:ext cx="533400" cy="542778"/>
            </a:xfrm>
            <a:prstGeom prst="rect">
              <a:avLst/>
            </a:prstGeom>
          </p:spPr>
        </p:pic>
      </p:grpSp>
      <p:grpSp>
        <p:nvGrpSpPr>
          <p:cNvPr id="51" name="Group 50"/>
          <p:cNvGrpSpPr/>
          <p:nvPr/>
        </p:nvGrpSpPr>
        <p:grpSpPr>
          <a:xfrm>
            <a:off x="0" y="0"/>
            <a:ext cx="12192000" cy="6858000"/>
            <a:chOff x="-4800600" y="0"/>
            <a:chExt cx="12192000" cy="6858000"/>
          </a:xfrm>
        </p:grpSpPr>
        <p:sp>
          <p:nvSpPr>
            <p:cNvPr id="52" name="Rectangle 51"/>
            <p:cNvSpPr/>
            <p:nvPr/>
          </p:nvSpPr>
          <p:spPr>
            <a:xfrm>
              <a:off x="-4800600" y="0"/>
              <a:ext cx="11658600" cy="6858000"/>
            </a:xfrm>
            <a:prstGeom prst="rect">
              <a:avLst/>
            </a:prstGeom>
            <a:solidFill>
              <a:srgbClr val="FFFFE1"/>
            </a:solidFill>
            <a:ln>
              <a:noFill/>
            </a:ln>
            <a:effectLst>
              <a:outerShdw blurRad="215900" dist="38100" sx="101000" sy="101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53" name="Group 52"/>
            <p:cNvGrpSpPr/>
            <p:nvPr/>
          </p:nvGrpSpPr>
          <p:grpSpPr>
            <a:xfrm>
              <a:off x="6858000" y="762000"/>
              <a:ext cx="533400" cy="1219200"/>
              <a:chOff x="6858000" y="0"/>
              <a:chExt cx="533400" cy="1219200"/>
            </a:xfrm>
          </p:grpSpPr>
          <p:sp>
            <p:nvSpPr>
              <p:cNvPr id="54" name="Rectangle 53"/>
              <p:cNvSpPr/>
              <p:nvPr/>
            </p:nvSpPr>
            <p:spPr>
              <a:xfrm>
                <a:off x="6858000" y="0"/>
                <a:ext cx="533400" cy="121920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5" name="Oval 54"/>
              <p:cNvSpPr/>
              <p:nvPr/>
            </p:nvSpPr>
            <p:spPr>
              <a:xfrm>
                <a:off x="6858000" y="9378"/>
                <a:ext cx="533400" cy="447822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200" dirty="0"/>
                  <a:t>8</a:t>
                </a:r>
              </a:p>
            </p:txBody>
          </p:sp>
          <p:pic>
            <p:nvPicPr>
              <p:cNvPr id="56" name="Picture 55">
                <a:extLst>
                  <a:ext uri="{FF2B5EF4-FFF2-40B4-BE49-F238E27FC236}">
                    <a16:creationId xmlns:a16="http://schemas.microsoft.com/office/drawing/2014/main" id="{C4EEF574-8C47-41AD-A33F-CC848A14F41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6858000" y="533400"/>
                <a:ext cx="533400" cy="542778"/>
              </a:xfrm>
              <a:prstGeom prst="rect">
                <a:avLst/>
              </a:prstGeom>
            </p:spPr>
          </p:pic>
        </p:grpSp>
      </p:grpSp>
      <p:grpSp>
        <p:nvGrpSpPr>
          <p:cNvPr id="57" name="Group 56"/>
          <p:cNvGrpSpPr/>
          <p:nvPr/>
        </p:nvGrpSpPr>
        <p:grpSpPr>
          <a:xfrm>
            <a:off x="0" y="9378"/>
            <a:ext cx="12192000" cy="6858000"/>
            <a:chOff x="-4800600" y="0"/>
            <a:chExt cx="12192000" cy="6858000"/>
          </a:xfrm>
        </p:grpSpPr>
        <p:sp>
          <p:nvSpPr>
            <p:cNvPr id="58" name="Rectangle 57"/>
            <p:cNvSpPr/>
            <p:nvPr/>
          </p:nvSpPr>
          <p:spPr>
            <a:xfrm>
              <a:off x="-4800600" y="0"/>
              <a:ext cx="11658600" cy="6858000"/>
            </a:xfrm>
            <a:prstGeom prst="rect">
              <a:avLst/>
            </a:prstGeom>
            <a:solidFill>
              <a:srgbClr val="FFFFE1"/>
            </a:solidFill>
            <a:ln>
              <a:noFill/>
            </a:ln>
            <a:effectLst>
              <a:outerShdw blurRad="215900" dist="38100" sx="101000" sy="101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59" name="Group 58"/>
            <p:cNvGrpSpPr/>
            <p:nvPr/>
          </p:nvGrpSpPr>
          <p:grpSpPr>
            <a:xfrm>
              <a:off x="6858000" y="1981200"/>
              <a:ext cx="533400" cy="1219200"/>
              <a:chOff x="6858000" y="0"/>
              <a:chExt cx="533400" cy="1219200"/>
            </a:xfrm>
          </p:grpSpPr>
          <p:sp>
            <p:nvSpPr>
              <p:cNvPr id="60" name="Rectangle 59"/>
              <p:cNvSpPr/>
              <p:nvPr/>
            </p:nvSpPr>
            <p:spPr>
              <a:xfrm>
                <a:off x="6858000" y="0"/>
                <a:ext cx="533400" cy="121920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1" name="Oval 60"/>
              <p:cNvSpPr/>
              <p:nvPr/>
            </p:nvSpPr>
            <p:spPr>
              <a:xfrm>
                <a:off x="6858000" y="9378"/>
                <a:ext cx="533400" cy="447822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200" dirty="0"/>
                  <a:t>9</a:t>
                </a:r>
              </a:p>
            </p:txBody>
          </p:sp>
          <p:pic>
            <p:nvPicPr>
              <p:cNvPr id="62" name="Picture 61">
                <a:extLst>
                  <a:ext uri="{FF2B5EF4-FFF2-40B4-BE49-F238E27FC236}">
                    <a16:creationId xmlns:a16="http://schemas.microsoft.com/office/drawing/2014/main" id="{C4EEF574-8C47-41AD-A33F-CC848A14F41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6858000" y="533400"/>
                <a:ext cx="533400" cy="542778"/>
              </a:xfrm>
              <a:prstGeom prst="rect">
                <a:avLst/>
              </a:prstGeom>
            </p:spPr>
          </p:pic>
        </p:grpSp>
      </p:grpSp>
      <p:grpSp>
        <p:nvGrpSpPr>
          <p:cNvPr id="63" name="Group 62"/>
          <p:cNvGrpSpPr/>
          <p:nvPr/>
        </p:nvGrpSpPr>
        <p:grpSpPr>
          <a:xfrm>
            <a:off x="0" y="9378"/>
            <a:ext cx="12192000" cy="6858000"/>
            <a:chOff x="-4800600" y="0"/>
            <a:chExt cx="12192000" cy="6858000"/>
          </a:xfrm>
        </p:grpSpPr>
        <p:sp>
          <p:nvSpPr>
            <p:cNvPr id="64" name="Rectangle 63"/>
            <p:cNvSpPr/>
            <p:nvPr/>
          </p:nvSpPr>
          <p:spPr>
            <a:xfrm>
              <a:off x="-4800600" y="0"/>
              <a:ext cx="11658600" cy="6858000"/>
            </a:xfrm>
            <a:prstGeom prst="rect">
              <a:avLst/>
            </a:prstGeom>
            <a:solidFill>
              <a:srgbClr val="FFFFE1"/>
            </a:solidFill>
            <a:ln>
              <a:noFill/>
            </a:ln>
            <a:effectLst>
              <a:outerShdw blurRad="215900" dist="38100" sx="101000" sy="101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65" name="Group 64"/>
            <p:cNvGrpSpPr/>
            <p:nvPr/>
          </p:nvGrpSpPr>
          <p:grpSpPr>
            <a:xfrm>
              <a:off x="6858000" y="3200400"/>
              <a:ext cx="533400" cy="1219200"/>
              <a:chOff x="6858000" y="0"/>
              <a:chExt cx="533400" cy="1219200"/>
            </a:xfrm>
          </p:grpSpPr>
          <p:sp>
            <p:nvSpPr>
              <p:cNvPr id="66" name="Rectangle 65"/>
              <p:cNvSpPr/>
              <p:nvPr/>
            </p:nvSpPr>
            <p:spPr>
              <a:xfrm>
                <a:off x="6858000" y="0"/>
                <a:ext cx="533400" cy="121920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7" name="Oval 66"/>
              <p:cNvSpPr/>
              <p:nvPr/>
            </p:nvSpPr>
            <p:spPr>
              <a:xfrm>
                <a:off x="6858000" y="9378"/>
                <a:ext cx="533400" cy="447822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400" dirty="0" smtClean="0"/>
                  <a:t>10</a:t>
                </a:r>
                <a:endParaRPr lang="en-US" sz="1400" dirty="0"/>
              </a:p>
            </p:txBody>
          </p:sp>
          <p:pic>
            <p:nvPicPr>
              <p:cNvPr id="68" name="Picture 67">
                <a:extLst>
                  <a:ext uri="{FF2B5EF4-FFF2-40B4-BE49-F238E27FC236}">
                    <a16:creationId xmlns:a16="http://schemas.microsoft.com/office/drawing/2014/main" id="{C4EEF574-8C47-41AD-A33F-CC848A14F41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6858000" y="533400"/>
                <a:ext cx="533400" cy="542778"/>
              </a:xfrm>
              <a:prstGeom prst="rect">
                <a:avLst/>
              </a:prstGeom>
            </p:spPr>
          </p:pic>
        </p:grpSp>
      </p:grpSp>
      <p:grpSp>
        <p:nvGrpSpPr>
          <p:cNvPr id="69" name="Group 68"/>
          <p:cNvGrpSpPr/>
          <p:nvPr/>
        </p:nvGrpSpPr>
        <p:grpSpPr>
          <a:xfrm>
            <a:off x="-11430000" y="0"/>
            <a:ext cx="12192000" cy="6858000"/>
            <a:chOff x="-4800600" y="0"/>
            <a:chExt cx="12192000" cy="6858000"/>
          </a:xfrm>
        </p:grpSpPr>
        <p:sp>
          <p:nvSpPr>
            <p:cNvPr id="70" name="Rectangle 69"/>
            <p:cNvSpPr/>
            <p:nvPr/>
          </p:nvSpPr>
          <p:spPr>
            <a:xfrm>
              <a:off x="-4800600" y="0"/>
              <a:ext cx="11658600" cy="6858000"/>
            </a:xfrm>
            <a:prstGeom prst="rect">
              <a:avLst/>
            </a:prstGeom>
            <a:solidFill>
              <a:srgbClr val="FFFFE1"/>
            </a:solidFill>
            <a:ln>
              <a:noFill/>
            </a:ln>
            <a:effectLst>
              <a:outerShdw blurRad="215900" dist="38100" sx="101000" sy="101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71" name="Group 70"/>
            <p:cNvGrpSpPr/>
            <p:nvPr/>
          </p:nvGrpSpPr>
          <p:grpSpPr>
            <a:xfrm>
              <a:off x="6858000" y="4419600"/>
              <a:ext cx="533400" cy="1219200"/>
              <a:chOff x="6858000" y="0"/>
              <a:chExt cx="533400" cy="1219200"/>
            </a:xfrm>
          </p:grpSpPr>
          <p:sp>
            <p:nvSpPr>
              <p:cNvPr id="72" name="Rectangle 71"/>
              <p:cNvSpPr/>
              <p:nvPr/>
            </p:nvSpPr>
            <p:spPr>
              <a:xfrm>
                <a:off x="6858000" y="0"/>
                <a:ext cx="533400" cy="121920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3" name="Oval 72"/>
              <p:cNvSpPr/>
              <p:nvPr/>
            </p:nvSpPr>
            <p:spPr>
              <a:xfrm>
                <a:off x="6858000" y="9378"/>
                <a:ext cx="533400" cy="447822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400" dirty="0" smtClean="0"/>
                  <a:t>11</a:t>
                </a:r>
                <a:endParaRPr lang="en-US" sz="1400" dirty="0"/>
              </a:p>
            </p:txBody>
          </p:sp>
          <p:pic>
            <p:nvPicPr>
              <p:cNvPr id="74" name="Picture 73">
                <a:extLst>
                  <a:ext uri="{FF2B5EF4-FFF2-40B4-BE49-F238E27FC236}">
                    <a16:creationId xmlns:a16="http://schemas.microsoft.com/office/drawing/2014/main" id="{C4EEF574-8C47-41AD-A33F-CC848A14F41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6858000" y="533400"/>
                <a:ext cx="533400" cy="542778"/>
              </a:xfrm>
              <a:prstGeom prst="rect">
                <a:avLst/>
              </a:prstGeom>
            </p:spPr>
          </p:pic>
        </p:grpSp>
      </p:grpSp>
      <p:grpSp>
        <p:nvGrpSpPr>
          <p:cNvPr id="75" name="Group 74"/>
          <p:cNvGrpSpPr/>
          <p:nvPr/>
        </p:nvGrpSpPr>
        <p:grpSpPr>
          <a:xfrm>
            <a:off x="-11734800" y="0"/>
            <a:ext cx="12192000" cy="6858000"/>
            <a:chOff x="-4800600" y="0"/>
            <a:chExt cx="12192000" cy="6858000"/>
          </a:xfrm>
        </p:grpSpPr>
        <p:sp>
          <p:nvSpPr>
            <p:cNvPr id="76" name="Rectangle 75"/>
            <p:cNvSpPr/>
            <p:nvPr/>
          </p:nvSpPr>
          <p:spPr>
            <a:xfrm>
              <a:off x="-4800600" y="0"/>
              <a:ext cx="11658600" cy="6858000"/>
            </a:xfrm>
            <a:prstGeom prst="rect">
              <a:avLst/>
            </a:prstGeom>
            <a:solidFill>
              <a:srgbClr val="FFFFE1"/>
            </a:solidFill>
            <a:ln>
              <a:noFill/>
            </a:ln>
            <a:effectLst>
              <a:outerShdw blurRad="215900" dist="38100" sx="101000" sy="101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77" name="Group 76"/>
            <p:cNvGrpSpPr/>
            <p:nvPr/>
          </p:nvGrpSpPr>
          <p:grpSpPr>
            <a:xfrm>
              <a:off x="6858000" y="5638800"/>
              <a:ext cx="533400" cy="1219200"/>
              <a:chOff x="6858000" y="0"/>
              <a:chExt cx="533400" cy="1219200"/>
            </a:xfrm>
          </p:grpSpPr>
          <p:sp>
            <p:nvSpPr>
              <p:cNvPr id="78" name="Rectangle 77"/>
              <p:cNvSpPr/>
              <p:nvPr/>
            </p:nvSpPr>
            <p:spPr>
              <a:xfrm>
                <a:off x="6858000" y="0"/>
                <a:ext cx="533400" cy="121920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Oval 78"/>
              <p:cNvSpPr/>
              <p:nvPr/>
            </p:nvSpPr>
            <p:spPr>
              <a:xfrm>
                <a:off x="6858000" y="9378"/>
                <a:ext cx="533400" cy="447822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400" dirty="0" smtClean="0"/>
                  <a:t>12</a:t>
                </a:r>
                <a:endParaRPr lang="en-US" sz="1400" dirty="0"/>
              </a:p>
            </p:txBody>
          </p:sp>
          <p:pic>
            <p:nvPicPr>
              <p:cNvPr id="80" name="Picture 79">
                <a:extLst>
                  <a:ext uri="{FF2B5EF4-FFF2-40B4-BE49-F238E27FC236}">
                    <a16:creationId xmlns:a16="http://schemas.microsoft.com/office/drawing/2014/main" id="{C4EEF574-8C47-41AD-A33F-CC848A14F41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6858000" y="533400"/>
                <a:ext cx="533400" cy="542778"/>
              </a:xfrm>
              <a:prstGeom prst="rect">
                <a:avLst/>
              </a:prstGeom>
            </p:spPr>
          </p:pic>
        </p:grpSp>
      </p:grpSp>
      <p:pic>
        <p:nvPicPr>
          <p:cNvPr id="37" name="Picture 3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9025" y="2984091"/>
            <a:ext cx="3160505" cy="2688609"/>
          </a:xfrm>
          <a:prstGeom prst="rect">
            <a:avLst/>
          </a:prstGeom>
          <a:ln w="57150">
            <a:solidFill>
              <a:schemeClr val="tx1"/>
            </a:solidFill>
          </a:ln>
        </p:spPr>
      </p:pic>
      <p:pic>
        <p:nvPicPr>
          <p:cNvPr id="38" name="Picture 3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77200" y="2984091"/>
            <a:ext cx="3149575" cy="2688609"/>
          </a:xfrm>
          <a:prstGeom prst="rect">
            <a:avLst/>
          </a:prstGeom>
          <a:ln w="57150">
            <a:solidFill>
              <a:schemeClr val="tx1"/>
            </a:solidFill>
          </a:ln>
        </p:spPr>
      </p:pic>
      <p:sp>
        <p:nvSpPr>
          <p:cNvPr id="39" name="Left-Right-Up Arrow 38"/>
          <p:cNvSpPr/>
          <p:nvPr/>
        </p:nvSpPr>
        <p:spPr>
          <a:xfrm>
            <a:off x="4131612" y="3930199"/>
            <a:ext cx="3793188" cy="1459220"/>
          </a:xfrm>
          <a:prstGeom prst="leftRightUpArrow">
            <a:avLst>
              <a:gd name="adj1" fmla="val 6726"/>
              <a:gd name="adj2" fmla="val 25000"/>
              <a:gd name="adj3" fmla="val 25000"/>
            </a:avLst>
          </a:prstGeom>
          <a:solidFill>
            <a:srgbClr val="00B0F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0" name="Picture 3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93171" y="1219746"/>
            <a:ext cx="2987988" cy="2710453"/>
          </a:xfrm>
          <a:prstGeom prst="rect">
            <a:avLst/>
          </a:prstGeom>
          <a:ln w="57150">
            <a:solidFill>
              <a:schemeClr val="tx1"/>
            </a:solidFill>
          </a:ln>
        </p:spPr>
      </p:pic>
      <p:sp>
        <p:nvSpPr>
          <p:cNvPr id="41" name="TextBox 40"/>
          <p:cNvSpPr txBox="1"/>
          <p:nvPr/>
        </p:nvSpPr>
        <p:spPr>
          <a:xfrm>
            <a:off x="3338946" y="5794193"/>
            <a:ext cx="619298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কোন কিছু করার সামর্থ্যকে</a:t>
            </a:r>
            <a:r>
              <a:rPr lang="bn-BD" sz="3200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শক্তি বলে। </a:t>
            </a:r>
            <a:endParaRPr lang="en-US" sz="3200" dirty="0">
              <a:ln w="0"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3338946" y="353256"/>
            <a:ext cx="548428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তোমরা কী জান শক্তি </a:t>
            </a:r>
            <a:r>
              <a:rPr lang="en-US" sz="3600" dirty="0" err="1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কাকে</a:t>
            </a:r>
            <a:r>
              <a:rPr lang="en-US" sz="3600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বলে</a:t>
            </a:r>
            <a:r>
              <a:rPr lang="bn-BD" sz="3600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? </a:t>
            </a:r>
            <a:endParaRPr lang="en-US" sz="3600" dirty="0">
              <a:ln w="0"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1399311" y="353403"/>
            <a:ext cx="10072249" cy="584775"/>
          </a:xfrm>
          <a:prstGeom prst="rect">
            <a:avLst/>
          </a:prstGeom>
          <a:noFill/>
          <a:ln w="38100">
            <a:noFill/>
          </a:ln>
        </p:spPr>
        <p:txBody>
          <a:bodyPr wrap="square" rtlCol="0">
            <a:spAutoFit/>
          </a:bodyPr>
          <a:lstStyle/>
          <a:p>
            <a:r>
              <a:rPr lang="bn-IN" sz="3200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প্রাকৃতিক সম্পদ বায়ু প্রবাহ ও পানির স্রোত থেকে কী ধরণের শক্তি পাই? </a:t>
            </a:r>
            <a:endParaRPr lang="en-US" sz="3200" dirty="0">
              <a:ln w="0"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4493171" y="5718272"/>
            <a:ext cx="2765269" cy="584775"/>
          </a:xfrm>
          <a:prstGeom prst="rect">
            <a:avLst/>
          </a:prstGeom>
          <a:noFill/>
          <a:ln w="28575"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pPr algn="ctr"/>
            <a:r>
              <a:rPr lang="bn-IN" sz="3200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বিদ্যুৎ শক্তি </a:t>
            </a:r>
            <a:endParaRPr lang="en-US" sz="3200" dirty="0">
              <a:ln w="0"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76502200"/>
      </p:ext>
    </p:extLst>
  </p:cSld>
  <p:clrMapOvr>
    <a:masterClrMapping/>
  </p:clrMapOvr>
  <p:transition spd="med"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xit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1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22" presetClass="exit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4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/>
      <p:bldP spid="41" grpId="1"/>
      <p:bldP spid="42" grpId="0"/>
      <p:bldP spid="43" grpId="0"/>
      <p:bldP spid="4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E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-4800600" y="0"/>
            <a:chExt cx="12192000" cy="6858000"/>
          </a:xfrm>
        </p:grpSpPr>
        <p:sp>
          <p:nvSpPr>
            <p:cNvPr id="4" name="Rectangle 3"/>
            <p:cNvSpPr/>
            <p:nvPr/>
          </p:nvSpPr>
          <p:spPr>
            <a:xfrm>
              <a:off x="-4800600" y="0"/>
              <a:ext cx="11658600" cy="6858000"/>
            </a:xfrm>
            <a:prstGeom prst="rect">
              <a:avLst/>
            </a:prstGeom>
            <a:solidFill>
              <a:srgbClr val="FFFFE1"/>
            </a:solidFill>
            <a:ln>
              <a:noFill/>
            </a:ln>
            <a:effectLst>
              <a:outerShdw blurRad="215900" dist="38100" sx="101000" sy="101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ectangle 4"/>
            <p:cNvSpPr/>
            <p:nvPr/>
          </p:nvSpPr>
          <p:spPr>
            <a:xfrm>
              <a:off x="6858000" y="0"/>
              <a:ext cx="533400" cy="121920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Oval 5"/>
            <p:cNvSpPr/>
            <p:nvPr/>
          </p:nvSpPr>
          <p:spPr>
            <a:xfrm>
              <a:off x="6857999" y="9378"/>
              <a:ext cx="533401" cy="447822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/>
                <a:t>7</a:t>
              </a:r>
            </a:p>
          </p:txBody>
        </p:sp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C4EEF574-8C47-41AD-A33F-CC848A14F41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858000" y="676422"/>
              <a:ext cx="533400" cy="542778"/>
            </a:xfrm>
            <a:prstGeom prst="rect">
              <a:avLst/>
            </a:prstGeom>
          </p:spPr>
        </p:pic>
      </p:grpSp>
      <p:grpSp>
        <p:nvGrpSpPr>
          <p:cNvPr id="51" name="Group 50"/>
          <p:cNvGrpSpPr/>
          <p:nvPr/>
        </p:nvGrpSpPr>
        <p:grpSpPr>
          <a:xfrm>
            <a:off x="0" y="0"/>
            <a:ext cx="12192000" cy="6858000"/>
            <a:chOff x="-4800600" y="0"/>
            <a:chExt cx="12192000" cy="6858000"/>
          </a:xfrm>
        </p:grpSpPr>
        <p:sp>
          <p:nvSpPr>
            <p:cNvPr id="52" name="Rectangle 51"/>
            <p:cNvSpPr/>
            <p:nvPr/>
          </p:nvSpPr>
          <p:spPr>
            <a:xfrm>
              <a:off x="-4800600" y="0"/>
              <a:ext cx="11658600" cy="6858000"/>
            </a:xfrm>
            <a:prstGeom prst="rect">
              <a:avLst/>
            </a:prstGeom>
            <a:solidFill>
              <a:srgbClr val="FFFFE1"/>
            </a:solidFill>
            <a:ln>
              <a:noFill/>
            </a:ln>
            <a:effectLst>
              <a:outerShdw blurRad="215900" dist="38100" sx="101000" sy="101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53" name="Group 52"/>
            <p:cNvGrpSpPr/>
            <p:nvPr/>
          </p:nvGrpSpPr>
          <p:grpSpPr>
            <a:xfrm>
              <a:off x="6858000" y="762000"/>
              <a:ext cx="533400" cy="1219200"/>
              <a:chOff x="6858000" y="0"/>
              <a:chExt cx="533400" cy="1219200"/>
            </a:xfrm>
          </p:grpSpPr>
          <p:sp>
            <p:nvSpPr>
              <p:cNvPr id="54" name="Rectangle 53"/>
              <p:cNvSpPr/>
              <p:nvPr/>
            </p:nvSpPr>
            <p:spPr>
              <a:xfrm>
                <a:off x="6858000" y="0"/>
                <a:ext cx="533400" cy="121920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5" name="Oval 54"/>
              <p:cNvSpPr/>
              <p:nvPr/>
            </p:nvSpPr>
            <p:spPr>
              <a:xfrm>
                <a:off x="6858000" y="9378"/>
                <a:ext cx="533400" cy="447822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200" dirty="0"/>
                  <a:t>8</a:t>
                </a:r>
              </a:p>
            </p:txBody>
          </p:sp>
          <p:pic>
            <p:nvPicPr>
              <p:cNvPr id="56" name="Picture 55">
                <a:extLst>
                  <a:ext uri="{FF2B5EF4-FFF2-40B4-BE49-F238E27FC236}">
                    <a16:creationId xmlns:a16="http://schemas.microsoft.com/office/drawing/2014/main" id="{C4EEF574-8C47-41AD-A33F-CC848A14F41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6858000" y="533400"/>
                <a:ext cx="533400" cy="542778"/>
              </a:xfrm>
              <a:prstGeom prst="rect">
                <a:avLst/>
              </a:prstGeom>
            </p:spPr>
          </p:pic>
        </p:grpSp>
      </p:grpSp>
      <p:grpSp>
        <p:nvGrpSpPr>
          <p:cNvPr id="57" name="Group 56"/>
          <p:cNvGrpSpPr/>
          <p:nvPr/>
        </p:nvGrpSpPr>
        <p:grpSpPr>
          <a:xfrm>
            <a:off x="0" y="9378"/>
            <a:ext cx="12192000" cy="6858000"/>
            <a:chOff x="-4800600" y="0"/>
            <a:chExt cx="12192000" cy="6858000"/>
          </a:xfrm>
        </p:grpSpPr>
        <p:sp>
          <p:nvSpPr>
            <p:cNvPr id="58" name="Rectangle 57"/>
            <p:cNvSpPr/>
            <p:nvPr/>
          </p:nvSpPr>
          <p:spPr>
            <a:xfrm>
              <a:off x="-4800600" y="0"/>
              <a:ext cx="11658600" cy="6858000"/>
            </a:xfrm>
            <a:prstGeom prst="rect">
              <a:avLst/>
            </a:prstGeom>
            <a:solidFill>
              <a:srgbClr val="FFFFE1"/>
            </a:solidFill>
            <a:ln>
              <a:noFill/>
            </a:ln>
            <a:effectLst>
              <a:outerShdw blurRad="215900" dist="38100" sx="101000" sy="101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59" name="Group 58"/>
            <p:cNvGrpSpPr/>
            <p:nvPr/>
          </p:nvGrpSpPr>
          <p:grpSpPr>
            <a:xfrm>
              <a:off x="6858000" y="1981200"/>
              <a:ext cx="533400" cy="1219200"/>
              <a:chOff x="6858000" y="0"/>
              <a:chExt cx="533400" cy="1219200"/>
            </a:xfrm>
          </p:grpSpPr>
          <p:sp>
            <p:nvSpPr>
              <p:cNvPr id="60" name="Rectangle 59"/>
              <p:cNvSpPr/>
              <p:nvPr/>
            </p:nvSpPr>
            <p:spPr>
              <a:xfrm>
                <a:off x="6858000" y="0"/>
                <a:ext cx="533400" cy="121920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1" name="Oval 60"/>
              <p:cNvSpPr/>
              <p:nvPr/>
            </p:nvSpPr>
            <p:spPr>
              <a:xfrm>
                <a:off x="6858000" y="9378"/>
                <a:ext cx="533400" cy="447822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200" dirty="0"/>
                  <a:t>9</a:t>
                </a:r>
              </a:p>
            </p:txBody>
          </p:sp>
          <p:pic>
            <p:nvPicPr>
              <p:cNvPr id="62" name="Picture 61">
                <a:extLst>
                  <a:ext uri="{FF2B5EF4-FFF2-40B4-BE49-F238E27FC236}">
                    <a16:creationId xmlns:a16="http://schemas.microsoft.com/office/drawing/2014/main" id="{C4EEF574-8C47-41AD-A33F-CC848A14F41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6858000" y="533400"/>
                <a:ext cx="533400" cy="542778"/>
              </a:xfrm>
              <a:prstGeom prst="rect">
                <a:avLst/>
              </a:prstGeom>
            </p:spPr>
          </p:pic>
        </p:grpSp>
      </p:grpSp>
      <p:grpSp>
        <p:nvGrpSpPr>
          <p:cNvPr id="63" name="Group 62"/>
          <p:cNvGrpSpPr/>
          <p:nvPr/>
        </p:nvGrpSpPr>
        <p:grpSpPr>
          <a:xfrm>
            <a:off x="0" y="9378"/>
            <a:ext cx="12192000" cy="6858000"/>
            <a:chOff x="-4800600" y="0"/>
            <a:chExt cx="12192000" cy="6858000"/>
          </a:xfrm>
        </p:grpSpPr>
        <p:sp>
          <p:nvSpPr>
            <p:cNvPr id="64" name="Rectangle 63"/>
            <p:cNvSpPr/>
            <p:nvPr/>
          </p:nvSpPr>
          <p:spPr>
            <a:xfrm>
              <a:off x="-4800600" y="0"/>
              <a:ext cx="11658600" cy="6858000"/>
            </a:xfrm>
            <a:prstGeom prst="rect">
              <a:avLst/>
            </a:prstGeom>
            <a:solidFill>
              <a:srgbClr val="FFFFE1"/>
            </a:solidFill>
            <a:ln>
              <a:noFill/>
            </a:ln>
            <a:effectLst>
              <a:outerShdw blurRad="215900" dist="38100" sx="101000" sy="101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65" name="Group 64"/>
            <p:cNvGrpSpPr/>
            <p:nvPr/>
          </p:nvGrpSpPr>
          <p:grpSpPr>
            <a:xfrm>
              <a:off x="6858000" y="3200400"/>
              <a:ext cx="533400" cy="1219200"/>
              <a:chOff x="6858000" y="0"/>
              <a:chExt cx="533400" cy="1219200"/>
            </a:xfrm>
          </p:grpSpPr>
          <p:sp>
            <p:nvSpPr>
              <p:cNvPr id="66" name="Rectangle 65"/>
              <p:cNvSpPr/>
              <p:nvPr/>
            </p:nvSpPr>
            <p:spPr>
              <a:xfrm>
                <a:off x="6858000" y="0"/>
                <a:ext cx="533400" cy="121920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7" name="Oval 66"/>
              <p:cNvSpPr/>
              <p:nvPr/>
            </p:nvSpPr>
            <p:spPr>
              <a:xfrm>
                <a:off x="6858000" y="9378"/>
                <a:ext cx="533400" cy="447822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400" dirty="0" smtClean="0"/>
                  <a:t>10</a:t>
                </a:r>
                <a:endParaRPr lang="en-US" sz="1400" dirty="0"/>
              </a:p>
            </p:txBody>
          </p:sp>
          <p:pic>
            <p:nvPicPr>
              <p:cNvPr id="68" name="Picture 67">
                <a:extLst>
                  <a:ext uri="{FF2B5EF4-FFF2-40B4-BE49-F238E27FC236}">
                    <a16:creationId xmlns:a16="http://schemas.microsoft.com/office/drawing/2014/main" id="{C4EEF574-8C47-41AD-A33F-CC848A14F41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6858000" y="533400"/>
                <a:ext cx="533400" cy="542778"/>
              </a:xfrm>
              <a:prstGeom prst="rect">
                <a:avLst/>
              </a:prstGeom>
            </p:spPr>
          </p:pic>
        </p:grpSp>
      </p:grpSp>
      <p:grpSp>
        <p:nvGrpSpPr>
          <p:cNvPr id="69" name="Group 68"/>
          <p:cNvGrpSpPr/>
          <p:nvPr/>
        </p:nvGrpSpPr>
        <p:grpSpPr>
          <a:xfrm>
            <a:off x="0" y="0"/>
            <a:ext cx="12192000" cy="6858000"/>
            <a:chOff x="-4800600" y="0"/>
            <a:chExt cx="12192000" cy="6858000"/>
          </a:xfrm>
        </p:grpSpPr>
        <p:sp>
          <p:nvSpPr>
            <p:cNvPr id="70" name="Rectangle 69"/>
            <p:cNvSpPr/>
            <p:nvPr/>
          </p:nvSpPr>
          <p:spPr>
            <a:xfrm>
              <a:off x="-4800600" y="0"/>
              <a:ext cx="11658600" cy="6858000"/>
            </a:xfrm>
            <a:prstGeom prst="rect">
              <a:avLst/>
            </a:prstGeom>
            <a:solidFill>
              <a:srgbClr val="FFFFE1"/>
            </a:solidFill>
            <a:ln>
              <a:noFill/>
            </a:ln>
            <a:effectLst>
              <a:outerShdw blurRad="215900" dist="38100" sx="101000" sy="101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71" name="Group 70"/>
            <p:cNvGrpSpPr/>
            <p:nvPr/>
          </p:nvGrpSpPr>
          <p:grpSpPr>
            <a:xfrm>
              <a:off x="6858000" y="4419600"/>
              <a:ext cx="533400" cy="1219200"/>
              <a:chOff x="6858000" y="0"/>
              <a:chExt cx="533400" cy="1219200"/>
            </a:xfrm>
          </p:grpSpPr>
          <p:sp>
            <p:nvSpPr>
              <p:cNvPr id="72" name="Rectangle 71"/>
              <p:cNvSpPr/>
              <p:nvPr/>
            </p:nvSpPr>
            <p:spPr>
              <a:xfrm>
                <a:off x="6858000" y="0"/>
                <a:ext cx="533400" cy="121920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3" name="Oval 72"/>
              <p:cNvSpPr/>
              <p:nvPr/>
            </p:nvSpPr>
            <p:spPr>
              <a:xfrm>
                <a:off x="6858000" y="9378"/>
                <a:ext cx="533400" cy="447822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400" dirty="0" smtClean="0"/>
                  <a:t>11</a:t>
                </a:r>
                <a:endParaRPr lang="en-US" sz="1400" dirty="0"/>
              </a:p>
            </p:txBody>
          </p:sp>
          <p:pic>
            <p:nvPicPr>
              <p:cNvPr id="74" name="Picture 73">
                <a:extLst>
                  <a:ext uri="{FF2B5EF4-FFF2-40B4-BE49-F238E27FC236}">
                    <a16:creationId xmlns:a16="http://schemas.microsoft.com/office/drawing/2014/main" id="{C4EEF574-8C47-41AD-A33F-CC848A14F41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6858000" y="533400"/>
                <a:ext cx="533400" cy="542778"/>
              </a:xfrm>
              <a:prstGeom prst="rect">
                <a:avLst/>
              </a:prstGeom>
            </p:spPr>
          </p:pic>
        </p:grpSp>
      </p:grpSp>
      <p:grpSp>
        <p:nvGrpSpPr>
          <p:cNvPr id="75" name="Group 74"/>
          <p:cNvGrpSpPr/>
          <p:nvPr/>
        </p:nvGrpSpPr>
        <p:grpSpPr>
          <a:xfrm>
            <a:off x="-11658600" y="0"/>
            <a:ext cx="12192000" cy="6858000"/>
            <a:chOff x="-4800600" y="0"/>
            <a:chExt cx="12192000" cy="6858000"/>
          </a:xfrm>
        </p:grpSpPr>
        <p:sp>
          <p:nvSpPr>
            <p:cNvPr id="76" name="Rectangle 75"/>
            <p:cNvSpPr/>
            <p:nvPr/>
          </p:nvSpPr>
          <p:spPr>
            <a:xfrm>
              <a:off x="-4800600" y="0"/>
              <a:ext cx="11658600" cy="6858000"/>
            </a:xfrm>
            <a:prstGeom prst="rect">
              <a:avLst/>
            </a:prstGeom>
            <a:solidFill>
              <a:srgbClr val="FFFFE1"/>
            </a:solidFill>
            <a:ln>
              <a:noFill/>
            </a:ln>
            <a:effectLst>
              <a:outerShdw blurRad="215900" dist="38100" sx="101000" sy="101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77" name="Group 76"/>
            <p:cNvGrpSpPr/>
            <p:nvPr/>
          </p:nvGrpSpPr>
          <p:grpSpPr>
            <a:xfrm>
              <a:off x="6858000" y="5638800"/>
              <a:ext cx="533400" cy="1219200"/>
              <a:chOff x="6858000" y="0"/>
              <a:chExt cx="533400" cy="1219200"/>
            </a:xfrm>
          </p:grpSpPr>
          <p:sp>
            <p:nvSpPr>
              <p:cNvPr id="78" name="Rectangle 77"/>
              <p:cNvSpPr/>
              <p:nvPr/>
            </p:nvSpPr>
            <p:spPr>
              <a:xfrm>
                <a:off x="6858000" y="0"/>
                <a:ext cx="533400" cy="121920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Oval 78"/>
              <p:cNvSpPr/>
              <p:nvPr/>
            </p:nvSpPr>
            <p:spPr>
              <a:xfrm>
                <a:off x="6858000" y="9378"/>
                <a:ext cx="533400" cy="447822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400" dirty="0" smtClean="0"/>
                  <a:t>12</a:t>
                </a:r>
                <a:endParaRPr lang="en-US" sz="1400" dirty="0"/>
              </a:p>
            </p:txBody>
          </p:sp>
          <p:pic>
            <p:nvPicPr>
              <p:cNvPr id="80" name="Picture 79">
                <a:extLst>
                  <a:ext uri="{FF2B5EF4-FFF2-40B4-BE49-F238E27FC236}">
                    <a16:creationId xmlns:a16="http://schemas.microsoft.com/office/drawing/2014/main" id="{C4EEF574-8C47-41AD-A33F-CC848A14F41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6858000" y="533400"/>
                <a:ext cx="533400" cy="542778"/>
              </a:xfrm>
              <a:prstGeom prst="rect">
                <a:avLst/>
              </a:prstGeom>
            </p:spPr>
          </p:pic>
        </p:grpSp>
      </p:grpSp>
      <p:sp>
        <p:nvSpPr>
          <p:cNvPr id="37" name="TextBox 36"/>
          <p:cNvSpPr txBox="1"/>
          <p:nvPr/>
        </p:nvSpPr>
        <p:spPr>
          <a:xfrm>
            <a:off x="3179510" y="381000"/>
            <a:ext cx="728749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তোমরা বলতে পার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সৌরপ্যানেল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?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569794" y="5238803"/>
            <a:ext cx="1078400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>
                <a:latin typeface="NikoshBAN" pitchFamily="2" charset="0"/>
                <a:cs typeface="NikoshBAN" pitchFamily="2" charset="0"/>
              </a:rPr>
              <a:t>সৌরপ্যানেল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হল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এক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ধরণের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যন্ত্র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যা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সূর্যের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আলোকে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বিদ্যুৎশক্তিতে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রুপান্তর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।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আমরা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বাড়ির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ছাদে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ক্যালকুলেটারে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সৌরপ্যানেল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দেখে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থাকি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।</a:t>
            </a:r>
          </a:p>
          <a:p>
            <a:pPr algn="ctr"/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9" name="Picture 38" descr="Slide1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7144" y="1455588"/>
            <a:ext cx="4824732" cy="336006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0" name="Picture 39" descr="images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63732" y="1455587"/>
            <a:ext cx="4824733" cy="336006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1" name="TextBox 40"/>
          <p:cNvSpPr txBox="1"/>
          <p:nvPr/>
        </p:nvSpPr>
        <p:spPr>
          <a:xfrm>
            <a:off x="2971451" y="407221"/>
            <a:ext cx="533087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>
                <a:latin typeface="NikoshBAN" pitchFamily="2" charset="0"/>
                <a:cs typeface="NikoshBAN" pitchFamily="2" charset="0"/>
              </a:rPr>
              <a:t>নিচের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ছবিতে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দেখতে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পাচ্ছ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? 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4501792" y="5218963"/>
            <a:ext cx="22701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সৌরপ্যানেল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919545834"/>
      </p:ext>
    </p:extLst>
  </p:cSld>
  <p:clrMapOvr>
    <a:masterClrMapping/>
  </p:clrMapOvr>
  <p:transition spd="med"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1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22" presetClass="exit" presetSubtype="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4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/>
      <p:bldP spid="38" grpId="0"/>
      <p:bldP spid="41" grpId="0"/>
      <p:bldP spid="42" grpId="0"/>
      <p:bldP spid="42" grpId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E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-4800600" y="0"/>
            <a:chExt cx="12192000" cy="6858000"/>
          </a:xfrm>
        </p:grpSpPr>
        <p:sp>
          <p:nvSpPr>
            <p:cNvPr id="4" name="Rectangle 3"/>
            <p:cNvSpPr/>
            <p:nvPr/>
          </p:nvSpPr>
          <p:spPr>
            <a:xfrm>
              <a:off x="-4800600" y="0"/>
              <a:ext cx="11658600" cy="6858000"/>
            </a:xfrm>
            <a:prstGeom prst="rect">
              <a:avLst/>
            </a:prstGeom>
            <a:solidFill>
              <a:srgbClr val="FFFFE1"/>
            </a:solidFill>
            <a:ln>
              <a:noFill/>
            </a:ln>
            <a:effectLst>
              <a:outerShdw blurRad="215900" dist="38100" sx="101000" sy="101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ectangle 4"/>
            <p:cNvSpPr/>
            <p:nvPr/>
          </p:nvSpPr>
          <p:spPr>
            <a:xfrm>
              <a:off x="6858000" y="0"/>
              <a:ext cx="533400" cy="121920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Oval 5"/>
            <p:cNvSpPr/>
            <p:nvPr/>
          </p:nvSpPr>
          <p:spPr>
            <a:xfrm>
              <a:off x="6857999" y="9378"/>
              <a:ext cx="533401" cy="447822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/>
                <a:t>7</a:t>
              </a:r>
            </a:p>
          </p:txBody>
        </p:sp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C4EEF574-8C47-41AD-A33F-CC848A14F41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858000" y="676422"/>
              <a:ext cx="533400" cy="542778"/>
            </a:xfrm>
            <a:prstGeom prst="rect">
              <a:avLst/>
            </a:prstGeom>
          </p:spPr>
        </p:pic>
      </p:grpSp>
      <p:grpSp>
        <p:nvGrpSpPr>
          <p:cNvPr id="51" name="Group 50"/>
          <p:cNvGrpSpPr/>
          <p:nvPr/>
        </p:nvGrpSpPr>
        <p:grpSpPr>
          <a:xfrm>
            <a:off x="0" y="0"/>
            <a:ext cx="12192000" cy="6858000"/>
            <a:chOff x="-4800600" y="0"/>
            <a:chExt cx="12192000" cy="6858000"/>
          </a:xfrm>
        </p:grpSpPr>
        <p:sp>
          <p:nvSpPr>
            <p:cNvPr id="52" name="Rectangle 51"/>
            <p:cNvSpPr/>
            <p:nvPr/>
          </p:nvSpPr>
          <p:spPr>
            <a:xfrm>
              <a:off x="-4800600" y="0"/>
              <a:ext cx="11658600" cy="6858000"/>
            </a:xfrm>
            <a:prstGeom prst="rect">
              <a:avLst/>
            </a:prstGeom>
            <a:solidFill>
              <a:srgbClr val="FFFFE1"/>
            </a:solidFill>
            <a:ln>
              <a:noFill/>
            </a:ln>
            <a:effectLst>
              <a:outerShdw blurRad="215900" dist="38100" sx="101000" sy="101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53" name="Group 52"/>
            <p:cNvGrpSpPr/>
            <p:nvPr/>
          </p:nvGrpSpPr>
          <p:grpSpPr>
            <a:xfrm>
              <a:off x="6858000" y="762000"/>
              <a:ext cx="533400" cy="1219200"/>
              <a:chOff x="6858000" y="0"/>
              <a:chExt cx="533400" cy="1219200"/>
            </a:xfrm>
          </p:grpSpPr>
          <p:sp>
            <p:nvSpPr>
              <p:cNvPr id="54" name="Rectangle 53"/>
              <p:cNvSpPr/>
              <p:nvPr/>
            </p:nvSpPr>
            <p:spPr>
              <a:xfrm>
                <a:off x="6858000" y="0"/>
                <a:ext cx="533400" cy="121920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5" name="Oval 54"/>
              <p:cNvSpPr/>
              <p:nvPr/>
            </p:nvSpPr>
            <p:spPr>
              <a:xfrm>
                <a:off x="6858000" y="9378"/>
                <a:ext cx="533400" cy="447822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200" dirty="0"/>
                  <a:t>8</a:t>
                </a:r>
              </a:p>
            </p:txBody>
          </p:sp>
          <p:pic>
            <p:nvPicPr>
              <p:cNvPr id="56" name="Picture 55">
                <a:extLst>
                  <a:ext uri="{FF2B5EF4-FFF2-40B4-BE49-F238E27FC236}">
                    <a16:creationId xmlns:a16="http://schemas.microsoft.com/office/drawing/2014/main" id="{C4EEF574-8C47-41AD-A33F-CC848A14F41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6858000" y="533400"/>
                <a:ext cx="533400" cy="542778"/>
              </a:xfrm>
              <a:prstGeom prst="rect">
                <a:avLst/>
              </a:prstGeom>
            </p:spPr>
          </p:pic>
        </p:grpSp>
      </p:grpSp>
      <p:grpSp>
        <p:nvGrpSpPr>
          <p:cNvPr id="57" name="Group 56"/>
          <p:cNvGrpSpPr/>
          <p:nvPr/>
        </p:nvGrpSpPr>
        <p:grpSpPr>
          <a:xfrm>
            <a:off x="0" y="9378"/>
            <a:ext cx="12192000" cy="6858000"/>
            <a:chOff x="-4800600" y="0"/>
            <a:chExt cx="12192000" cy="6858000"/>
          </a:xfrm>
        </p:grpSpPr>
        <p:sp>
          <p:nvSpPr>
            <p:cNvPr id="58" name="Rectangle 57"/>
            <p:cNvSpPr/>
            <p:nvPr/>
          </p:nvSpPr>
          <p:spPr>
            <a:xfrm>
              <a:off x="-4800600" y="0"/>
              <a:ext cx="11658600" cy="6858000"/>
            </a:xfrm>
            <a:prstGeom prst="rect">
              <a:avLst/>
            </a:prstGeom>
            <a:solidFill>
              <a:srgbClr val="FFFFE1"/>
            </a:solidFill>
            <a:ln>
              <a:noFill/>
            </a:ln>
            <a:effectLst>
              <a:outerShdw blurRad="215900" dist="38100" sx="101000" sy="101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59" name="Group 58"/>
            <p:cNvGrpSpPr/>
            <p:nvPr/>
          </p:nvGrpSpPr>
          <p:grpSpPr>
            <a:xfrm>
              <a:off x="6858000" y="1981200"/>
              <a:ext cx="533400" cy="1219200"/>
              <a:chOff x="6858000" y="0"/>
              <a:chExt cx="533400" cy="1219200"/>
            </a:xfrm>
          </p:grpSpPr>
          <p:sp>
            <p:nvSpPr>
              <p:cNvPr id="60" name="Rectangle 59"/>
              <p:cNvSpPr/>
              <p:nvPr/>
            </p:nvSpPr>
            <p:spPr>
              <a:xfrm>
                <a:off x="6858000" y="0"/>
                <a:ext cx="533400" cy="121920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1" name="Oval 60"/>
              <p:cNvSpPr/>
              <p:nvPr/>
            </p:nvSpPr>
            <p:spPr>
              <a:xfrm>
                <a:off x="6858000" y="9378"/>
                <a:ext cx="533400" cy="447822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200" dirty="0"/>
                  <a:t>9</a:t>
                </a:r>
              </a:p>
            </p:txBody>
          </p:sp>
          <p:pic>
            <p:nvPicPr>
              <p:cNvPr id="62" name="Picture 61">
                <a:extLst>
                  <a:ext uri="{FF2B5EF4-FFF2-40B4-BE49-F238E27FC236}">
                    <a16:creationId xmlns:a16="http://schemas.microsoft.com/office/drawing/2014/main" id="{C4EEF574-8C47-41AD-A33F-CC848A14F41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6858000" y="533400"/>
                <a:ext cx="533400" cy="542778"/>
              </a:xfrm>
              <a:prstGeom prst="rect">
                <a:avLst/>
              </a:prstGeom>
            </p:spPr>
          </p:pic>
        </p:grpSp>
      </p:grpSp>
      <p:grpSp>
        <p:nvGrpSpPr>
          <p:cNvPr id="63" name="Group 62"/>
          <p:cNvGrpSpPr/>
          <p:nvPr/>
        </p:nvGrpSpPr>
        <p:grpSpPr>
          <a:xfrm>
            <a:off x="0" y="9378"/>
            <a:ext cx="12192000" cy="6858000"/>
            <a:chOff x="-4800600" y="0"/>
            <a:chExt cx="12192000" cy="6858000"/>
          </a:xfrm>
        </p:grpSpPr>
        <p:sp>
          <p:nvSpPr>
            <p:cNvPr id="64" name="Rectangle 63"/>
            <p:cNvSpPr/>
            <p:nvPr/>
          </p:nvSpPr>
          <p:spPr>
            <a:xfrm>
              <a:off x="-4800600" y="0"/>
              <a:ext cx="11658600" cy="6858000"/>
            </a:xfrm>
            <a:prstGeom prst="rect">
              <a:avLst/>
            </a:prstGeom>
            <a:solidFill>
              <a:srgbClr val="FFFFE1"/>
            </a:solidFill>
            <a:ln>
              <a:noFill/>
            </a:ln>
            <a:effectLst>
              <a:outerShdw blurRad="215900" dist="38100" sx="101000" sy="101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65" name="Group 64"/>
            <p:cNvGrpSpPr/>
            <p:nvPr/>
          </p:nvGrpSpPr>
          <p:grpSpPr>
            <a:xfrm>
              <a:off x="6858000" y="3200400"/>
              <a:ext cx="533400" cy="1219200"/>
              <a:chOff x="6858000" y="0"/>
              <a:chExt cx="533400" cy="1219200"/>
            </a:xfrm>
          </p:grpSpPr>
          <p:sp>
            <p:nvSpPr>
              <p:cNvPr id="66" name="Rectangle 65"/>
              <p:cNvSpPr/>
              <p:nvPr/>
            </p:nvSpPr>
            <p:spPr>
              <a:xfrm>
                <a:off x="6858000" y="0"/>
                <a:ext cx="533400" cy="121920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7" name="Oval 66"/>
              <p:cNvSpPr/>
              <p:nvPr/>
            </p:nvSpPr>
            <p:spPr>
              <a:xfrm>
                <a:off x="6858000" y="9378"/>
                <a:ext cx="533400" cy="447822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400" dirty="0" smtClean="0"/>
                  <a:t>10</a:t>
                </a:r>
                <a:endParaRPr lang="en-US" sz="1400" dirty="0"/>
              </a:p>
            </p:txBody>
          </p:sp>
          <p:pic>
            <p:nvPicPr>
              <p:cNvPr id="68" name="Picture 67">
                <a:extLst>
                  <a:ext uri="{FF2B5EF4-FFF2-40B4-BE49-F238E27FC236}">
                    <a16:creationId xmlns:a16="http://schemas.microsoft.com/office/drawing/2014/main" id="{C4EEF574-8C47-41AD-A33F-CC848A14F41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6858000" y="533400"/>
                <a:ext cx="533400" cy="542778"/>
              </a:xfrm>
              <a:prstGeom prst="rect">
                <a:avLst/>
              </a:prstGeom>
            </p:spPr>
          </p:pic>
        </p:grpSp>
      </p:grpSp>
      <p:grpSp>
        <p:nvGrpSpPr>
          <p:cNvPr id="69" name="Group 68"/>
          <p:cNvGrpSpPr/>
          <p:nvPr/>
        </p:nvGrpSpPr>
        <p:grpSpPr>
          <a:xfrm>
            <a:off x="-38100" y="-19050"/>
            <a:ext cx="12192000" cy="6858000"/>
            <a:chOff x="-4800600" y="0"/>
            <a:chExt cx="12192000" cy="6858000"/>
          </a:xfrm>
        </p:grpSpPr>
        <p:sp>
          <p:nvSpPr>
            <p:cNvPr id="70" name="Rectangle 69"/>
            <p:cNvSpPr/>
            <p:nvPr/>
          </p:nvSpPr>
          <p:spPr>
            <a:xfrm>
              <a:off x="-4800600" y="0"/>
              <a:ext cx="11658600" cy="6858000"/>
            </a:xfrm>
            <a:prstGeom prst="rect">
              <a:avLst/>
            </a:prstGeom>
            <a:solidFill>
              <a:srgbClr val="FFFFE1"/>
            </a:solidFill>
            <a:ln>
              <a:noFill/>
            </a:ln>
            <a:effectLst>
              <a:outerShdw blurRad="215900" dist="38100" sx="101000" sy="101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71" name="Group 70"/>
            <p:cNvGrpSpPr/>
            <p:nvPr/>
          </p:nvGrpSpPr>
          <p:grpSpPr>
            <a:xfrm>
              <a:off x="6858000" y="4419600"/>
              <a:ext cx="533400" cy="1219200"/>
              <a:chOff x="6858000" y="0"/>
              <a:chExt cx="533400" cy="1219200"/>
            </a:xfrm>
          </p:grpSpPr>
          <p:sp>
            <p:nvSpPr>
              <p:cNvPr id="72" name="Rectangle 71"/>
              <p:cNvSpPr/>
              <p:nvPr/>
            </p:nvSpPr>
            <p:spPr>
              <a:xfrm>
                <a:off x="6858000" y="0"/>
                <a:ext cx="533400" cy="121920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3" name="Oval 72"/>
              <p:cNvSpPr/>
              <p:nvPr/>
            </p:nvSpPr>
            <p:spPr>
              <a:xfrm>
                <a:off x="6858000" y="9378"/>
                <a:ext cx="533400" cy="447822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400" dirty="0" smtClean="0"/>
                  <a:t>11</a:t>
                </a:r>
                <a:endParaRPr lang="en-US" sz="1400" dirty="0"/>
              </a:p>
            </p:txBody>
          </p:sp>
          <p:pic>
            <p:nvPicPr>
              <p:cNvPr id="74" name="Picture 73">
                <a:extLst>
                  <a:ext uri="{FF2B5EF4-FFF2-40B4-BE49-F238E27FC236}">
                    <a16:creationId xmlns:a16="http://schemas.microsoft.com/office/drawing/2014/main" id="{C4EEF574-8C47-41AD-A33F-CC848A14F41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6858000" y="533400"/>
                <a:ext cx="533400" cy="542778"/>
              </a:xfrm>
              <a:prstGeom prst="rect">
                <a:avLst/>
              </a:prstGeom>
            </p:spPr>
          </p:pic>
        </p:grpSp>
      </p:grpSp>
      <p:grpSp>
        <p:nvGrpSpPr>
          <p:cNvPr id="75" name="Group 74"/>
          <p:cNvGrpSpPr/>
          <p:nvPr/>
        </p:nvGrpSpPr>
        <p:grpSpPr>
          <a:xfrm>
            <a:off x="1" y="-19050"/>
            <a:ext cx="12192000" cy="6858000"/>
            <a:chOff x="-4800600" y="0"/>
            <a:chExt cx="12192000" cy="6858000"/>
          </a:xfrm>
        </p:grpSpPr>
        <p:sp>
          <p:nvSpPr>
            <p:cNvPr id="76" name="Rectangle 75"/>
            <p:cNvSpPr/>
            <p:nvPr/>
          </p:nvSpPr>
          <p:spPr>
            <a:xfrm>
              <a:off x="-4800600" y="0"/>
              <a:ext cx="11658600" cy="6858000"/>
            </a:xfrm>
            <a:prstGeom prst="rect">
              <a:avLst/>
            </a:prstGeom>
            <a:solidFill>
              <a:srgbClr val="FFFFE1"/>
            </a:solidFill>
            <a:ln>
              <a:noFill/>
            </a:ln>
            <a:effectLst>
              <a:outerShdw blurRad="215900" dist="38100" sx="101000" sy="101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77" name="Group 76"/>
            <p:cNvGrpSpPr/>
            <p:nvPr/>
          </p:nvGrpSpPr>
          <p:grpSpPr>
            <a:xfrm>
              <a:off x="6858000" y="5638800"/>
              <a:ext cx="533400" cy="1219200"/>
              <a:chOff x="6858000" y="0"/>
              <a:chExt cx="533400" cy="1219200"/>
            </a:xfrm>
          </p:grpSpPr>
          <p:sp>
            <p:nvSpPr>
              <p:cNvPr id="78" name="Rectangle 77"/>
              <p:cNvSpPr/>
              <p:nvPr/>
            </p:nvSpPr>
            <p:spPr>
              <a:xfrm>
                <a:off x="6858000" y="0"/>
                <a:ext cx="533400" cy="121920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Oval 78"/>
              <p:cNvSpPr/>
              <p:nvPr/>
            </p:nvSpPr>
            <p:spPr>
              <a:xfrm>
                <a:off x="6858000" y="9378"/>
                <a:ext cx="533400" cy="447822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400" dirty="0" smtClean="0"/>
                  <a:t>12</a:t>
                </a:r>
                <a:endParaRPr lang="en-US" sz="1400" dirty="0"/>
              </a:p>
            </p:txBody>
          </p:sp>
          <p:pic>
            <p:nvPicPr>
              <p:cNvPr id="80" name="Picture 79">
                <a:extLst>
                  <a:ext uri="{FF2B5EF4-FFF2-40B4-BE49-F238E27FC236}">
                    <a16:creationId xmlns:a16="http://schemas.microsoft.com/office/drawing/2014/main" id="{C4EEF574-8C47-41AD-A33F-CC848A14F41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6858000" y="533400"/>
                <a:ext cx="533400" cy="542778"/>
              </a:xfrm>
              <a:prstGeom prst="rect">
                <a:avLst/>
              </a:prstGeom>
            </p:spPr>
          </p:pic>
        </p:grpSp>
      </p:grpSp>
      <p:pic>
        <p:nvPicPr>
          <p:cNvPr id="37" name="Picture 3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17964" y="1229480"/>
            <a:ext cx="8575964" cy="4080680"/>
          </a:xfrm>
          <a:prstGeom prst="rect">
            <a:avLst/>
          </a:prstGeom>
          <a:ln w="57150">
            <a:solidFill>
              <a:schemeClr val="tx1"/>
            </a:solidFill>
          </a:ln>
        </p:spPr>
      </p:pic>
      <p:pic>
        <p:nvPicPr>
          <p:cNvPr id="38" name="Picture 37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208019" y="2656392"/>
            <a:ext cx="1036096" cy="91518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9" name="TextBox 38"/>
          <p:cNvSpPr txBox="1"/>
          <p:nvPr/>
        </p:nvSpPr>
        <p:spPr>
          <a:xfrm>
            <a:off x="1893269" y="437764"/>
            <a:ext cx="858076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প্রাকৃতিক সম্পদ সূর্যের আলো থেকে কী ধরণের শক্তি পাই?   </a:t>
            </a:r>
            <a:endParaRPr lang="en-US" sz="3600" dirty="0">
              <a:ln w="0"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3382631" y="5594675"/>
            <a:ext cx="560204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তাপ শক্তি</a:t>
            </a:r>
            <a:r>
              <a:rPr lang="bn-BD" sz="3200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bn-IN" sz="32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আলোক </a:t>
            </a:r>
            <a:r>
              <a:rPr lang="bn-IN" sz="3200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শক্তি</a:t>
            </a:r>
            <a:r>
              <a:rPr lang="bn-BD" sz="3200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bn-IN" sz="32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বিদ্যুৎ </a:t>
            </a:r>
            <a:r>
              <a:rPr lang="bn-IN" sz="3200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শক্তি</a:t>
            </a:r>
            <a:r>
              <a:rPr lang="bn-BD" sz="3200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bn-IN" sz="3200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endParaRPr lang="en-US" sz="3200" dirty="0">
              <a:ln w="0"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39596489"/>
      </p:ext>
    </p:extLst>
  </p:cSld>
  <p:clrMapOvr>
    <a:masterClrMapping/>
  </p:clrMapOvr>
  <p:transition spd="med"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E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-4800600" y="0"/>
            <a:chExt cx="12192000" cy="6858000"/>
          </a:xfrm>
        </p:grpSpPr>
        <p:sp>
          <p:nvSpPr>
            <p:cNvPr id="4" name="Rectangle 3"/>
            <p:cNvSpPr/>
            <p:nvPr/>
          </p:nvSpPr>
          <p:spPr>
            <a:xfrm>
              <a:off x="-4800600" y="0"/>
              <a:ext cx="11658600" cy="6858000"/>
            </a:xfrm>
            <a:prstGeom prst="rect">
              <a:avLst/>
            </a:prstGeom>
            <a:solidFill>
              <a:srgbClr val="FFFFE1"/>
            </a:solidFill>
            <a:ln>
              <a:noFill/>
            </a:ln>
            <a:effectLst>
              <a:outerShdw blurRad="215900" dist="38100" sx="101000" sy="101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ectangle 4"/>
            <p:cNvSpPr/>
            <p:nvPr/>
          </p:nvSpPr>
          <p:spPr>
            <a:xfrm>
              <a:off x="6858000" y="0"/>
              <a:ext cx="533400" cy="121920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Oval 5"/>
            <p:cNvSpPr/>
            <p:nvPr/>
          </p:nvSpPr>
          <p:spPr>
            <a:xfrm>
              <a:off x="6857999" y="9378"/>
              <a:ext cx="533401" cy="447822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 smtClean="0"/>
                <a:t>13</a:t>
              </a:r>
              <a:endParaRPr lang="en-US" sz="1400" dirty="0"/>
            </a:p>
          </p:txBody>
        </p:sp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C4EEF574-8C47-41AD-A33F-CC848A14F41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858000" y="676422"/>
              <a:ext cx="533400" cy="542778"/>
            </a:xfrm>
            <a:prstGeom prst="rect">
              <a:avLst/>
            </a:prstGeom>
          </p:spPr>
        </p:pic>
      </p:grpSp>
      <p:grpSp>
        <p:nvGrpSpPr>
          <p:cNvPr id="51" name="Group 50"/>
          <p:cNvGrpSpPr/>
          <p:nvPr/>
        </p:nvGrpSpPr>
        <p:grpSpPr>
          <a:xfrm>
            <a:off x="-10515600" y="0"/>
            <a:ext cx="12192000" cy="6858000"/>
            <a:chOff x="-4800600" y="0"/>
            <a:chExt cx="12192000" cy="6858000"/>
          </a:xfrm>
        </p:grpSpPr>
        <p:sp>
          <p:nvSpPr>
            <p:cNvPr id="52" name="Rectangle 51"/>
            <p:cNvSpPr/>
            <p:nvPr/>
          </p:nvSpPr>
          <p:spPr>
            <a:xfrm>
              <a:off x="-4800600" y="0"/>
              <a:ext cx="11658600" cy="6858000"/>
            </a:xfrm>
            <a:prstGeom prst="rect">
              <a:avLst/>
            </a:prstGeom>
            <a:solidFill>
              <a:srgbClr val="FFFFE1"/>
            </a:solidFill>
            <a:ln>
              <a:noFill/>
            </a:ln>
            <a:effectLst>
              <a:outerShdw blurRad="215900" dist="38100" sx="101000" sy="101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53" name="Group 52"/>
            <p:cNvGrpSpPr/>
            <p:nvPr/>
          </p:nvGrpSpPr>
          <p:grpSpPr>
            <a:xfrm>
              <a:off x="6858000" y="762000"/>
              <a:ext cx="533400" cy="1219200"/>
              <a:chOff x="6858000" y="0"/>
              <a:chExt cx="533400" cy="1219200"/>
            </a:xfrm>
          </p:grpSpPr>
          <p:sp>
            <p:nvSpPr>
              <p:cNvPr id="54" name="Rectangle 53"/>
              <p:cNvSpPr/>
              <p:nvPr/>
            </p:nvSpPr>
            <p:spPr>
              <a:xfrm>
                <a:off x="6858000" y="0"/>
                <a:ext cx="533400" cy="121920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5" name="Oval 54"/>
              <p:cNvSpPr/>
              <p:nvPr/>
            </p:nvSpPr>
            <p:spPr>
              <a:xfrm>
                <a:off x="6858000" y="9378"/>
                <a:ext cx="533400" cy="447822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400" dirty="0" smtClean="0"/>
                  <a:t>14</a:t>
                </a:r>
                <a:endParaRPr lang="en-US" sz="1400" dirty="0"/>
              </a:p>
            </p:txBody>
          </p:sp>
          <p:pic>
            <p:nvPicPr>
              <p:cNvPr id="56" name="Picture 55">
                <a:extLst>
                  <a:ext uri="{FF2B5EF4-FFF2-40B4-BE49-F238E27FC236}">
                    <a16:creationId xmlns:a16="http://schemas.microsoft.com/office/drawing/2014/main" id="{C4EEF574-8C47-41AD-A33F-CC848A14F41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6858000" y="533400"/>
                <a:ext cx="533400" cy="542778"/>
              </a:xfrm>
              <a:prstGeom prst="rect">
                <a:avLst/>
              </a:prstGeom>
            </p:spPr>
          </p:pic>
        </p:grpSp>
      </p:grpSp>
      <p:grpSp>
        <p:nvGrpSpPr>
          <p:cNvPr id="57" name="Group 56"/>
          <p:cNvGrpSpPr/>
          <p:nvPr/>
        </p:nvGrpSpPr>
        <p:grpSpPr>
          <a:xfrm>
            <a:off x="-10820400" y="9378"/>
            <a:ext cx="12192000" cy="6858000"/>
            <a:chOff x="-4800600" y="0"/>
            <a:chExt cx="12192000" cy="6858000"/>
          </a:xfrm>
        </p:grpSpPr>
        <p:sp>
          <p:nvSpPr>
            <p:cNvPr id="58" name="Rectangle 57"/>
            <p:cNvSpPr/>
            <p:nvPr/>
          </p:nvSpPr>
          <p:spPr>
            <a:xfrm>
              <a:off x="-4800600" y="0"/>
              <a:ext cx="11658600" cy="6858000"/>
            </a:xfrm>
            <a:prstGeom prst="rect">
              <a:avLst/>
            </a:prstGeom>
            <a:solidFill>
              <a:srgbClr val="FFFFE1"/>
            </a:solidFill>
            <a:ln>
              <a:noFill/>
            </a:ln>
            <a:effectLst>
              <a:outerShdw blurRad="215900" dist="38100" sx="101000" sy="101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59" name="Group 58"/>
            <p:cNvGrpSpPr/>
            <p:nvPr/>
          </p:nvGrpSpPr>
          <p:grpSpPr>
            <a:xfrm>
              <a:off x="6858000" y="1981200"/>
              <a:ext cx="533400" cy="1219200"/>
              <a:chOff x="6858000" y="0"/>
              <a:chExt cx="533400" cy="1219200"/>
            </a:xfrm>
          </p:grpSpPr>
          <p:sp>
            <p:nvSpPr>
              <p:cNvPr id="60" name="Rectangle 59"/>
              <p:cNvSpPr/>
              <p:nvPr/>
            </p:nvSpPr>
            <p:spPr>
              <a:xfrm>
                <a:off x="6858000" y="0"/>
                <a:ext cx="533400" cy="121920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1" name="Oval 60"/>
              <p:cNvSpPr/>
              <p:nvPr/>
            </p:nvSpPr>
            <p:spPr>
              <a:xfrm>
                <a:off x="6858000" y="9378"/>
                <a:ext cx="533400" cy="447822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400" dirty="0" smtClean="0"/>
                  <a:t>15</a:t>
                </a:r>
                <a:endParaRPr lang="en-US" sz="1400" dirty="0"/>
              </a:p>
            </p:txBody>
          </p:sp>
          <p:pic>
            <p:nvPicPr>
              <p:cNvPr id="62" name="Picture 61">
                <a:extLst>
                  <a:ext uri="{FF2B5EF4-FFF2-40B4-BE49-F238E27FC236}">
                    <a16:creationId xmlns:a16="http://schemas.microsoft.com/office/drawing/2014/main" id="{C4EEF574-8C47-41AD-A33F-CC848A14F41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6858000" y="533400"/>
                <a:ext cx="533400" cy="542778"/>
              </a:xfrm>
              <a:prstGeom prst="rect">
                <a:avLst/>
              </a:prstGeom>
            </p:spPr>
          </p:pic>
        </p:grpSp>
      </p:grpSp>
      <p:grpSp>
        <p:nvGrpSpPr>
          <p:cNvPr id="63" name="Group 62"/>
          <p:cNvGrpSpPr/>
          <p:nvPr/>
        </p:nvGrpSpPr>
        <p:grpSpPr>
          <a:xfrm>
            <a:off x="-11125200" y="9378"/>
            <a:ext cx="12192000" cy="6858000"/>
            <a:chOff x="-4800600" y="0"/>
            <a:chExt cx="12192000" cy="6858000"/>
          </a:xfrm>
        </p:grpSpPr>
        <p:sp>
          <p:nvSpPr>
            <p:cNvPr id="64" name="Rectangle 63"/>
            <p:cNvSpPr/>
            <p:nvPr/>
          </p:nvSpPr>
          <p:spPr>
            <a:xfrm>
              <a:off x="-4800600" y="0"/>
              <a:ext cx="11658600" cy="6858000"/>
            </a:xfrm>
            <a:prstGeom prst="rect">
              <a:avLst/>
            </a:prstGeom>
            <a:solidFill>
              <a:srgbClr val="FFFFE1"/>
            </a:solidFill>
            <a:ln>
              <a:noFill/>
            </a:ln>
            <a:effectLst>
              <a:outerShdw blurRad="215900" dist="38100" sx="101000" sy="101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65" name="Group 64"/>
            <p:cNvGrpSpPr/>
            <p:nvPr/>
          </p:nvGrpSpPr>
          <p:grpSpPr>
            <a:xfrm>
              <a:off x="6858000" y="3200400"/>
              <a:ext cx="533400" cy="1219200"/>
              <a:chOff x="6858000" y="0"/>
              <a:chExt cx="533400" cy="1219200"/>
            </a:xfrm>
          </p:grpSpPr>
          <p:sp>
            <p:nvSpPr>
              <p:cNvPr id="66" name="Rectangle 65"/>
              <p:cNvSpPr/>
              <p:nvPr/>
            </p:nvSpPr>
            <p:spPr>
              <a:xfrm>
                <a:off x="6858000" y="0"/>
                <a:ext cx="533400" cy="121920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7" name="Oval 66"/>
              <p:cNvSpPr/>
              <p:nvPr/>
            </p:nvSpPr>
            <p:spPr>
              <a:xfrm>
                <a:off x="6858000" y="9378"/>
                <a:ext cx="533400" cy="447822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400" dirty="0" smtClean="0"/>
                  <a:t>16</a:t>
                </a:r>
                <a:endParaRPr lang="en-US" sz="1400" dirty="0"/>
              </a:p>
            </p:txBody>
          </p:sp>
          <p:pic>
            <p:nvPicPr>
              <p:cNvPr id="68" name="Picture 67">
                <a:extLst>
                  <a:ext uri="{FF2B5EF4-FFF2-40B4-BE49-F238E27FC236}">
                    <a16:creationId xmlns:a16="http://schemas.microsoft.com/office/drawing/2014/main" id="{C4EEF574-8C47-41AD-A33F-CC848A14F41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6858000" y="533400"/>
                <a:ext cx="533400" cy="542778"/>
              </a:xfrm>
              <a:prstGeom prst="rect">
                <a:avLst/>
              </a:prstGeom>
            </p:spPr>
          </p:pic>
        </p:grpSp>
      </p:grpSp>
      <p:grpSp>
        <p:nvGrpSpPr>
          <p:cNvPr id="69" name="Group 68"/>
          <p:cNvGrpSpPr/>
          <p:nvPr/>
        </p:nvGrpSpPr>
        <p:grpSpPr>
          <a:xfrm>
            <a:off x="-11430000" y="0"/>
            <a:ext cx="12192000" cy="6858000"/>
            <a:chOff x="-4800600" y="0"/>
            <a:chExt cx="12192000" cy="6858000"/>
          </a:xfrm>
        </p:grpSpPr>
        <p:sp>
          <p:nvSpPr>
            <p:cNvPr id="70" name="Rectangle 69"/>
            <p:cNvSpPr/>
            <p:nvPr/>
          </p:nvSpPr>
          <p:spPr>
            <a:xfrm>
              <a:off x="-4800600" y="0"/>
              <a:ext cx="11658600" cy="6858000"/>
            </a:xfrm>
            <a:prstGeom prst="rect">
              <a:avLst/>
            </a:prstGeom>
            <a:solidFill>
              <a:srgbClr val="FFFFE1"/>
            </a:solidFill>
            <a:ln>
              <a:noFill/>
            </a:ln>
            <a:effectLst>
              <a:outerShdw blurRad="215900" dist="38100" sx="101000" sy="101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71" name="Group 70"/>
            <p:cNvGrpSpPr/>
            <p:nvPr/>
          </p:nvGrpSpPr>
          <p:grpSpPr>
            <a:xfrm>
              <a:off x="6858000" y="4419600"/>
              <a:ext cx="533400" cy="1219200"/>
              <a:chOff x="6858000" y="0"/>
              <a:chExt cx="533400" cy="1219200"/>
            </a:xfrm>
          </p:grpSpPr>
          <p:sp>
            <p:nvSpPr>
              <p:cNvPr id="72" name="Rectangle 71"/>
              <p:cNvSpPr/>
              <p:nvPr/>
            </p:nvSpPr>
            <p:spPr>
              <a:xfrm>
                <a:off x="6858000" y="0"/>
                <a:ext cx="533400" cy="121920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3" name="Oval 72"/>
              <p:cNvSpPr/>
              <p:nvPr/>
            </p:nvSpPr>
            <p:spPr>
              <a:xfrm>
                <a:off x="6858000" y="9378"/>
                <a:ext cx="533400" cy="447822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400" dirty="0" smtClean="0"/>
                  <a:t>17</a:t>
                </a:r>
                <a:endParaRPr lang="en-US" sz="1400" dirty="0"/>
              </a:p>
            </p:txBody>
          </p:sp>
          <p:pic>
            <p:nvPicPr>
              <p:cNvPr id="74" name="Picture 73">
                <a:extLst>
                  <a:ext uri="{FF2B5EF4-FFF2-40B4-BE49-F238E27FC236}">
                    <a16:creationId xmlns:a16="http://schemas.microsoft.com/office/drawing/2014/main" id="{C4EEF574-8C47-41AD-A33F-CC848A14F41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6858000" y="533400"/>
                <a:ext cx="533400" cy="542778"/>
              </a:xfrm>
              <a:prstGeom prst="rect">
                <a:avLst/>
              </a:prstGeom>
            </p:spPr>
          </p:pic>
        </p:grpSp>
      </p:grpSp>
      <p:grpSp>
        <p:nvGrpSpPr>
          <p:cNvPr id="75" name="Group 74"/>
          <p:cNvGrpSpPr/>
          <p:nvPr/>
        </p:nvGrpSpPr>
        <p:grpSpPr>
          <a:xfrm>
            <a:off x="-11734800" y="0"/>
            <a:ext cx="12192000" cy="6858000"/>
            <a:chOff x="-4800600" y="0"/>
            <a:chExt cx="12192000" cy="6858000"/>
          </a:xfrm>
        </p:grpSpPr>
        <p:sp>
          <p:nvSpPr>
            <p:cNvPr id="76" name="Rectangle 75"/>
            <p:cNvSpPr/>
            <p:nvPr/>
          </p:nvSpPr>
          <p:spPr>
            <a:xfrm>
              <a:off x="-4800600" y="0"/>
              <a:ext cx="11658600" cy="6858000"/>
            </a:xfrm>
            <a:prstGeom prst="rect">
              <a:avLst/>
            </a:prstGeom>
            <a:solidFill>
              <a:srgbClr val="FFFFE1"/>
            </a:solidFill>
            <a:ln>
              <a:noFill/>
            </a:ln>
            <a:effectLst>
              <a:outerShdw blurRad="215900" dist="38100" sx="101000" sy="101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77" name="Group 76"/>
            <p:cNvGrpSpPr/>
            <p:nvPr/>
          </p:nvGrpSpPr>
          <p:grpSpPr>
            <a:xfrm>
              <a:off x="6858000" y="5638800"/>
              <a:ext cx="533400" cy="1219200"/>
              <a:chOff x="6858000" y="0"/>
              <a:chExt cx="533400" cy="1219200"/>
            </a:xfrm>
          </p:grpSpPr>
          <p:sp>
            <p:nvSpPr>
              <p:cNvPr id="78" name="Rectangle 77"/>
              <p:cNvSpPr/>
              <p:nvPr/>
            </p:nvSpPr>
            <p:spPr>
              <a:xfrm>
                <a:off x="6858000" y="0"/>
                <a:ext cx="533400" cy="121920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Oval 78"/>
              <p:cNvSpPr/>
              <p:nvPr/>
            </p:nvSpPr>
            <p:spPr>
              <a:xfrm>
                <a:off x="6858000" y="9378"/>
                <a:ext cx="533400" cy="447822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400" dirty="0" smtClean="0"/>
                  <a:t>18</a:t>
                </a:r>
                <a:endParaRPr lang="en-US" sz="1400" dirty="0"/>
              </a:p>
            </p:txBody>
          </p:sp>
          <p:pic>
            <p:nvPicPr>
              <p:cNvPr id="80" name="Picture 79">
                <a:extLst>
                  <a:ext uri="{FF2B5EF4-FFF2-40B4-BE49-F238E27FC236}">
                    <a16:creationId xmlns:a16="http://schemas.microsoft.com/office/drawing/2014/main" id="{C4EEF574-8C47-41AD-A33F-CC848A14F41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6858000" y="533400"/>
                <a:ext cx="533400" cy="542778"/>
              </a:xfrm>
              <a:prstGeom prst="rect">
                <a:avLst/>
              </a:prstGeom>
            </p:spPr>
          </p:pic>
        </p:grpSp>
      </p:grpSp>
      <p:sp>
        <p:nvSpPr>
          <p:cNvPr id="37" name="TextBox 36"/>
          <p:cNvSpPr txBox="1"/>
          <p:nvPr/>
        </p:nvSpPr>
        <p:spPr>
          <a:xfrm>
            <a:off x="1482437" y="3837891"/>
            <a:ext cx="9795163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q"/>
            </a:pPr>
            <a:r>
              <a:rPr lang="bn-BD" sz="3200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200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শক্তির </a:t>
            </a:r>
            <a:r>
              <a:rPr lang="bn-IN" sz="32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প্রধান উৎস কী? এই শক্তিকে আমরা কীভাবে কাজে লাগাতে পারি? </a:t>
            </a:r>
            <a:endParaRPr lang="en-US" sz="3200" dirty="0">
              <a:ln w="0"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8" name="TextBox 8"/>
          <p:cNvSpPr txBox="1"/>
          <p:nvPr/>
        </p:nvSpPr>
        <p:spPr>
          <a:xfrm>
            <a:off x="4540647" y="518253"/>
            <a:ext cx="3678744" cy="1015663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BD" sz="6000" b="1" dirty="0" smtClean="0">
                <a:ln w="11430"/>
                <a:latin typeface="NikoshBAN" pitchFamily="2" charset="0"/>
                <a:cs typeface="NikoshBAN" pitchFamily="2" charset="0"/>
              </a:rPr>
              <a:t>একক কাজ  </a:t>
            </a:r>
            <a:endParaRPr lang="en-US" sz="6000" b="1" dirty="0">
              <a:ln w="11430"/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9" name="Picture 38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52611" y="907019"/>
            <a:ext cx="2090094" cy="21275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15541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E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-4800600" y="0"/>
            <a:chExt cx="12192000" cy="6858000"/>
          </a:xfrm>
        </p:grpSpPr>
        <p:sp>
          <p:nvSpPr>
            <p:cNvPr id="4" name="Rectangle 3"/>
            <p:cNvSpPr/>
            <p:nvPr/>
          </p:nvSpPr>
          <p:spPr>
            <a:xfrm>
              <a:off x="-4800600" y="0"/>
              <a:ext cx="11658600" cy="6858000"/>
            </a:xfrm>
            <a:prstGeom prst="rect">
              <a:avLst/>
            </a:prstGeom>
            <a:solidFill>
              <a:srgbClr val="FFFFE1"/>
            </a:solidFill>
            <a:ln>
              <a:noFill/>
            </a:ln>
            <a:effectLst>
              <a:outerShdw blurRad="215900" dist="38100" sx="101000" sy="101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ectangle 4"/>
            <p:cNvSpPr/>
            <p:nvPr/>
          </p:nvSpPr>
          <p:spPr>
            <a:xfrm>
              <a:off x="6858000" y="0"/>
              <a:ext cx="533400" cy="121920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Oval 5"/>
            <p:cNvSpPr/>
            <p:nvPr/>
          </p:nvSpPr>
          <p:spPr>
            <a:xfrm>
              <a:off x="6857999" y="9378"/>
              <a:ext cx="533401" cy="447822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 smtClean="0"/>
                <a:t>13</a:t>
              </a:r>
              <a:endParaRPr lang="en-US" sz="1400" dirty="0"/>
            </a:p>
          </p:txBody>
        </p:sp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C4EEF574-8C47-41AD-A33F-CC848A14F41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858000" y="676422"/>
              <a:ext cx="533400" cy="542778"/>
            </a:xfrm>
            <a:prstGeom prst="rect">
              <a:avLst/>
            </a:prstGeom>
          </p:spPr>
        </p:pic>
      </p:grpSp>
      <p:grpSp>
        <p:nvGrpSpPr>
          <p:cNvPr id="51" name="Group 50"/>
          <p:cNvGrpSpPr/>
          <p:nvPr/>
        </p:nvGrpSpPr>
        <p:grpSpPr>
          <a:xfrm>
            <a:off x="0" y="0"/>
            <a:ext cx="12192000" cy="6858000"/>
            <a:chOff x="-4800600" y="0"/>
            <a:chExt cx="12192000" cy="6858000"/>
          </a:xfrm>
        </p:grpSpPr>
        <p:sp>
          <p:nvSpPr>
            <p:cNvPr id="52" name="Rectangle 51"/>
            <p:cNvSpPr/>
            <p:nvPr/>
          </p:nvSpPr>
          <p:spPr>
            <a:xfrm>
              <a:off x="-4800600" y="0"/>
              <a:ext cx="11658600" cy="6858000"/>
            </a:xfrm>
            <a:prstGeom prst="rect">
              <a:avLst/>
            </a:prstGeom>
            <a:solidFill>
              <a:srgbClr val="FFFFE1"/>
            </a:solidFill>
            <a:ln>
              <a:noFill/>
            </a:ln>
            <a:effectLst>
              <a:outerShdw blurRad="215900" dist="38100" sx="101000" sy="101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53" name="Group 52"/>
            <p:cNvGrpSpPr/>
            <p:nvPr/>
          </p:nvGrpSpPr>
          <p:grpSpPr>
            <a:xfrm>
              <a:off x="6858000" y="762000"/>
              <a:ext cx="533400" cy="1219200"/>
              <a:chOff x="6858000" y="0"/>
              <a:chExt cx="533400" cy="1219200"/>
            </a:xfrm>
          </p:grpSpPr>
          <p:sp>
            <p:nvSpPr>
              <p:cNvPr id="54" name="Rectangle 53"/>
              <p:cNvSpPr/>
              <p:nvPr/>
            </p:nvSpPr>
            <p:spPr>
              <a:xfrm>
                <a:off x="6858000" y="0"/>
                <a:ext cx="533400" cy="121920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5" name="Oval 54"/>
              <p:cNvSpPr/>
              <p:nvPr/>
            </p:nvSpPr>
            <p:spPr>
              <a:xfrm>
                <a:off x="6858000" y="9378"/>
                <a:ext cx="533400" cy="447822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400" dirty="0" smtClean="0"/>
                  <a:t>14</a:t>
                </a:r>
                <a:endParaRPr lang="en-US" sz="1400" dirty="0"/>
              </a:p>
            </p:txBody>
          </p:sp>
          <p:pic>
            <p:nvPicPr>
              <p:cNvPr id="56" name="Picture 55">
                <a:extLst>
                  <a:ext uri="{FF2B5EF4-FFF2-40B4-BE49-F238E27FC236}">
                    <a16:creationId xmlns:a16="http://schemas.microsoft.com/office/drawing/2014/main" id="{C4EEF574-8C47-41AD-A33F-CC848A14F41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6858000" y="533400"/>
                <a:ext cx="533400" cy="542778"/>
              </a:xfrm>
              <a:prstGeom prst="rect">
                <a:avLst/>
              </a:prstGeom>
            </p:spPr>
          </p:pic>
        </p:grpSp>
      </p:grpSp>
      <p:grpSp>
        <p:nvGrpSpPr>
          <p:cNvPr id="57" name="Group 56"/>
          <p:cNvGrpSpPr/>
          <p:nvPr/>
        </p:nvGrpSpPr>
        <p:grpSpPr>
          <a:xfrm>
            <a:off x="-10820400" y="9378"/>
            <a:ext cx="12192000" cy="6858000"/>
            <a:chOff x="-4800600" y="0"/>
            <a:chExt cx="12192000" cy="6858000"/>
          </a:xfrm>
        </p:grpSpPr>
        <p:sp>
          <p:nvSpPr>
            <p:cNvPr id="58" name="Rectangle 57"/>
            <p:cNvSpPr/>
            <p:nvPr/>
          </p:nvSpPr>
          <p:spPr>
            <a:xfrm>
              <a:off x="-4800600" y="0"/>
              <a:ext cx="11658600" cy="6858000"/>
            </a:xfrm>
            <a:prstGeom prst="rect">
              <a:avLst/>
            </a:prstGeom>
            <a:solidFill>
              <a:srgbClr val="FFFFE1"/>
            </a:solidFill>
            <a:ln>
              <a:noFill/>
            </a:ln>
            <a:effectLst>
              <a:outerShdw blurRad="215900" dist="38100" sx="101000" sy="101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59" name="Group 58"/>
            <p:cNvGrpSpPr/>
            <p:nvPr/>
          </p:nvGrpSpPr>
          <p:grpSpPr>
            <a:xfrm>
              <a:off x="6858000" y="1981200"/>
              <a:ext cx="533400" cy="1219200"/>
              <a:chOff x="6858000" y="0"/>
              <a:chExt cx="533400" cy="1219200"/>
            </a:xfrm>
          </p:grpSpPr>
          <p:sp>
            <p:nvSpPr>
              <p:cNvPr id="60" name="Rectangle 59"/>
              <p:cNvSpPr/>
              <p:nvPr/>
            </p:nvSpPr>
            <p:spPr>
              <a:xfrm>
                <a:off x="6858000" y="0"/>
                <a:ext cx="533400" cy="121920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1" name="Oval 60"/>
              <p:cNvSpPr/>
              <p:nvPr/>
            </p:nvSpPr>
            <p:spPr>
              <a:xfrm>
                <a:off x="6858000" y="9378"/>
                <a:ext cx="533400" cy="447822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400" dirty="0" smtClean="0"/>
                  <a:t>15</a:t>
                </a:r>
                <a:endParaRPr lang="en-US" sz="1400" dirty="0"/>
              </a:p>
            </p:txBody>
          </p:sp>
          <p:pic>
            <p:nvPicPr>
              <p:cNvPr id="62" name="Picture 61">
                <a:extLst>
                  <a:ext uri="{FF2B5EF4-FFF2-40B4-BE49-F238E27FC236}">
                    <a16:creationId xmlns:a16="http://schemas.microsoft.com/office/drawing/2014/main" id="{C4EEF574-8C47-41AD-A33F-CC848A14F41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6858000" y="533400"/>
                <a:ext cx="533400" cy="542778"/>
              </a:xfrm>
              <a:prstGeom prst="rect">
                <a:avLst/>
              </a:prstGeom>
            </p:spPr>
          </p:pic>
        </p:grpSp>
      </p:grpSp>
      <p:grpSp>
        <p:nvGrpSpPr>
          <p:cNvPr id="63" name="Group 62"/>
          <p:cNvGrpSpPr/>
          <p:nvPr/>
        </p:nvGrpSpPr>
        <p:grpSpPr>
          <a:xfrm>
            <a:off x="-11125200" y="9378"/>
            <a:ext cx="12192000" cy="6858000"/>
            <a:chOff x="-4800600" y="0"/>
            <a:chExt cx="12192000" cy="6858000"/>
          </a:xfrm>
        </p:grpSpPr>
        <p:sp>
          <p:nvSpPr>
            <p:cNvPr id="64" name="Rectangle 63"/>
            <p:cNvSpPr/>
            <p:nvPr/>
          </p:nvSpPr>
          <p:spPr>
            <a:xfrm>
              <a:off x="-4800600" y="0"/>
              <a:ext cx="11658600" cy="6858000"/>
            </a:xfrm>
            <a:prstGeom prst="rect">
              <a:avLst/>
            </a:prstGeom>
            <a:solidFill>
              <a:srgbClr val="FFFFE1"/>
            </a:solidFill>
            <a:ln>
              <a:noFill/>
            </a:ln>
            <a:effectLst>
              <a:outerShdw blurRad="215900" dist="38100" sx="101000" sy="101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65" name="Group 64"/>
            <p:cNvGrpSpPr/>
            <p:nvPr/>
          </p:nvGrpSpPr>
          <p:grpSpPr>
            <a:xfrm>
              <a:off x="6858000" y="3200400"/>
              <a:ext cx="533400" cy="1219200"/>
              <a:chOff x="6858000" y="0"/>
              <a:chExt cx="533400" cy="1219200"/>
            </a:xfrm>
          </p:grpSpPr>
          <p:sp>
            <p:nvSpPr>
              <p:cNvPr id="66" name="Rectangle 65"/>
              <p:cNvSpPr/>
              <p:nvPr/>
            </p:nvSpPr>
            <p:spPr>
              <a:xfrm>
                <a:off x="6858000" y="0"/>
                <a:ext cx="533400" cy="121920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7" name="Oval 66"/>
              <p:cNvSpPr/>
              <p:nvPr/>
            </p:nvSpPr>
            <p:spPr>
              <a:xfrm>
                <a:off x="6858000" y="9378"/>
                <a:ext cx="533400" cy="447822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400" dirty="0" smtClean="0"/>
                  <a:t>16</a:t>
                </a:r>
                <a:endParaRPr lang="en-US" sz="1400" dirty="0"/>
              </a:p>
            </p:txBody>
          </p:sp>
          <p:pic>
            <p:nvPicPr>
              <p:cNvPr id="68" name="Picture 67">
                <a:extLst>
                  <a:ext uri="{FF2B5EF4-FFF2-40B4-BE49-F238E27FC236}">
                    <a16:creationId xmlns:a16="http://schemas.microsoft.com/office/drawing/2014/main" id="{C4EEF574-8C47-41AD-A33F-CC848A14F41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6858000" y="533400"/>
                <a:ext cx="533400" cy="542778"/>
              </a:xfrm>
              <a:prstGeom prst="rect">
                <a:avLst/>
              </a:prstGeom>
            </p:spPr>
          </p:pic>
        </p:grpSp>
      </p:grpSp>
      <p:grpSp>
        <p:nvGrpSpPr>
          <p:cNvPr id="69" name="Group 68"/>
          <p:cNvGrpSpPr/>
          <p:nvPr/>
        </p:nvGrpSpPr>
        <p:grpSpPr>
          <a:xfrm>
            <a:off x="-11430000" y="0"/>
            <a:ext cx="12192000" cy="6858000"/>
            <a:chOff x="-4800600" y="0"/>
            <a:chExt cx="12192000" cy="6858000"/>
          </a:xfrm>
        </p:grpSpPr>
        <p:sp>
          <p:nvSpPr>
            <p:cNvPr id="70" name="Rectangle 69"/>
            <p:cNvSpPr/>
            <p:nvPr/>
          </p:nvSpPr>
          <p:spPr>
            <a:xfrm>
              <a:off x="-4800600" y="0"/>
              <a:ext cx="11658600" cy="6858000"/>
            </a:xfrm>
            <a:prstGeom prst="rect">
              <a:avLst/>
            </a:prstGeom>
            <a:solidFill>
              <a:srgbClr val="FFFFE1"/>
            </a:solidFill>
            <a:ln>
              <a:noFill/>
            </a:ln>
            <a:effectLst>
              <a:outerShdw blurRad="215900" dist="38100" sx="101000" sy="101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71" name="Group 70"/>
            <p:cNvGrpSpPr/>
            <p:nvPr/>
          </p:nvGrpSpPr>
          <p:grpSpPr>
            <a:xfrm>
              <a:off x="6858000" y="4419600"/>
              <a:ext cx="533400" cy="1219200"/>
              <a:chOff x="6858000" y="0"/>
              <a:chExt cx="533400" cy="1219200"/>
            </a:xfrm>
          </p:grpSpPr>
          <p:sp>
            <p:nvSpPr>
              <p:cNvPr id="72" name="Rectangle 71"/>
              <p:cNvSpPr/>
              <p:nvPr/>
            </p:nvSpPr>
            <p:spPr>
              <a:xfrm>
                <a:off x="6858000" y="0"/>
                <a:ext cx="533400" cy="121920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3" name="Oval 72"/>
              <p:cNvSpPr/>
              <p:nvPr/>
            </p:nvSpPr>
            <p:spPr>
              <a:xfrm>
                <a:off x="6858000" y="9378"/>
                <a:ext cx="533400" cy="447822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400" dirty="0" smtClean="0"/>
                  <a:t>17</a:t>
                </a:r>
                <a:endParaRPr lang="en-US" sz="1400" dirty="0"/>
              </a:p>
            </p:txBody>
          </p:sp>
          <p:pic>
            <p:nvPicPr>
              <p:cNvPr id="74" name="Picture 73">
                <a:extLst>
                  <a:ext uri="{FF2B5EF4-FFF2-40B4-BE49-F238E27FC236}">
                    <a16:creationId xmlns:a16="http://schemas.microsoft.com/office/drawing/2014/main" id="{C4EEF574-8C47-41AD-A33F-CC848A14F41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6858000" y="533400"/>
                <a:ext cx="533400" cy="542778"/>
              </a:xfrm>
              <a:prstGeom prst="rect">
                <a:avLst/>
              </a:prstGeom>
            </p:spPr>
          </p:pic>
        </p:grpSp>
      </p:grpSp>
      <p:grpSp>
        <p:nvGrpSpPr>
          <p:cNvPr id="75" name="Group 74"/>
          <p:cNvGrpSpPr/>
          <p:nvPr/>
        </p:nvGrpSpPr>
        <p:grpSpPr>
          <a:xfrm>
            <a:off x="-11734800" y="0"/>
            <a:ext cx="12192000" cy="6858000"/>
            <a:chOff x="-4800600" y="0"/>
            <a:chExt cx="12192000" cy="6858000"/>
          </a:xfrm>
        </p:grpSpPr>
        <p:sp>
          <p:nvSpPr>
            <p:cNvPr id="76" name="Rectangle 75"/>
            <p:cNvSpPr/>
            <p:nvPr/>
          </p:nvSpPr>
          <p:spPr>
            <a:xfrm>
              <a:off x="-4800600" y="0"/>
              <a:ext cx="11658600" cy="6858000"/>
            </a:xfrm>
            <a:prstGeom prst="rect">
              <a:avLst/>
            </a:prstGeom>
            <a:solidFill>
              <a:srgbClr val="FFFFE1"/>
            </a:solidFill>
            <a:ln>
              <a:noFill/>
            </a:ln>
            <a:effectLst>
              <a:outerShdw blurRad="215900" dist="38100" sx="101000" sy="101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77" name="Group 76"/>
            <p:cNvGrpSpPr/>
            <p:nvPr/>
          </p:nvGrpSpPr>
          <p:grpSpPr>
            <a:xfrm>
              <a:off x="6858000" y="5638800"/>
              <a:ext cx="533400" cy="1219200"/>
              <a:chOff x="6858000" y="0"/>
              <a:chExt cx="533400" cy="1219200"/>
            </a:xfrm>
          </p:grpSpPr>
          <p:sp>
            <p:nvSpPr>
              <p:cNvPr id="78" name="Rectangle 77"/>
              <p:cNvSpPr/>
              <p:nvPr/>
            </p:nvSpPr>
            <p:spPr>
              <a:xfrm>
                <a:off x="6858000" y="0"/>
                <a:ext cx="533400" cy="121920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Oval 78"/>
              <p:cNvSpPr/>
              <p:nvPr/>
            </p:nvSpPr>
            <p:spPr>
              <a:xfrm>
                <a:off x="6858000" y="9378"/>
                <a:ext cx="533400" cy="447822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400" dirty="0" smtClean="0"/>
                  <a:t>18</a:t>
                </a:r>
                <a:endParaRPr lang="en-US" sz="1400" dirty="0"/>
              </a:p>
            </p:txBody>
          </p:sp>
          <p:pic>
            <p:nvPicPr>
              <p:cNvPr id="80" name="Picture 79">
                <a:extLst>
                  <a:ext uri="{FF2B5EF4-FFF2-40B4-BE49-F238E27FC236}">
                    <a16:creationId xmlns:a16="http://schemas.microsoft.com/office/drawing/2014/main" id="{C4EEF574-8C47-41AD-A33F-CC848A14F41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6858000" y="533400"/>
                <a:ext cx="533400" cy="542778"/>
              </a:xfrm>
              <a:prstGeom prst="rect">
                <a:avLst/>
              </a:prstGeom>
            </p:spPr>
          </p:pic>
        </p:grpSp>
      </p:grpSp>
      <p:sp>
        <p:nvSpPr>
          <p:cNvPr id="37" name="TextBox 36"/>
          <p:cNvSpPr txBox="1"/>
          <p:nvPr/>
        </p:nvSpPr>
        <p:spPr>
          <a:xfrm>
            <a:off x="3613096" y="434040"/>
            <a:ext cx="472596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latin typeface="NikoshBAN" pitchFamily="2" charset="0"/>
                <a:cs typeface="NikoshBAN" pitchFamily="2" charset="0"/>
              </a:rPr>
              <a:t>নিচের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ছবিতে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দেখতে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পাচ্ছ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?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3996127" y="5502326"/>
            <a:ext cx="395990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>
                <a:latin typeface="NikoshBAN" pitchFamily="2" charset="0"/>
                <a:cs typeface="NikoshBAN" pitchFamily="2" charset="0"/>
              </a:rPr>
              <a:t>জোরে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বায়ু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প্রবাহিত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হচ্ছে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3137396" y="434039"/>
            <a:ext cx="623153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>
                <a:latin typeface="NikoshBAN" pitchFamily="2" charset="0"/>
                <a:cs typeface="NikoshBAN" pitchFamily="2" charset="0"/>
              </a:rPr>
              <a:t>বায়ু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প্রবাহ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কে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কীভাবে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কাজে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লাগানো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যায়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? 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581887" y="5502326"/>
            <a:ext cx="1134255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>
                <a:latin typeface="NikoshBAN" pitchFamily="2" charset="0"/>
                <a:cs typeface="NikoshBAN" pitchFamily="2" charset="0"/>
              </a:rPr>
              <a:t>বায়ুপ্রবাহ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জেনারেটরের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সাথে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যুক্ত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উইন্ডমিলের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টারবাইন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ঘোরায়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বিদ্যু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ৎ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উৎপাদন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pic>
        <p:nvPicPr>
          <p:cNvPr id="41" name="Picture 40" descr="WIND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53200" y="1330036"/>
            <a:ext cx="4495800" cy="3832212"/>
          </a:xfrm>
          <a:prstGeom prst="round2DiagRect">
            <a:avLst>
              <a:gd name="adj1" fmla="val 0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2" name="Picture 41" descr="ob_d239b6_anigif-enhanced-buzz-3680-1352139398-5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27618" y="1330036"/>
            <a:ext cx="4215982" cy="3832212"/>
          </a:xfrm>
          <a:prstGeom prst="round2DiagRect">
            <a:avLst>
              <a:gd name="adj1" fmla="val 0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10812559"/>
      </p:ext>
    </p:extLst>
  </p:cSld>
  <p:clrMapOvr>
    <a:masterClrMapping/>
  </p:clrMapOvr>
  <p:transition spd="med"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xit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1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22" presetClass="exit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4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/>
      <p:bldP spid="38" grpId="0"/>
      <p:bldP spid="38" grpId="1"/>
      <p:bldP spid="39" grpId="0"/>
      <p:bldP spid="40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E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-4800600" y="0"/>
            <a:chExt cx="12192000" cy="6858000"/>
          </a:xfrm>
        </p:grpSpPr>
        <p:sp>
          <p:nvSpPr>
            <p:cNvPr id="4" name="Rectangle 3"/>
            <p:cNvSpPr/>
            <p:nvPr/>
          </p:nvSpPr>
          <p:spPr>
            <a:xfrm>
              <a:off x="-4800600" y="0"/>
              <a:ext cx="11658600" cy="6858000"/>
            </a:xfrm>
            <a:prstGeom prst="rect">
              <a:avLst/>
            </a:prstGeom>
            <a:solidFill>
              <a:srgbClr val="FFFFE1"/>
            </a:solidFill>
            <a:ln>
              <a:noFill/>
            </a:ln>
            <a:effectLst>
              <a:outerShdw blurRad="215900" dist="38100" sx="101000" sy="101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ectangle 4"/>
            <p:cNvSpPr/>
            <p:nvPr/>
          </p:nvSpPr>
          <p:spPr>
            <a:xfrm>
              <a:off x="6858000" y="0"/>
              <a:ext cx="533400" cy="121920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Oval 5"/>
            <p:cNvSpPr/>
            <p:nvPr/>
          </p:nvSpPr>
          <p:spPr>
            <a:xfrm>
              <a:off x="6857999" y="9378"/>
              <a:ext cx="533401" cy="447822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 smtClean="0"/>
                <a:t>13</a:t>
              </a:r>
              <a:endParaRPr lang="en-US" sz="1400" dirty="0"/>
            </a:p>
          </p:txBody>
        </p:sp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C4EEF574-8C47-41AD-A33F-CC848A14F41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858000" y="676422"/>
              <a:ext cx="533400" cy="542778"/>
            </a:xfrm>
            <a:prstGeom prst="rect">
              <a:avLst/>
            </a:prstGeom>
          </p:spPr>
        </p:pic>
      </p:grpSp>
      <p:grpSp>
        <p:nvGrpSpPr>
          <p:cNvPr id="51" name="Group 50"/>
          <p:cNvGrpSpPr/>
          <p:nvPr/>
        </p:nvGrpSpPr>
        <p:grpSpPr>
          <a:xfrm>
            <a:off x="0" y="0"/>
            <a:ext cx="12192000" cy="6858000"/>
            <a:chOff x="-4800600" y="0"/>
            <a:chExt cx="12192000" cy="6858000"/>
          </a:xfrm>
        </p:grpSpPr>
        <p:sp>
          <p:nvSpPr>
            <p:cNvPr id="52" name="Rectangle 51"/>
            <p:cNvSpPr/>
            <p:nvPr/>
          </p:nvSpPr>
          <p:spPr>
            <a:xfrm>
              <a:off x="-4800600" y="0"/>
              <a:ext cx="11658600" cy="6858000"/>
            </a:xfrm>
            <a:prstGeom prst="rect">
              <a:avLst/>
            </a:prstGeom>
            <a:solidFill>
              <a:srgbClr val="FFFFE1"/>
            </a:solidFill>
            <a:ln>
              <a:noFill/>
            </a:ln>
            <a:effectLst>
              <a:outerShdw blurRad="215900" dist="38100" sx="101000" sy="101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53" name="Group 52"/>
            <p:cNvGrpSpPr/>
            <p:nvPr/>
          </p:nvGrpSpPr>
          <p:grpSpPr>
            <a:xfrm>
              <a:off x="6858000" y="762000"/>
              <a:ext cx="533400" cy="1219200"/>
              <a:chOff x="6858000" y="0"/>
              <a:chExt cx="533400" cy="1219200"/>
            </a:xfrm>
          </p:grpSpPr>
          <p:sp>
            <p:nvSpPr>
              <p:cNvPr id="54" name="Rectangle 53"/>
              <p:cNvSpPr/>
              <p:nvPr/>
            </p:nvSpPr>
            <p:spPr>
              <a:xfrm>
                <a:off x="6858000" y="0"/>
                <a:ext cx="533400" cy="121920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5" name="Oval 54"/>
              <p:cNvSpPr/>
              <p:nvPr/>
            </p:nvSpPr>
            <p:spPr>
              <a:xfrm>
                <a:off x="6858000" y="9378"/>
                <a:ext cx="533400" cy="447822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400" dirty="0" smtClean="0"/>
                  <a:t>14</a:t>
                </a:r>
                <a:endParaRPr lang="en-US" sz="1400" dirty="0"/>
              </a:p>
            </p:txBody>
          </p:sp>
          <p:pic>
            <p:nvPicPr>
              <p:cNvPr id="56" name="Picture 55">
                <a:extLst>
                  <a:ext uri="{FF2B5EF4-FFF2-40B4-BE49-F238E27FC236}">
                    <a16:creationId xmlns:a16="http://schemas.microsoft.com/office/drawing/2014/main" id="{C4EEF574-8C47-41AD-A33F-CC848A14F41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6858000" y="533400"/>
                <a:ext cx="533400" cy="542778"/>
              </a:xfrm>
              <a:prstGeom prst="rect">
                <a:avLst/>
              </a:prstGeom>
            </p:spPr>
          </p:pic>
        </p:grpSp>
      </p:grpSp>
      <p:grpSp>
        <p:nvGrpSpPr>
          <p:cNvPr id="57" name="Group 56"/>
          <p:cNvGrpSpPr/>
          <p:nvPr/>
        </p:nvGrpSpPr>
        <p:grpSpPr>
          <a:xfrm>
            <a:off x="0" y="9378"/>
            <a:ext cx="12192000" cy="6858000"/>
            <a:chOff x="-4800600" y="0"/>
            <a:chExt cx="12192000" cy="6858000"/>
          </a:xfrm>
        </p:grpSpPr>
        <p:sp>
          <p:nvSpPr>
            <p:cNvPr id="58" name="Rectangle 57"/>
            <p:cNvSpPr/>
            <p:nvPr/>
          </p:nvSpPr>
          <p:spPr>
            <a:xfrm>
              <a:off x="-4800600" y="0"/>
              <a:ext cx="11658600" cy="6858000"/>
            </a:xfrm>
            <a:prstGeom prst="rect">
              <a:avLst/>
            </a:prstGeom>
            <a:solidFill>
              <a:srgbClr val="FFFFE1"/>
            </a:solidFill>
            <a:ln>
              <a:noFill/>
            </a:ln>
            <a:effectLst>
              <a:outerShdw blurRad="215900" dist="38100" sx="101000" sy="101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59" name="Group 58"/>
            <p:cNvGrpSpPr/>
            <p:nvPr/>
          </p:nvGrpSpPr>
          <p:grpSpPr>
            <a:xfrm>
              <a:off x="6858000" y="1981200"/>
              <a:ext cx="533400" cy="1219200"/>
              <a:chOff x="6858000" y="0"/>
              <a:chExt cx="533400" cy="1219200"/>
            </a:xfrm>
          </p:grpSpPr>
          <p:sp>
            <p:nvSpPr>
              <p:cNvPr id="60" name="Rectangle 59"/>
              <p:cNvSpPr/>
              <p:nvPr/>
            </p:nvSpPr>
            <p:spPr>
              <a:xfrm>
                <a:off x="6858000" y="0"/>
                <a:ext cx="533400" cy="121920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1" name="Oval 60"/>
              <p:cNvSpPr/>
              <p:nvPr/>
            </p:nvSpPr>
            <p:spPr>
              <a:xfrm>
                <a:off x="6858000" y="9378"/>
                <a:ext cx="533400" cy="447822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400" dirty="0" smtClean="0"/>
                  <a:t>15</a:t>
                </a:r>
                <a:endParaRPr lang="en-US" sz="1400" dirty="0"/>
              </a:p>
            </p:txBody>
          </p:sp>
          <p:pic>
            <p:nvPicPr>
              <p:cNvPr id="62" name="Picture 61">
                <a:extLst>
                  <a:ext uri="{FF2B5EF4-FFF2-40B4-BE49-F238E27FC236}">
                    <a16:creationId xmlns:a16="http://schemas.microsoft.com/office/drawing/2014/main" id="{C4EEF574-8C47-41AD-A33F-CC848A14F41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6858000" y="533400"/>
                <a:ext cx="533400" cy="542778"/>
              </a:xfrm>
              <a:prstGeom prst="rect">
                <a:avLst/>
              </a:prstGeom>
            </p:spPr>
          </p:pic>
        </p:grpSp>
      </p:grpSp>
      <p:grpSp>
        <p:nvGrpSpPr>
          <p:cNvPr id="63" name="Group 62"/>
          <p:cNvGrpSpPr/>
          <p:nvPr/>
        </p:nvGrpSpPr>
        <p:grpSpPr>
          <a:xfrm>
            <a:off x="-11125200" y="9378"/>
            <a:ext cx="12192000" cy="6858000"/>
            <a:chOff x="-4800600" y="0"/>
            <a:chExt cx="12192000" cy="6858000"/>
          </a:xfrm>
        </p:grpSpPr>
        <p:sp>
          <p:nvSpPr>
            <p:cNvPr id="64" name="Rectangle 63"/>
            <p:cNvSpPr/>
            <p:nvPr/>
          </p:nvSpPr>
          <p:spPr>
            <a:xfrm>
              <a:off x="-4800600" y="0"/>
              <a:ext cx="11658600" cy="6858000"/>
            </a:xfrm>
            <a:prstGeom prst="rect">
              <a:avLst/>
            </a:prstGeom>
            <a:solidFill>
              <a:srgbClr val="FFFFE1"/>
            </a:solidFill>
            <a:ln>
              <a:noFill/>
            </a:ln>
            <a:effectLst>
              <a:outerShdw blurRad="215900" dist="38100" sx="101000" sy="101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65" name="Group 64"/>
            <p:cNvGrpSpPr/>
            <p:nvPr/>
          </p:nvGrpSpPr>
          <p:grpSpPr>
            <a:xfrm>
              <a:off x="6858000" y="3200400"/>
              <a:ext cx="533400" cy="1219200"/>
              <a:chOff x="6858000" y="0"/>
              <a:chExt cx="533400" cy="1219200"/>
            </a:xfrm>
          </p:grpSpPr>
          <p:sp>
            <p:nvSpPr>
              <p:cNvPr id="66" name="Rectangle 65"/>
              <p:cNvSpPr/>
              <p:nvPr/>
            </p:nvSpPr>
            <p:spPr>
              <a:xfrm>
                <a:off x="6858000" y="0"/>
                <a:ext cx="533400" cy="121920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7" name="Oval 66"/>
              <p:cNvSpPr/>
              <p:nvPr/>
            </p:nvSpPr>
            <p:spPr>
              <a:xfrm>
                <a:off x="6858000" y="9378"/>
                <a:ext cx="533400" cy="447822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400" dirty="0" smtClean="0"/>
                  <a:t>16</a:t>
                </a:r>
                <a:endParaRPr lang="en-US" sz="1400" dirty="0"/>
              </a:p>
            </p:txBody>
          </p:sp>
          <p:pic>
            <p:nvPicPr>
              <p:cNvPr id="68" name="Picture 67">
                <a:extLst>
                  <a:ext uri="{FF2B5EF4-FFF2-40B4-BE49-F238E27FC236}">
                    <a16:creationId xmlns:a16="http://schemas.microsoft.com/office/drawing/2014/main" id="{C4EEF574-8C47-41AD-A33F-CC848A14F41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6858000" y="533400"/>
                <a:ext cx="533400" cy="542778"/>
              </a:xfrm>
              <a:prstGeom prst="rect">
                <a:avLst/>
              </a:prstGeom>
            </p:spPr>
          </p:pic>
        </p:grpSp>
      </p:grpSp>
      <p:grpSp>
        <p:nvGrpSpPr>
          <p:cNvPr id="69" name="Group 68"/>
          <p:cNvGrpSpPr/>
          <p:nvPr/>
        </p:nvGrpSpPr>
        <p:grpSpPr>
          <a:xfrm>
            <a:off x="-11430000" y="0"/>
            <a:ext cx="12192000" cy="6858000"/>
            <a:chOff x="-4800600" y="0"/>
            <a:chExt cx="12192000" cy="6858000"/>
          </a:xfrm>
        </p:grpSpPr>
        <p:sp>
          <p:nvSpPr>
            <p:cNvPr id="70" name="Rectangle 69"/>
            <p:cNvSpPr/>
            <p:nvPr/>
          </p:nvSpPr>
          <p:spPr>
            <a:xfrm>
              <a:off x="-4800600" y="0"/>
              <a:ext cx="11658600" cy="6858000"/>
            </a:xfrm>
            <a:prstGeom prst="rect">
              <a:avLst/>
            </a:prstGeom>
            <a:solidFill>
              <a:srgbClr val="FFFFE1"/>
            </a:solidFill>
            <a:ln>
              <a:noFill/>
            </a:ln>
            <a:effectLst>
              <a:outerShdw blurRad="215900" dist="38100" sx="101000" sy="101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71" name="Group 70"/>
            <p:cNvGrpSpPr/>
            <p:nvPr/>
          </p:nvGrpSpPr>
          <p:grpSpPr>
            <a:xfrm>
              <a:off x="6858000" y="4419600"/>
              <a:ext cx="533400" cy="1219200"/>
              <a:chOff x="6858000" y="0"/>
              <a:chExt cx="533400" cy="1219200"/>
            </a:xfrm>
          </p:grpSpPr>
          <p:sp>
            <p:nvSpPr>
              <p:cNvPr id="72" name="Rectangle 71"/>
              <p:cNvSpPr/>
              <p:nvPr/>
            </p:nvSpPr>
            <p:spPr>
              <a:xfrm>
                <a:off x="6858000" y="0"/>
                <a:ext cx="533400" cy="121920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3" name="Oval 72"/>
              <p:cNvSpPr/>
              <p:nvPr/>
            </p:nvSpPr>
            <p:spPr>
              <a:xfrm>
                <a:off x="6858000" y="9378"/>
                <a:ext cx="533400" cy="447822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400" dirty="0" smtClean="0"/>
                  <a:t>17</a:t>
                </a:r>
                <a:endParaRPr lang="en-US" sz="1400" dirty="0"/>
              </a:p>
            </p:txBody>
          </p:sp>
          <p:pic>
            <p:nvPicPr>
              <p:cNvPr id="74" name="Picture 73">
                <a:extLst>
                  <a:ext uri="{FF2B5EF4-FFF2-40B4-BE49-F238E27FC236}">
                    <a16:creationId xmlns:a16="http://schemas.microsoft.com/office/drawing/2014/main" id="{C4EEF574-8C47-41AD-A33F-CC848A14F41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6858000" y="533400"/>
                <a:ext cx="533400" cy="542778"/>
              </a:xfrm>
              <a:prstGeom prst="rect">
                <a:avLst/>
              </a:prstGeom>
            </p:spPr>
          </p:pic>
        </p:grpSp>
      </p:grpSp>
      <p:grpSp>
        <p:nvGrpSpPr>
          <p:cNvPr id="75" name="Group 74"/>
          <p:cNvGrpSpPr/>
          <p:nvPr/>
        </p:nvGrpSpPr>
        <p:grpSpPr>
          <a:xfrm>
            <a:off x="-11734800" y="0"/>
            <a:ext cx="12192000" cy="6858000"/>
            <a:chOff x="-4800600" y="0"/>
            <a:chExt cx="12192000" cy="6858000"/>
          </a:xfrm>
        </p:grpSpPr>
        <p:sp>
          <p:nvSpPr>
            <p:cNvPr id="76" name="Rectangle 75"/>
            <p:cNvSpPr/>
            <p:nvPr/>
          </p:nvSpPr>
          <p:spPr>
            <a:xfrm>
              <a:off x="-4800600" y="0"/>
              <a:ext cx="11658600" cy="6858000"/>
            </a:xfrm>
            <a:prstGeom prst="rect">
              <a:avLst/>
            </a:prstGeom>
            <a:solidFill>
              <a:srgbClr val="FFFFE1"/>
            </a:solidFill>
            <a:ln>
              <a:noFill/>
            </a:ln>
            <a:effectLst>
              <a:outerShdw blurRad="215900" dist="38100" sx="101000" sy="101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77" name="Group 76"/>
            <p:cNvGrpSpPr/>
            <p:nvPr/>
          </p:nvGrpSpPr>
          <p:grpSpPr>
            <a:xfrm>
              <a:off x="6858000" y="5638800"/>
              <a:ext cx="533400" cy="1219200"/>
              <a:chOff x="6858000" y="0"/>
              <a:chExt cx="533400" cy="1219200"/>
            </a:xfrm>
          </p:grpSpPr>
          <p:sp>
            <p:nvSpPr>
              <p:cNvPr id="78" name="Rectangle 77"/>
              <p:cNvSpPr/>
              <p:nvPr/>
            </p:nvSpPr>
            <p:spPr>
              <a:xfrm>
                <a:off x="6858000" y="0"/>
                <a:ext cx="533400" cy="121920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Oval 78"/>
              <p:cNvSpPr/>
              <p:nvPr/>
            </p:nvSpPr>
            <p:spPr>
              <a:xfrm>
                <a:off x="6858000" y="9378"/>
                <a:ext cx="533400" cy="447822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400" dirty="0" smtClean="0"/>
                  <a:t>18</a:t>
                </a:r>
                <a:endParaRPr lang="en-US" sz="1400" dirty="0"/>
              </a:p>
            </p:txBody>
          </p:sp>
          <p:pic>
            <p:nvPicPr>
              <p:cNvPr id="80" name="Picture 79">
                <a:extLst>
                  <a:ext uri="{FF2B5EF4-FFF2-40B4-BE49-F238E27FC236}">
                    <a16:creationId xmlns:a16="http://schemas.microsoft.com/office/drawing/2014/main" id="{C4EEF574-8C47-41AD-A33F-CC848A14F41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6858000" y="533400"/>
                <a:ext cx="533400" cy="542778"/>
              </a:xfrm>
              <a:prstGeom prst="rect">
                <a:avLst/>
              </a:prstGeom>
            </p:spPr>
          </p:pic>
        </p:grpSp>
      </p:grpSp>
      <p:sp>
        <p:nvSpPr>
          <p:cNvPr id="37" name="TextBox 36"/>
          <p:cNvSpPr txBox="1"/>
          <p:nvPr/>
        </p:nvSpPr>
        <p:spPr>
          <a:xfrm>
            <a:off x="1662545" y="437630"/>
            <a:ext cx="893618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n w="0"/>
                <a:latin typeface="NikoshBAN" pitchFamily="2" charset="0"/>
                <a:cs typeface="NikoshBAN" pitchFamily="2" charset="0"/>
              </a:rPr>
              <a:t>তোমরা</a:t>
            </a:r>
            <a:r>
              <a:rPr lang="en-US" sz="3600" dirty="0">
                <a:ln w="0"/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n w="0"/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3600" dirty="0">
                <a:ln w="0"/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n w="0"/>
                <a:latin typeface="NikoshBAN" pitchFamily="2" charset="0"/>
                <a:cs typeface="NikoshBAN" pitchFamily="2" charset="0"/>
              </a:rPr>
              <a:t>বলতে</a:t>
            </a:r>
            <a:r>
              <a:rPr lang="en-US" sz="3600" dirty="0">
                <a:ln w="0"/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n w="0"/>
                <a:latin typeface="NikoshBAN" pitchFamily="2" charset="0"/>
                <a:cs typeface="NikoshBAN" pitchFamily="2" charset="0"/>
              </a:rPr>
              <a:t>পার</a:t>
            </a:r>
            <a:r>
              <a:rPr lang="en-US" sz="3600" dirty="0">
                <a:ln w="0"/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n w="0"/>
                <a:latin typeface="NikoshBAN" pitchFamily="2" charset="0"/>
                <a:cs typeface="NikoshBAN" pitchFamily="2" charset="0"/>
              </a:rPr>
              <a:t>সর্বাধিক</a:t>
            </a:r>
            <a:r>
              <a:rPr lang="en-US" sz="3600" dirty="0">
                <a:ln w="0"/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n w="0"/>
                <a:latin typeface="NikoshBAN" pitchFamily="2" charset="0"/>
                <a:cs typeface="NikoshBAN" pitchFamily="2" charset="0"/>
              </a:rPr>
              <a:t>ব্যবহৃত</a:t>
            </a:r>
            <a:r>
              <a:rPr lang="en-US" sz="3600" dirty="0">
                <a:ln w="0"/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n w="0"/>
                <a:latin typeface="NikoshBAN" pitchFamily="2" charset="0"/>
                <a:cs typeface="NikoshBAN" pitchFamily="2" charset="0"/>
              </a:rPr>
              <a:t>শক্তির</a:t>
            </a:r>
            <a:r>
              <a:rPr lang="en-US" sz="3600" dirty="0">
                <a:ln w="0"/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n w="0"/>
                <a:latin typeface="NikoshBAN" pitchFamily="2" charset="0"/>
                <a:cs typeface="NikoshBAN" pitchFamily="2" charset="0"/>
              </a:rPr>
              <a:t>উৎস</a:t>
            </a:r>
            <a:r>
              <a:rPr lang="en-US" sz="3600" dirty="0">
                <a:ln w="0"/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n w="0"/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3600" dirty="0">
                <a:ln w="0"/>
                <a:latin typeface="NikoshBAN" pitchFamily="2" charset="0"/>
                <a:cs typeface="NikoshBAN" pitchFamily="2" charset="0"/>
              </a:rPr>
              <a:t>?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3053450" y="5593168"/>
            <a:ext cx="648074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n w="0"/>
                <a:latin typeface="NikoshBAN" pitchFamily="2" charset="0"/>
                <a:cs typeface="NikoshBAN" pitchFamily="2" charset="0"/>
              </a:rPr>
              <a:t>সর্বাধিক</a:t>
            </a:r>
            <a:r>
              <a:rPr lang="en-US" sz="3200" dirty="0">
                <a:ln w="0"/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n w="0"/>
                <a:latin typeface="NikoshBAN" pitchFamily="2" charset="0"/>
                <a:cs typeface="NikoshBAN" pitchFamily="2" charset="0"/>
              </a:rPr>
              <a:t>ব্যবহৃত</a:t>
            </a:r>
            <a:r>
              <a:rPr lang="en-US" sz="3200" dirty="0">
                <a:ln w="0"/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n w="0"/>
                <a:latin typeface="NikoshBAN" pitchFamily="2" charset="0"/>
                <a:cs typeface="NikoshBAN" pitchFamily="2" charset="0"/>
              </a:rPr>
              <a:t>শক্তির</a:t>
            </a:r>
            <a:r>
              <a:rPr lang="en-US" sz="3200" dirty="0">
                <a:ln w="0"/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n w="0"/>
                <a:latin typeface="NikoshBAN" pitchFamily="2" charset="0"/>
                <a:cs typeface="NikoshBAN" pitchFamily="2" charset="0"/>
              </a:rPr>
              <a:t>উৎস</a:t>
            </a:r>
            <a:r>
              <a:rPr lang="en-US" sz="3200" dirty="0">
                <a:ln w="0"/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n w="0"/>
                <a:latin typeface="NikoshBAN" pitchFamily="2" charset="0"/>
                <a:cs typeface="NikoshBAN" pitchFamily="2" charset="0"/>
              </a:rPr>
              <a:t>পানির</a:t>
            </a:r>
            <a:r>
              <a:rPr lang="en-US" sz="3200" dirty="0">
                <a:ln w="0"/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n w="0"/>
                <a:latin typeface="NikoshBAN" pitchFamily="2" charset="0"/>
                <a:cs typeface="NikoshBAN" pitchFamily="2" charset="0"/>
              </a:rPr>
              <a:t>স্রোত</a:t>
            </a:r>
            <a:r>
              <a:rPr lang="en-US" sz="3200" dirty="0">
                <a:ln w="0"/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1057835" y="437630"/>
            <a:ext cx="100288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>
                <a:latin typeface="NikoshBAN" pitchFamily="2" charset="0"/>
                <a:cs typeface="NikoshBAN" pitchFamily="2" charset="0"/>
              </a:rPr>
              <a:t>তোমরা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জান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পানির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স্রোত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থেকে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কীভাবে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বিদ্যু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ৎ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উৎপাদন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?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362260" y="5667774"/>
            <a:ext cx="1142000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>
                <a:latin typeface="NikoshBAN" pitchFamily="2" charset="0"/>
                <a:cs typeface="NikoshBAN" pitchFamily="2" charset="0"/>
              </a:rPr>
              <a:t>পানির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স্রোত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জেনারেটরের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সাথে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যুক্ত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টারবাইন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ঘোরায়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বিদ্যু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ৎ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উৎপাদন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pic>
        <p:nvPicPr>
          <p:cNvPr id="41" name="Picture 40" descr="j2k9GY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8474" y="1371428"/>
            <a:ext cx="4664482" cy="3780148"/>
          </a:xfrm>
          <a:prstGeom prst="rect">
            <a:avLst/>
          </a:prstGeom>
          <a:ln w="38100" cap="sq">
            <a:solidFill>
              <a:srgbClr val="FFC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2" name="Picture 41" descr="1.jp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86356" y="1400647"/>
            <a:ext cx="4600336" cy="3750929"/>
          </a:xfrm>
          <a:prstGeom prst="rect">
            <a:avLst/>
          </a:prstGeom>
          <a:ln w="38100" cap="sq">
            <a:solidFill>
              <a:srgbClr val="FFC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43" name="TextBox 42"/>
          <p:cNvSpPr txBox="1"/>
          <p:nvPr/>
        </p:nvSpPr>
        <p:spPr>
          <a:xfrm>
            <a:off x="3716267" y="437630"/>
            <a:ext cx="6245151" cy="6667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n w="0"/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dirty="0" smtClean="0">
                <a:ln w="0"/>
                <a:latin typeface="NikoshBAN" pitchFamily="2" charset="0"/>
                <a:cs typeface="NikoshBAN" pitchFamily="2" charset="0"/>
              </a:rPr>
              <a:t>নিচের চিত্রে কী দেখতে পাচ্ছ</a:t>
            </a:r>
            <a:r>
              <a:rPr lang="en-US" sz="3600" dirty="0" smtClean="0">
                <a:ln w="0"/>
                <a:latin typeface="NikoshBAN" pitchFamily="2" charset="0"/>
                <a:cs typeface="NikoshBAN" pitchFamily="2" charset="0"/>
              </a:rPr>
              <a:t>?</a:t>
            </a:r>
            <a:endParaRPr lang="en-US" sz="3600" dirty="0">
              <a:ln w="0"/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4561394" y="5678022"/>
            <a:ext cx="360218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ln w="0"/>
                <a:latin typeface="NikoshBAN" pitchFamily="2" charset="0"/>
                <a:cs typeface="NikoshBAN" pitchFamily="2" charset="0"/>
              </a:rPr>
              <a:t>টারবাইন</a:t>
            </a:r>
            <a:endParaRPr lang="en-US" sz="3200" dirty="0">
              <a:ln w="0"/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90149791"/>
      </p:ext>
    </p:extLst>
  </p:cSld>
  <p:clrMapOvr>
    <a:masterClrMapping/>
  </p:clrMapOvr>
  <p:transition spd="med"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xit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3" dur="10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22" presetClass="exit" presetSubtype="8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wipe(left)">
                                      <p:cBhvr>
                                        <p:cTn id="17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xit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2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2" presetClass="exit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6" dur="1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1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9" dur="1000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/>
      <p:bldP spid="37" grpId="1"/>
      <p:bldP spid="38" grpId="0"/>
      <p:bldP spid="38" grpId="1"/>
      <p:bldP spid="39" grpId="0"/>
      <p:bldP spid="40" grpId="0" build="allAtOnce"/>
      <p:bldP spid="43" grpId="0"/>
      <p:bldP spid="44" grpId="0"/>
      <p:bldP spid="44" grpId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E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-4800600" y="0"/>
            <a:chExt cx="12192000" cy="6858000"/>
          </a:xfrm>
        </p:grpSpPr>
        <p:sp>
          <p:nvSpPr>
            <p:cNvPr id="4" name="Rectangle 3"/>
            <p:cNvSpPr/>
            <p:nvPr/>
          </p:nvSpPr>
          <p:spPr>
            <a:xfrm>
              <a:off x="-4800600" y="0"/>
              <a:ext cx="11658600" cy="6858000"/>
            </a:xfrm>
            <a:prstGeom prst="rect">
              <a:avLst/>
            </a:prstGeom>
            <a:solidFill>
              <a:srgbClr val="FFFFE1"/>
            </a:solidFill>
            <a:ln>
              <a:noFill/>
            </a:ln>
            <a:effectLst>
              <a:outerShdw blurRad="215900" dist="38100" sx="101000" sy="101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ectangle 4"/>
            <p:cNvSpPr/>
            <p:nvPr/>
          </p:nvSpPr>
          <p:spPr>
            <a:xfrm>
              <a:off x="6858000" y="0"/>
              <a:ext cx="533400" cy="121920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Oval 5"/>
            <p:cNvSpPr/>
            <p:nvPr/>
          </p:nvSpPr>
          <p:spPr>
            <a:xfrm>
              <a:off x="6857999" y="9378"/>
              <a:ext cx="533401" cy="447822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smtClean="0"/>
                <a:t>13</a:t>
              </a:r>
              <a:endParaRPr lang="en-US" sz="1400" dirty="0"/>
            </a:p>
          </p:txBody>
        </p:sp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C4EEF574-8C47-41AD-A33F-CC848A14F41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858000" y="676422"/>
              <a:ext cx="533400" cy="542778"/>
            </a:xfrm>
            <a:prstGeom prst="rect">
              <a:avLst/>
            </a:prstGeom>
          </p:spPr>
        </p:pic>
      </p:grpSp>
      <p:grpSp>
        <p:nvGrpSpPr>
          <p:cNvPr id="51" name="Group 50"/>
          <p:cNvGrpSpPr/>
          <p:nvPr/>
        </p:nvGrpSpPr>
        <p:grpSpPr>
          <a:xfrm>
            <a:off x="0" y="0"/>
            <a:ext cx="12192000" cy="6858000"/>
            <a:chOff x="-4800600" y="0"/>
            <a:chExt cx="12192000" cy="6858000"/>
          </a:xfrm>
        </p:grpSpPr>
        <p:sp>
          <p:nvSpPr>
            <p:cNvPr id="52" name="Rectangle 51"/>
            <p:cNvSpPr/>
            <p:nvPr/>
          </p:nvSpPr>
          <p:spPr>
            <a:xfrm>
              <a:off x="-4800600" y="0"/>
              <a:ext cx="11658600" cy="6858000"/>
            </a:xfrm>
            <a:prstGeom prst="rect">
              <a:avLst/>
            </a:prstGeom>
            <a:solidFill>
              <a:srgbClr val="FFFFE1"/>
            </a:solidFill>
            <a:ln>
              <a:noFill/>
            </a:ln>
            <a:effectLst>
              <a:outerShdw blurRad="215900" dist="38100" sx="101000" sy="101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53" name="Group 52"/>
            <p:cNvGrpSpPr/>
            <p:nvPr/>
          </p:nvGrpSpPr>
          <p:grpSpPr>
            <a:xfrm>
              <a:off x="6858000" y="762000"/>
              <a:ext cx="533400" cy="1219200"/>
              <a:chOff x="6858000" y="0"/>
              <a:chExt cx="533400" cy="1219200"/>
            </a:xfrm>
          </p:grpSpPr>
          <p:sp>
            <p:nvSpPr>
              <p:cNvPr id="54" name="Rectangle 53"/>
              <p:cNvSpPr/>
              <p:nvPr/>
            </p:nvSpPr>
            <p:spPr>
              <a:xfrm>
                <a:off x="6858000" y="0"/>
                <a:ext cx="533400" cy="121920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5" name="Oval 54"/>
              <p:cNvSpPr/>
              <p:nvPr/>
            </p:nvSpPr>
            <p:spPr>
              <a:xfrm>
                <a:off x="6858000" y="9378"/>
                <a:ext cx="533400" cy="447822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400" dirty="0" smtClean="0"/>
                  <a:t>14</a:t>
                </a:r>
                <a:endParaRPr lang="en-US" sz="1400" dirty="0"/>
              </a:p>
            </p:txBody>
          </p:sp>
          <p:pic>
            <p:nvPicPr>
              <p:cNvPr id="56" name="Picture 55">
                <a:extLst>
                  <a:ext uri="{FF2B5EF4-FFF2-40B4-BE49-F238E27FC236}">
                    <a16:creationId xmlns:a16="http://schemas.microsoft.com/office/drawing/2014/main" id="{C4EEF574-8C47-41AD-A33F-CC848A14F41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6858000" y="533400"/>
                <a:ext cx="533400" cy="542778"/>
              </a:xfrm>
              <a:prstGeom prst="rect">
                <a:avLst/>
              </a:prstGeom>
            </p:spPr>
          </p:pic>
        </p:grpSp>
      </p:grpSp>
      <p:grpSp>
        <p:nvGrpSpPr>
          <p:cNvPr id="57" name="Group 56"/>
          <p:cNvGrpSpPr/>
          <p:nvPr/>
        </p:nvGrpSpPr>
        <p:grpSpPr>
          <a:xfrm>
            <a:off x="0" y="9378"/>
            <a:ext cx="12192000" cy="6858000"/>
            <a:chOff x="-4800600" y="0"/>
            <a:chExt cx="12192000" cy="6858000"/>
          </a:xfrm>
        </p:grpSpPr>
        <p:sp>
          <p:nvSpPr>
            <p:cNvPr id="58" name="Rectangle 57"/>
            <p:cNvSpPr/>
            <p:nvPr/>
          </p:nvSpPr>
          <p:spPr>
            <a:xfrm>
              <a:off x="-4800600" y="0"/>
              <a:ext cx="11658600" cy="6858000"/>
            </a:xfrm>
            <a:prstGeom prst="rect">
              <a:avLst/>
            </a:prstGeom>
            <a:solidFill>
              <a:srgbClr val="FFFFE1"/>
            </a:solidFill>
            <a:ln>
              <a:noFill/>
            </a:ln>
            <a:effectLst>
              <a:outerShdw blurRad="215900" dist="38100" sx="101000" sy="101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59" name="Group 58"/>
            <p:cNvGrpSpPr/>
            <p:nvPr/>
          </p:nvGrpSpPr>
          <p:grpSpPr>
            <a:xfrm>
              <a:off x="6858000" y="1981200"/>
              <a:ext cx="533400" cy="1219200"/>
              <a:chOff x="6858000" y="0"/>
              <a:chExt cx="533400" cy="1219200"/>
            </a:xfrm>
          </p:grpSpPr>
          <p:sp>
            <p:nvSpPr>
              <p:cNvPr id="60" name="Rectangle 59"/>
              <p:cNvSpPr/>
              <p:nvPr/>
            </p:nvSpPr>
            <p:spPr>
              <a:xfrm>
                <a:off x="6858000" y="0"/>
                <a:ext cx="533400" cy="121920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1" name="Oval 60"/>
              <p:cNvSpPr/>
              <p:nvPr/>
            </p:nvSpPr>
            <p:spPr>
              <a:xfrm>
                <a:off x="6858000" y="9378"/>
                <a:ext cx="533400" cy="447822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400" dirty="0" smtClean="0"/>
                  <a:t>15</a:t>
                </a:r>
                <a:endParaRPr lang="en-US" sz="1400" dirty="0"/>
              </a:p>
            </p:txBody>
          </p:sp>
          <p:pic>
            <p:nvPicPr>
              <p:cNvPr id="62" name="Picture 61">
                <a:extLst>
                  <a:ext uri="{FF2B5EF4-FFF2-40B4-BE49-F238E27FC236}">
                    <a16:creationId xmlns:a16="http://schemas.microsoft.com/office/drawing/2014/main" id="{C4EEF574-8C47-41AD-A33F-CC848A14F41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6858000" y="533400"/>
                <a:ext cx="533400" cy="542778"/>
              </a:xfrm>
              <a:prstGeom prst="rect">
                <a:avLst/>
              </a:prstGeom>
            </p:spPr>
          </p:pic>
        </p:grpSp>
      </p:grpSp>
      <p:grpSp>
        <p:nvGrpSpPr>
          <p:cNvPr id="63" name="Group 62"/>
          <p:cNvGrpSpPr/>
          <p:nvPr/>
        </p:nvGrpSpPr>
        <p:grpSpPr>
          <a:xfrm>
            <a:off x="0" y="9378"/>
            <a:ext cx="12192000" cy="6858000"/>
            <a:chOff x="-4800600" y="0"/>
            <a:chExt cx="12192000" cy="6858000"/>
          </a:xfrm>
        </p:grpSpPr>
        <p:sp>
          <p:nvSpPr>
            <p:cNvPr id="64" name="Rectangle 63"/>
            <p:cNvSpPr/>
            <p:nvPr/>
          </p:nvSpPr>
          <p:spPr>
            <a:xfrm>
              <a:off x="-4800600" y="0"/>
              <a:ext cx="11658600" cy="6858000"/>
            </a:xfrm>
            <a:prstGeom prst="rect">
              <a:avLst/>
            </a:prstGeom>
            <a:solidFill>
              <a:srgbClr val="FFFFE1"/>
            </a:solidFill>
            <a:ln>
              <a:noFill/>
            </a:ln>
            <a:effectLst>
              <a:outerShdw blurRad="215900" dist="38100" sx="101000" sy="101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65" name="Group 64"/>
            <p:cNvGrpSpPr/>
            <p:nvPr/>
          </p:nvGrpSpPr>
          <p:grpSpPr>
            <a:xfrm>
              <a:off x="6858000" y="3200400"/>
              <a:ext cx="533400" cy="1219200"/>
              <a:chOff x="6858000" y="0"/>
              <a:chExt cx="533400" cy="1219200"/>
            </a:xfrm>
          </p:grpSpPr>
          <p:sp>
            <p:nvSpPr>
              <p:cNvPr id="66" name="Rectangle 65"/>
              <p:cNvSpPr/>
              <p:nvPr/>
            </p:nvSpPr>
            <p:spPr>
              <a:xfrm>
                <a:off x="6858000" y="0"/>
                <a:ext cx="533400" cy="121920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7" name="Oval 66"/>
              <p:cNvSpPr/>
              <p:nvPr/>
            </p:nvSpPr>
            <p:spPr>
              <a:xfrm>
                <a:off x="6858000" y="9378"/>
                <a:ext cx="533400" cy="447822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400" dirty="0" smtClean="0"/>
                  <a:t>16</a:t>
                </a:r>
                <a:endParaRPr lang="en-US" sz="1400" dirty="0"/>
              </a:p>
            </p:txBody>
          </p:sp>
          <p:pic>
            <p:nvPicPr>
              <p:cNvPr id="68" name="Picture 67">
                <a:extLst>
                  <a:ext uri="{FF2B5EF4-FFF2-40B4-BE49-F238E27FC236}">
                    <a16:creationId xmlns:a16="http://schemas.microsoft.com/office/drawing/2014/main" id="{C4EEF574-8C47-41AD-A33F-CC848A14F41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6858000" y="533400"/>
                <a:ext cx="533400" cy="542778"/>
              </a:xfrm>
              <a:prstGeom prst="rect">
                <a:avLst/>
              </a:prstGeom>
            </p:spPr>
          </p:pic>
        </p:grpSp>
      </p:grpSp>
      <p:grpSp>
        <p:nvGrpSpPr>
          <p:cNvPr id="69" name="Group 68"/>
          <p:cNvGrpSpPr/>
          <p:nvPr/>
        </p:nvGrpSpPr>
        <p:grpSpPr>
          <a:xfrm>
            <a:off x="-11430000" y="0"/>
            <a:ext cx="12192000" cy="6858000"/>
            <a:chOff x="-4800600" y="0"/>
            <a:chExt cx="12192000" cy="6858000"/>
          </a:xfrm>
        </p:grpSpPr>
        <p:sp>
          <p:nvSpPr>
            <p:cNvPr id="70" name="Rectangle 69"/>
            <p:cNvSpPr/>
            <p:nvPr/>
          </p:nvSpPr>
          <p:spPr>
            <a:xfrm>
              <a:off x="-4800600" y="0"/>
              <a:ext cx="11658600" cy="6858000"/>
            </a:xfrm>
            <a:prstGeom prst="rect">
              <a:avLst/>
            </a:prstGeom>
            <a:solidFill>
              <a:srgbClr val="FFFFE1"/>
            </a:solidFill>
            <a:ln>
              <a:noFill/>
            </a:ln>
            <a:effectLst>
              <a:outerShdw blurRad="215900" dist="38100" sx="101000" sy="101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71" name="Group 70"/>
            <p:cNvGrpSpPr/>
            <p:nvPr/>
          </p:nvGrpSpPr>
          <p:grpSpPr>
            <a:xfrm>
              <a:off x="6858000" y="4419600"/>
              <a:ext cx="533400" cy="1219200"/>
              <a:chOff x="6858000" y="0"/>
              <a:chExt cx="533400" cy="1219200"/>
            </a:xfrm>
          </p:grpSpPr>
          <p:sp>
            <p:nvSpPr>
              <p:cNvPr id="72" name="Rectangle 71"/>
              <p:cNvSpPr/>
              <p:nvPr/>
            </p:nvSpPr>
            <p:spPr>
              <a:xfrm>
                <a:off x="6858000" y="0"/>
                <a:ext cx="533400" cy="121920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3" name="Oval 72"/>
              <p:cNvSpPr/>
              <p:nvPr/>
            </p:nvSpPr>
            <p:spPr>
              <a:xfrm>
                <a:off x="6858000" y="9378"/>
                <a:ext cx="533400" cy="447822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400" dirty="0" smtClean="0"/>
                  <a:t>17</a:t>
                </a:r>
                <a:endParaRPr lang="en-US" sz="1400" dirty="0"/>
              </a:p>
            </p:txBody>
          </p:sp>
          <p:pic>
            <p:nvPicPr>
              <p:cNvPr id="74" name="Picture 73">
                <a:extLst>
                  <a:ext uri="{FF2B5EF4-FFF2-40B4-BE49-F238E27FC236}">
                    <a16:creationId xmlns:a16="http://schemas.microsoft.com/office/drawing/2014/main" id="{C4EEF574-8C47-41AD-A33F-CC848A14F41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6858000" y="533400"/>
                <a:ext cx="533400" cy="542778"/>
              </a:xfrm>
              <a:prstGeom prst="rect">
                <a:avLst/>
              </a:prstGeom>
            </p:spPr>
          </p:pic>
        </p:grpSp>
      </p:grpSp>
      <p:grpSp>
        <p:nvGrpSpPr>
          <p:cNvPr id="75" name="Group 74"/>
          <p:cNvGrpSpPr/>
          <p:nvPr/>
        </p:nvGrpSpPr>
        <p:grpSpPr>
          <a:xfrm>
            <a:off x="-11734800" y="0"/>
            <a:ext cx="12192000" cy="6858000"/>
            <a:chOff x="-4800600" y="0"/>
            <a:chExt cx="12192000" cy="6858000"/>
          </a:xfrm>
        </p:grpSpPr>
        <p:sp>
          <p:nvSpPr>
            <p:cNvPr id="76" name="Rectangle 75"/>
            <p:cNvSpPr/>
            <p:nvPr/>
          </p:nvSpPr>
          <p:spPr>
            <a:xfrm>
              <a:off x="-4800600" y="0"/>
              <a:ext cx="11658600" cy="6858000"/>
            </a:xfrm>
            <a:prstGeom prst="rect">
              <a:avLst/>
            </a:prstGeom>
            <a:solidFill>
              <a:srgbClr val="FFFFE1"/>
            </a:solidFill>
            <a:ln>
              <a:noFill/>
            </a:ln>
            <a:effectLst>
              <a:outerShdw blurRad="215900" dist="38100" sx="101000" sy="101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77" name="Group 76"/>
            <p:cNvGrpSpPr/>
            <p:nvPr/>
          </p:nvGrpSpPr>
          <p:grpSpPr>
            <a:xfrm>
              <a:off x="6858000" y="5638800"/>
              <a:ext cx="533400" cy="1219200"/>
              <a:chOff x="6858000" y="0"/>
              <a:chExt cx="533400" cy="1219200"/>
            </a:xfrm>
          </p:grpSpPr>
          <p:sp>
            <p:nvSpPr>
              <p:cNvPr id="78" name="Rectangle 77"/>
              <p:cNvSpPr/>
              <p:nvPr/>
            </p:nvSpPr>
            <p:spPr>
              <a:xfrm>
                <a:off x="6858000" y="0"/>
                <a:ext cx="533400" cy="121920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Oval 78"/>
              <p:cNvSpPr/>
              <p:nvPr/>
            </p:nvSpPr>
            <p:spPr>
              <a:xfrm>
                <a:off x="6858000" y="9378"/>
                <a:ext cx="533400" cy="447822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400" dirty="0" smtClean="0"/>
                  <a:t>18</a:t>
                </a:r>
                <a:endParaRPr lang="en-US" sz="1400" dirty="0"/>
              </a:p>
            </p:txBody>
          </p:sp>
          <p:pic>
            <p:nvPicPr>
              <p:cNvPr id="80" name="Picture 79">
                <a:extLst>
                  <a:ext uri="{FF2B5EF4-FFF2-40B4-BE49-F238E27FC236}">
                    <a16:creationId xmlns:a16="http://schemas.microsoft.com/office/drawing/2014/main" id="{C4EEF574-8C47-41AD-A33F-CC848A14F41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6858000" y="533400"/>
                <a:ext cx="533400" cy="542778"/>
              </a:xfrm>
              <a:prstGeom prst="rect">
                <a:avLst/>
              </a:prstGeom>
            </p:spPr>
          </p:pic>
        </p:grpSp>
      </p:grpSp>
      <p:sp>
        <p:nvSpPr>
          <p:cNvPr id="37" name="TextBox 36"/>
          <p:cNvSpPr txBox="1"/>
          <p:nvPr/>
        </p:nvSpPr>
        <p:spPr>
          <a:xfrm>
            <a:off x="1838751" y="464738"/>
            <a:ext cx="855563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>
                <a:latin typeface="NikoshBAN" pitchFamily="2" charset="0"/>
                <a:cs typeface="NikoshBAN" pitchFamily="2" charset="0"/>
              </a:rPr>
              <a:t>তেল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কয়লা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প্রাকৃতিক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গ্যাস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এগুলো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কোন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ধরণের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জ্বালানী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?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1011115" y="5770154"/>
            <a:ext cx="978545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>
                <a:latin typeface="NikoshBAN" pitchFamily="2" charset="0"/>
                <a:cs typeface="NikoshBAN" pitchFamily="2" charset="0"/>
              </a:rPr>
              <a:t>এগুলো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অনবায়নযোগ্য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শক্তির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উৎস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এগুলোকে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জীবাশ্ম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জ্বালানি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বলে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1307267" y="5185379"/>
            <a:ext cx="152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>
                <a:latin typeface="NikoshBAN" pitchFamily="2" charset="0"/>
                <a:cs typeface="NikoshBAN" pitchFamily="2" charset="0"/>
              </a:rPr>
              <a:t>তেল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5182655" y="5208752"/>
            <a:ext cx="1828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>
                <a:latin typeface="NikoshBAN" pitchFamily="2" charset="0"/>
                <a:cs typeface="NikoshBAN" pitchFamily="2" charset="0"/>
              </a:rPr>
              <a:t>কয়লা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8976416" y="5185379"/>
            <a:ext cx="2133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latin typeface="NikoshBAN" pitchFamily="2" charset="0"/>
                <a:cs typeface="NikoshBAN" pitchFamily="2" charset="0"/>
              </a:rPr>
              <a:t>প্রাকৃতিক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গ্যাস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3127753" y="467434"/>
            <a:ext cx="593860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>
                <a:latin typeface="NikoshBAN" pitchFamily="2" charset="0"/>
                <a:cs typeface="NikoshBAN" pitchFamily="2" charset="0"/>
              </a:rPr>
              <a:t>ছবিতে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তো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মরা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কী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 কী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দেখতে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পাচ্ছ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?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3" name="Picture 42" descr="1459168782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4400" y="1524001"/>
            <a:ext cx="3197823" cy="3551576"/>
          </a:xfrm>
          <a:prstGeom prst="roundRect">
            <a:avLst>
              <a:gd name="adj" fmla="val 20375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44" name="Picture 43" descr="Gasfire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047337" y="1524001"/>
            <a:ext cx="3306463" cy="3551576"/>
          </a:xfrm>
          <a:prstGeom prst="roundRect">
            <a:avLst>
              <a:gd name="adj" fmla="val 18583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45" name="Picture 44" descr="gbv.jpg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17023" y="1524001"/>
            <a:ext cx="3325514" cy="3551576"/>
          </a:xfrm>
          <a:prstGeom prst="roundRect">
            <a:avLst>
              <a:gd name="adj" fmla="val 20161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183561316"/>
      </p:ext>
    </p:extLst>
  </p:cSld>
  <p:clrMapOvr>
    <a:masterClrMapping/>
  </p:clrMapOvr>
  <p:transition spd="med"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xit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9" dur="10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1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/>
      <p:bldP spid="38" grpId="0"/>
      <p:bldP spid="39" grpId="0"/>
      <p:bldP spid="40" grpId="0"/>
      <p:bldP spid="41" grpId="0"/>
      <p:bldP spid="4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E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-4800600" y="0"/>
            <a:chExt cx="12192000" cy="6858000"/>
          </a:xfrm>
        </p:grpSpPr>
        <p:sp>
          <p:nvSpPr>
            <p:cNvPr id="4" name="Rectangle 3"/>
            <p:cNvSpPr/>
            <p:nvPr/>
          </p:nvSpPr>
          <p:spPr>
            <a:xfrm>
              <a:off x="-4800600" y="0"/>
              <a:ext cx="11658600" cy="6858000"/>
            </a:xfrm>
            <a:prstGeom prst="rect">
              <a:avLst/>
            </a:prstGeom>
            <a:solidFill>
              <a:srgbClr val="FFFFE1"/>
            </a:solidFill>
            <a:ln>
              <a:noFill/>
            </a:ln>
            <a:effectLst>
              <a:outerShdw blurRad="215900" dist="38100" sx="101000" sy="101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ectangle 4"/>
            <p:cNvSpPr/>
            <p:nvPr/>
          </p:nvSpPr>
          <p:spPr>
            <a:xfrm>
              <a:off x="6858000" y="0"/>
              <a:ext cx="533400" cy="121920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Oval 5"/>
            <p:cNvSpPr/>
            <p:nvPr/>
          </p:nvSpPr>
          <p:spPr>
            <a:xfrm>
              <a:off x="6857999" y="9378"/>
              <a:ext cx="533401" cy="447822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 smtClean="0"/>
                <a:t>13</a:t>
              </a:r>
              <a:endParaRPr lang="en-US" sz="1400" dirty="0"/>
            </a:p>
          </p:txBody>
        </p:sp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C4EEF574-8C47-41AD-A33F-CC848A14F41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858000" y="676422"/>
              <a:ext cx="533400" cy="542778"/>
            </a:xfrm>
            <a:prstGeom prst="rect">
              <a:avLst/>
            </a:prstGeom>
          </p:spPr>
        </p:pic>
      </p:grpSp>
      <p:grpSp>
        <p:nvGrpSpPr>
          <p:cNvPr id="51" name="Group 50"/>
          <p:cNvGrpSpPr/>
          <p:nvPr/>
        </p:nvGrpSpPr>
        <p:grpSpPr>
          <a:xfrm>
            <a:off x="0" y="0"/>
            <a:ext cx="12192000" cy="6858000"/>
            <a:chOff x="-4800600" y="0"/>
            <a:chExt cx="12192000" cy="6858000"/>
          </a:xfrm>
        </p:grpSpPr>
        <p:sp>
          <p:nvSpPr>
            <p:cNvPr id="52" name="Rectangle 51"/>
            <p:cNvSpPr/>
            <p:nvPr/>
          </p:nvSpPr>
          <p:spPr>
            <a:xfrm>
              <a:off x="-4800600" y="0"/>
              <a:ext cx="11658600" cy="6858000"/>
            </a:xfrm>
            <a:prstGeom prst="rect">
              <a:avLst/>
            </a:prstGeom>
            <a:solidFill>
              <a:srgbClr val="FFFFE1"/>
            </a:solidFill>
            <a:ln>
              <a:noFill/>
            </a:ln>
            <a:effectLst>
              <a:outerShdw blurRad="215900" dist="38100" sx="101000" sy="101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53" name="Group 52"/>
            <p:cNvGrpSpPr/>
            <p:nvPr/>
          </p:nvGrpSpPr>
          <p:grpSpPr>
            <a:xfrm>
              <a:off x="6858000" y="762000"/>
              <a:ext cx="533400" cy="1219200"/>
              <a:chOff x="6858000" y="0"/>
              <a:chExt cx="533400" cy="1219200"/>
            </a:xfrm>
          </p:grpSpPr>
          <p:sp>
            <p:nvSpPr>
              <p:cNvPr id="54" name="Rectangle 53"/>
              <p:cNvSpPr/>
              <p:nvPr/>
            </p:nvSpPr>
            <p:spPr>
              <a:xfrm>
                <a:off x="6858000" y="0"/>
                <a:ext cx="533400" cy="121920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5" name="Oval 54"/>
              <p:cNvSpPr/>
              <p:nvPr/>
            </p:nvSpPr>
            <p:spPr>
              <a:xfrm>
                <a:off x="6858000" y="9378"/>
                <a:ext cx="533400" cy="447822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400" dirty="0" smtClean="0"/>
                  <a:t>14</a:t>
                </a:r>
                <a:endParaRPr lang="en-US" sz="1400" dirty="0"/>
              </a:p>
            </p:txBody>
          </p:sp>
          <p:pic>
            <p:nvPicPr>
              <p:cNvPr id="56" name="Picture 55">
                <a:extLst>
                  <a:ext uri="{FF2B5EF4-FFF2-40B4-BE49-F238E27FC236}">
                    <a16:creationId xmlns:a16="http://schemas.microsoft.com/office/drawing/2014/main" id="{C4EEF574-8C47-41AD-A33F-CC848A14F41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6858000" y="533400"/>
                <a:ext cx="533400" cy="542778"/>
              </a:xfrm>
              <a:prstGeom prst="rect">
                <a:avLst/>
              </a:prstGeom>
            </p:spPr>
          </p:pic>
        </p:grpSp>
      </p:grpSp>
      <p:grpSp>
        <p:nvGrpSpPr>
          <p:cNvPr id="57" name="Group 56"/>
          <p:cNvGrpSpPr/>
          <p:nvPr/>
        </p:nvGrpSpPr>
        <p:grpSpPr>
          <a:xfrm>
            <a:off x="0" y="9378"/>
            <a:ext cx="12192000" cy="6858000"/>
            <a:chOff x="-4800600" y="0"/>
            <a:chExt cx="12192000" cy="6858000"/>
          </a:xfrm>
        </p:grpSpPr>
        <p:sp>
          <p:nvSpPr>
            <p:cNvPr id="58" name="Rectangle 57"/>
            <p:cNvSpPr/>
            <p:nvPr/>
          </p:nvSpPr>
          <p:spPr>
            <a:xfrm>
              <a:off x="-4800600" y="0"/>
              <a:ext cx="11658600" cy="6858000"/>
            </a:xfrm>
            <a:prstGeom prst="rect">
              <a:avLst/>
            </a:prstGeom>
            <a:solidFill>
              <a:srgbClr val="FFFFE1"/>
            </a:solidFill>
            <a:ln>
              <a:noFill/>
            </a:ln>
            <a:effectLst>
              <a:outerShdw blurRad="215900" dist="38100" sx="101000" sy="101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59" name="Group 58"/>
            <p:cNvGrpSpPr/>
            <p:nvPr/>
          </p:nvGrpSpPr>
          <p:grpSpPr>
            <a:xfrm>
              <a:off x="6858000" y="1981200"/>
              <a:ext cx="533400" cy="1219200"/>
              <a:chOff x="6858000" y="0"/>
              <a:chExt cx="533400" cy="1219200"/>
            </a:xfrm>
          </p:grpSpPr>
          <p:sp>
            <p:nvSpPr>
              <p:cNvPr id="60" name="Rectangle 59"/>
              <p:cNvSpPr/>
              <p:nvPr/>
            </p:nvSpPr>
            <p:spPr>
              <a:xfrm>
                <a:off x="6858000" y="0"/>
                <a:ext cx="533400" cy="121920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1" name="Oval 60"/>
              <p:cNvSpPr/>
              <p:nvPr/>
            </p:nvSpPr>
            <p:spPr>
              <a:xfrm>
                <a:off x="6858000" y="9378"/>
                <a:ext cx="533400" cy="447822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400" dirty="0" smtClean="0"/>
                  <a:t>15</a:t>
                </a:r>
                <a:endParaRPr lang="en-US" sz="1400" dirty="0"/>
              </a:p>
            </p:txBody>
          </p:sp>
          <p:pic>
            <p:nvPicPr>
              <p:cNvPr id="62" name="Picture 61">
                <a:extLst>
                  <a:ext uri="{FF2B5EF4-FFF2-40B4-BE49-F238E27FC236}">
                    <a16:creationId xmlns:a16="http://schemas.microsoft.com/office/drawing/2014/main" id="{C4EEF574-8C47-41AD-A33F-CC848A14F41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6858000" y="533400"/>
                <a:ext cx="533400" cy="542778"/>
              </a:xfrm>
              <a:prstGeom prst="rect">
                <a:avLst/>
              </a:prstGeom>
            </p:spPr>
          </p:pic>
        </p:grpSp>
      </p:grpSp>
      <p:grpSp>
        <p:nvGrpSpPr>
          <p:cNvPr id="63" name="Group 62"/>
          <p:cNvGrpSpPr/>
          <p:nvPr/>
        </p:nvGrpSpPr>
        <p:grpSpPr>
          <a:xfrm>
            <a:off x="0" y="9378"/>
            <a:ext cx="12192000" cy="6858000"/>
            <a:chOff x="-4800600" y="0"/>
            <a:chExt cx="12192000" cy="6858000"/>
          </a:xfrm>
        </p:grpSpPr>
        <p:sp>
          <p:nvSpPr>
            <p:cNvPr id="64" name="Rectangle 63"/>
            <p:cNvSpPr/>
            <p:nvPr/>
          </p:nvSpPr>
          <p:spPr>
            <a:xfrm>
              <a:off x="-4800600" y="0"/>
              <a:ext cx="11658600" cy="6858000"/>
            </a:xfrm>
            <a:prstGeom prst="rect">
              <a:avLst/>
            </a:prstGeom>
            <a:solidFill>
              <a:srgbClr val="FFFFE1"/>
            </a:solidFill>
            <a:ln>
              <a:noFill/>
            </a:ln>
            <a:effectLst>
              <a:outerShdw blurRad="215900" dist="38100" sx="101000" sy="101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65" name="Group 64"/>
            <p:cNvGrpSpPr/>
            <p:nvPr/>
          </p:nvGrpSpPr>
          <p:grpSpPr>
            <a:xfrm>
              <a:off x="6858000" y="3200400"/>
              <a:ext cx="533400" cy="1219200"/>
              <a:chOff x="6858000" y="0"/>
              <a:chExt cx="533400" cy="1219200"/>
            </a:xfrm>
          </p:grpSpPr>
          <p:sp>
            <p:nvSpPr>
              <p:cNvPr id="66" name="Rectangle 65"/>
              <p:cNvSpPr/>
              <p:nvPr/>
            </p:nvSpPr>
            <p:spPr>
              <a:xfrm>
                <a:off x="6858000" y="0"/>
                <a:ext cx="533400" cy="121920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7" name="Oval 66"/>
              <p:cNvSpPr/>
              <p:nvPr/>
            </p:nvSpPr>
            <p:spPr>
              <a:xfrm>
                <a:off x="6858000" y="9378"/>
                <a:ext cx="533400" cy="447822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400" dirty="0" smtClean="0"/>
                  <a:t>16</a:t>
                </a:r>
                <a:endParaRPr lang="en-US" sz="1400" dirty="0"/>
              </a:p>
            </p:txBody>
          </p:sp>
          <p:pic>
            <p:nvPicPr>
              <p:cNvPr id="68" name="Picture 67">
                <a:extLst>
                  <a:ext uri="{FF2B5EF4-FFF2-40B4-BE49-F238E27FC236}">
                    <a16:creationId xmlns:a16="http://schemas.microsoft.com/office/drawing/2014/main" id="{C4EEF574-8C47-41AD-A33F-CC848A14F41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6858000" y="533400"/>
                <a:ext cx="533400" cy="542778"/>
              </a:xfrm>
              <a:prstGeom prst="rect">
                <a:avLst/>
              </a:prstGeom>
            </p:spPr>
          </p:pic>
        </p:grpSp>
      </p:grpSp>
      <p:grpSp>
        <p:nvGrpSpPr>
          <p:cNvPr id="69" name="Group 68"/>
          <p:cNvGrpSpPr/>
          <p:nvPr/>
        </p:nvGrpSpPr>
        <p:grpSpPr>
          <a:xfrm>
            <a:off x="0" y="0"/>
            <a:ext cx="12192000" cy="6858000"/>
            <a:chOff x="-4800600" y="0"/>
            <a:chExt cx="12192000" cy="6858000"/>
          </a:xfrm>
        </p:grpSpPr>
        <p:sp>
          <p:nvSpPr>
            <p:cNvPr id="70" name="Rectangle 69"/>
            <p:cNvSpPr/>
            <p:nvPr/>
          </p:nvSpPr>
          <p:spPr>
            <a:xfrm>
              <a:off x="-4800600" y="0"/>
              <a:ext cx="11658600" cy="6858000"/>
            </a:xfrm>
            <a:prstGeom prst="rect">
              <a:avLst/>
            </a:prstGeom>
            <a:solidFill>
              <a:srgbClr val="FFFFE1"/>
            </a:solidFill>
            <a:ln>
              <a:noFill/>
            </a:ln>
            <a:effectLst>
              <a:outerShdw blurRad="215900" dist="38100" sx="101000" sy="101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71" name="Group 70"/>
            <p:cNvGrpSpPr/>
            <p:nvPr/>
          </p:nvGrpSpPr>
          <p:grpSpPr>
            <a:xfrm>
              <a:off x="6858000" y="4419600"/>
              <a:ext cx="533400" cy="1219200"/>
              <a:chOff x="6858000" y="0"/>
              <a:chExt cx="533400" cy="1219200"/>
            </a:xfrm>
          </p:grpSpPr>
          <p:sp>
            <p:nvSpPr>
              <p:cNvPr id="72" name="Rectangle 71"/>
              <p:cNvSpPr/>
              <p:nvPr/>
            </p:nvSpPr>
            <p:spPr>
              <a:xfrm>
                <a:off x="6858000" y="0"/>
                <a:ext cx="533400" cy="121920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3" name="Oval 72"/>
              <p:cNvSpPr/>
              <p:nvPr/>
            </p:nvSpPr>
            <p:spPr>
              <a:xfrm>
                <a:off x="6858000" y="9378"/>
                <a:ext cx="533400" cy="447822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400" dirty="0" smtClean="0"/>
                  <a:t>17</a:t>
                </a:r>
                <a:endParaRPr lang="en-US" sz="1400" dirty="0"/>
              </a:p>
            </p:txBody>
          </p:sp>
          <p:pic>
            <p:nvPicPr>
              <p:cNvPr id="74" name="Picture 73">
                <a:extLst>
                  <a:ext uri="{FF2B5EF4-FFF2-40B4-BE49-F238E27FC236}">
                    <a16:creationId xmlns:a16="http://schemas.microsoft.com/office/drawing/2014/main" id="{C4EEF574-8C47-41AD-A33F-CC848A14F41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6858000" y="533400"/>
                <a:ext cx="533400" cy="542778"/>
              </a:xfrm>
              <a:prstGeom prst="rect">
                <a:avLst/>
              </a:prstGeom>
            </p:spPr>
          </p:pic>
        </p:grpSp>
      </p:grpSp>
      <p:grpSp>
        <p:nvGrpSpPr>
          <p:cNvPr id="75" name="Group 74"/>
          <p:cNvGrpSpPr/>
          <p:nvPr/>
        </p:nvGrpSpPr>
        <p:grpSpPr>
          <a:xfrm>
            <a:off x="-11658600" y="0"/>
            <a:ext cx="12192000" cy="6858000"/>
            <a:chOff x="-4800600" y="0"/>
            <a:chExt cx="12192000" cy="6858000"/>
          </a:xfrm>
        </p:grpSpPr>
        <p:sp>
          <p:nvSpPr>
            <p:cNvPr id="76" name="Rectangle 75"/>
            <p:cNvSpPr/>
            <p:nvPr/>
          </p:nvSpPr>
          <p:spPr>
            <a:xfrm>
              <a:off x="-4800600" y="0"/>
              <a:ext cx="11658600" cy="6858000"/>
            </a:xfrm>
            <a:prstGeom prst="rect">
              <a:avLst/>
            </a:prstGeom>
            <a:solidFill>
              <a:srgbClr val="FFFFE1"/>
            </a:solidFill>
            <a:ln>
              <a:noFill/>
            </a:ln>
            <a:effectLst>
              <a:outerShdw blurRad="215900" dist="38100" sx="101000" sy="101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77" name="Group 76"/>
            <p:cNvGrpSpPr/>
            <p:nvPr/>
          </p:nvGrpSpPr>
          <p:grpSpPr>
            <a:xfrm>
              <a:off x="6858000" y="5638800"/>
              <a:ext cx="533400" cy="1219200"/>
              <a:chOff x="6858000" y="0"/>
              <a:chExt cx="533400" cy="1219200"/>
            </a:xfrm>
          </p:grpSpPr>
          <p:sp>
            <p:nvSpPr>
              <p:cNvPr id="78" name="Rectangle 77"/>
              <p:cNvSpPr/>
              <p:nvPr/>
            </p:nvSpPr>
            <p:spPr>
              <a:xfrm>
                <a:off x="6858000" y="0"/>
                <a:ext cx="533400" cy="121920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Oval 78"/>
              <p:cNvSpPr/>
              <p:nvPr/>
            </p:nvSpPr>
            <p:spPr>
              <a:xfrm>
                <a:off x="6858000" y="9378"/>
                <a:ext cx="533400" cy="447822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400" dirty="0" smtClean="0"/>
                  <a:t>18</a:t>
                </a:r>
                <a:endParaRPr lang="en-US" sz="1400" dirty="0"/>
              </a:p>
            </p:txBody>
          </p:sp>
          <p:pic>
            <p:nvPicPr>
              <p:cNvPr id="80" name="Picture 79">
                <a:extLst>
                  <a:ext uri="{FF2B5EF4-FFF2-40B4-BE49-F238E27FC236}">
                    <a16:creationId xmlns:a16="http://schemas.microsoft.com/office/drawing/2014/main" id="{C4EEF574-8C47-41AD-A33F-CC848A14F41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6858000" y="533400"/>
                <a:ext cx="533400" cy="542778"/>
              </a:xfrm>
              <a:prstGeom prst="rect">
                <a:avLst/>
              </a:prstGeom>
            </p:spPr>
          </p:pic>
        </p:grpSp>
      </p:grpSp>
      <p:sp>
        <p:nvSpPr>
          <p:cNvPr id="37" name="TextBox 36"/>
          <p:cNvSpPr txBox="1"/>
          <p:nvPr/>
        </p:nvSpPr>
        <p:spPr>
          <a:xfrm>
            <a:off x="2590800" y="4319468"/>
            <a:ext cx="636082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Wingdings" panose="05000000000000000000" pitchFamily="2" charset="2"/>
              <a:buChar char="Ø"/>
            </a:pPr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জীবাশ্ম জ্বালানি বলতে আমরা কী বুঝি?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8" name="TextBox 8"/>
          <p:cNvSpPr txBox="1"/>
          <p:nvPr/>
        </p:nvSpPr>
        <p:spPr>
          <a:xfrm>
            <a:off x="3931841" y="518253"/>
            <a:ext cx="3678744" cy="1015663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BD" sz="6000" b="1" dirty="0" smtClean="0">
                <a:ln w="11430"/>
                <a:latin typeface="NikoshBAN" pitchFamily="2" charset="0"/>
                <a:cs typeface="NikoshBAN" pitchFamily="2" charset="0"/>
              </a:rPr>
              <a:t>জোড়ায় কাজ  </a:t>
            </a:r>
            <a:endParaRPr lang="en-US" sz="6000" b="1" dirty="0">
              <a:ln w="11430"/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9" name="Picture 38" descr="Image result for জোড়ায় কাজ&quot;">
            <a:extLst>
              <a:ext uri="{FF2B5EF4-FFF2-40B4-BE49-F238E27FC236}">
                <a16:creationId xmlns:a16="http://schemas.microsoft.com/office/drawing/2014/main" id="{B9CF8F8B-CD6E-4BDC-B519-A6876415E5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31233" y="518253"/>
            <a:ext cx="2704422" cy="26643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91590056"/>
      </p:ext>
    </p:extLst>
  </p:cSld>
  <p:clrMapOvr>
    <a:masterClrMapping/>
  </p:clrMapOvr>
  <p:transition spd="med">
    <p:pull dir="r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E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-4800600" y="0"/>
            <a:chExt cx="12192000" cy="6858000"/>
          </a:xfrm>
        </p:grpSpPr>
        <p:sp>
          <p:nvSpPr>
            <p:cNvPr id="4" name="Rectangle 3"/>
            <p:cNvSpPr/>
            <p:nvPr/>
          </p:nvSpPr>
          <p:spPr>
            <a:xfrm>
              <a:off x="-4800600" y="0"/>
              <a:ext cx="11658600" cy="6858000"/>
            </a:xfrm>
            <a:prstGeom prst="rect">
              <a:avLst/>
            </a:prstGeom>
            <a:solidFill>
              <a:srgbClr val="FFFFE1"/>
            </a:solidFill>
            <a:ln>
              <a:noFill/>
            </a:ln>
            <a:effectLst>
              <a:outerShdw blurRad="215900" dist="38100" sx="101000" sy="101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ectangle 4"/>
            <p:cNvSpPr/>
            <p:nvPr/>
          </p:nvSpPr>
          <p:spPr>
            <a:xfrm>
              <a:off x="6858000" y="0"/>
              <a:ext cx="533400" cy="121920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Oval 5"/>
            <p:cNvSpPr/>
            <p:nvPr/>
          </p:nvSpPr>
          <p:spPr>
            <a:xfrm>
              <a:off x="6857999" y="9378"/>
              <a:ext cx="533401" cy="447822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 smtClean="0"/>
                <a:t>13</a:t>
              </a:r>
              <a:endParaRPr lang="en-US" sz="1400" dirty="0"/>
            </a:p>
          </p:txBody>
        </p:sp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C4EEF574-8C47-41AD-A33F-CC848A14F41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858000" y="676422"/>
              <a:ext cx="533400" cy="542778"/>
            </a:xfrm>
            <a:prstGeom prst="rect">
              <a:avLst/>
            </a:prstGeom>
          </p:spPr>
        </p:pic>
      </p:grpSp>
      <p:grpSp>
        <p:nvGrpSpPr>
          <p:cNvPr id="51" name="Group 50"/>
          <p:cNvGrpSpPr/>
          <p:nvPr/>
        </p:nvGrpSpPr>
        <p:grpSpPr>
          <a:xfrm>
            <a:off x="0" y="0"/>
            <a:ext cx="12192000" cy="6858000"/>
            <a:chOff x="-4800600" y="0"/>
            <a:chExt cx="12192000" cy="6858000"/>
          </a:xfrm>
        </p:grpSpPr>
        <p:sp>
          <p:nvSpPr>
            <p:cNvPr id="52" name="Rectangle 51"/>
            <p:cNvSpPr/>
            <p:nvPr/>
          </p:nvSpPr>
          <p:spPr>
            <a:xfrm>
              <a:off x="-4800600" y="0"/>
              <a:ext cx="11658600" cy="6858000"/>
            </a:xfrm>
            <a:prstGeom prst="rect">
              <a:avLst/>
            </a:prstGeom>
            <a:solidFill>
              <a:srgbClr val="FFFFE1"/>
            </a:solidFill>
            <a:ln>
              <a:noFill/>
            </a:ln>
            <a:effectLst>
              <a:outerShdw blurRad="215900" dist="38100" sx="101000" sy="101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53" name="Group 52"/>
            <p:cNvGrpSpPr/>
            <p:nvPr/>
          </p:nvGrpSpPr>
          <p:grpSpPr>
            <a:xfrm>
              <a:off x="6858000" y="762000"/>
              <a:ext cx="533400" cy="1219200"/>
              <a:chOff x="6858000" y="0"/>
              <a:chExt cx="533400" cy="1219200"/>
            </a:xfrm>
          </p:grpSpPr>
          <p:sp>
            <p:nvSpPr>
              <p:cNvPr id="54" name="Rectangle 53"/>
              <p:cNvSpPr/>
              <p:nvPr/>
            </p:nvSpPr>
            <p:spPr>
              <a:xfrm>
                <a:off x="6858000" y="0"/>
                <a:ext cx="533400" cy="121920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5" name="Oval 54"/>
              <p:cNvSpPr/>
              <p:nvPr/>
            </p:nvSpPr>
            <p:spPr>
              <a:xfrm>
                <a:off x="6858000" y="9378"/>
                <a:ext cx="533400" cy="447822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400" dirty="0" smtClean="0"/>
                  <a:t>14</a:t>
                </a:r>
                <a:endParaRPr lang="en-US" sz="1400" dirty="0"/>
              </a:p>
            </p:txBody>
          </p:sp>
          <p:pic>
            <p:nvPicPr>
              <p:cNvPr id="56" name="Picture 55">
                <a:extLst>
                  <a:ext uri="{FF2B5EF4-FFF2-40B4-BE49-F238E27FC236}">
                    <a16:creationId xmlns:a16="http://schemas.microsoft.com/office/drawing/2014/main" id="{C4EEF574-8C47-41AD-A33F-CC848A14F41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6858000" y="533400"/>
                <a:ext cx="533400" cy="542778"/>
              </a:xfrm>
              <a:prstGeom prst="rect">
                <a:avLst/>
              </a:prstGeom>
            </p:spPr>
          </p:pic>
        </p:grpSp>
      </p:grpSp>
      <p:grpSp>
        <p:nvGrpSpPr>
          <p:cNvPr id="57" name="Group 56"/>
          <p:cNvGrpSpPr/>
          <p:nvPr/>
        </p:nvGrpSpPr>
        <p:grpSpPr>
          <a:xfrm>
            <a:off x="0" y="9378"/>
            <a:ext cx="12192000" cy="6858000"/>
            <a:chOff x="-4800600" y="0"/>
            <a:chExt cx="12192000" cy="6858000"/>
          </a:xfrm>
        </p:grpSpPr>
        <p:sp>
          <p:nvSpPr>
            <p:cNvPr id="58" name="Rectangle 57"/>
            <p:cNvSpPr/>
            <p:nvPr/>
          </p:nvSpPr>
          <p:spPr>
            <a:xfrm>
              <a:off x="-4800600" y="0"/>
              <a:ext cx="11658600" cy="6858000"/>
            </a:xfrm>
            <a:prstGeom prst="rect">
              <a:avLst/>
            </a:prstGeom>
            <a:solidFill>
              <a:srgbClr val="FFFFE1"/>
            </a:solidFill>
            <a:ln>
              <a:noFill/>
            </a:ln>
            <a:effectLst>
              <a:outerShdw blurRad="215900" dist="38100" sx="101000" sy="101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59" name="Group 58"/>
            <p:cNvGrpSpPr/>
            <p:nvPr/>
          </p:nvGrpSpPr>
          <p:grpSpPr>
            <a:xfrm>
              <a:off x="6858000" y="1981200"/>
              <a:ext cx="533400" cy="1219200"/>
              <a:chOff x="6858000" y="0"/>
              <a:chExt cx="533400" cy="1219200"/>
            </a:xfrm>
          </p:grpSpPr>
          <p:sp>
            <p:nvSpPr>
              <p:cNvPr id="60" name="Rectangle 59"/>
              <p:cNvSpPr/>
              <p:nvPr/>
            </p:nvSpPr>
            <p:spPr>
              <a:xfrm>
                <a:off x="6858000" y="0"/>
                <a:ext cx="533400" cy="121920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1" name="Oval 60"/>
              <p:cNvSpPr/>
              <p:nvPr/>
            </p:nvSpPr>
            <p:spPr>
              <a:xfrm>
                <a:off x="6858000" y="9378"/>
                <a:ext cx="533400" cy="447822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400" dirty="0" smtClean="0"/>
                  <a:t>15</a:t>
                </a:r>
                <a:endParaRPr lang="en-US" sz="1400" dirty="0"/>
              </a:p>
            </p:txBody>
          </p:sp>
          <p:pic>
            <p:nvPicPr>
              <p:cNvPr id="62" name="Picture 61">
                <a:extLst>
                  <a:ext uri="{FF2B5EF4-FFF2-40B4-BE49-F238E27FC236}">
                    <a16:creationId xmlns:a16="http://schemas.microsoft.com/office/drawing/2014/main" id="{C4EEF574-8C47-41AD-A33F-CC848A14F41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6858000" y="533400"/>
                <a:ext cx="533400" cy="542778"/>
              </a:xfrm>
              <a:prstGeom prst="rect">
                <a:avLst/>
              </a:prstGeom>
            </p:spPr>
          </p:pic>
        </p:grpSp>
      </p:grpSp>
      <p:grpSp>
        <p:nvGrpSpPr>
          <p:cNvPr id="63" name="Group 62"/>
          <p:cNvGrpSpPr/>
          <p:nvPr/>
        </p:nvGrpSpPr>
        <p:grpSpPr>
          <a:xfrm>
            <a:off x="0" y="9378"/>
            <a:ext cx="12192000" cy="6858000"/>
            <a:chOff x="-4800600" y="0"/>
            <a:chExt cx="12192000" cy="6858000"/>
          </a:xfrm>
        </p:grpSpPr>
        <p:sp>
          <p:nvSpPr>
            <p:cNvPr id="64" name="Rectangle 63"/>
            <p:cNvSpPr/>
            <p:nvPr/>
          </p:nvSpPr>
          <p:spPr>
            <a:xfrm>
              <a:off x="-4800600" y="0"/>
              <a:ext cx="11658600" cy="6858000"/>
            </a:xfrm>
            <a:prstGeom prst="rect">
              <a:avLst/>
            </a:prstGeom>
            <a:solidFill>
              <a:srgbClr val="FFFFE1"/>
            </a:solidFill>
            <a:ln>
              <a:noFill/>
            </a:ln>
            <a:effectLst>
              <a:outerShdw blurRad="215900" dist="38100" sx="101000" sy="101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65" name="Group 64"/>
            <p:cNvGrpSpPr/>
            <p:nvPr/>
          </p:nvGrpSpPr>
          <p:grpSpPr>
            <a:xfrm>
              <a:off x="6858000" y="3200400"/>
              <a:ext cx="533400" cy="1219200"/>
              <a:chOff x="6858000" y="0"/>
              <a:chExt cx="533400" cy="1219200"/>
            </a:xfrm>
          </p:grpSpPr>
          <p:sp>
            <p:nvSpPr>
              <p:cNvPr id="66" name="Rectangle 65"/>
              <p:cNvSpPr/>
              <p:nvPr/>
            </p:nvSpPr>
            <p:spPr>
              <a:xfrm>
                <a:off x="6858000" y="0"/>
                <a:ext cx="533400" cy="121920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7" name="Oval 66"/>
              <p:cNvSpPr/>
              <p:nvPr/>
            </p:nvSpPr>
            <p:spPr>
              <a:xfrm>
                <a:off x="6858000" y="9378"/>
                <a:ext cx="533400" cy="447822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400" dirty="0" smtClean="0"/>
                  <a:t>16</a:t>
                </a:r>
                <a:endParaRPr lang="en-US" sz="1400" dirty="0"/>
              </a:p>
            </p:txBody>
          </p:sp>
          <p:pic>
            <p:nvPicPr>
              <p:cNvPr id="68" name="Picture 67">
                <a:extLst>
                  <a:ext uri="{FF2B5EF4-FFF2-40B4-BE49-F238E27FC236}">
                    <a16:creationId xmlns:a16="http://schemas.microsoft.com/office/drawing/2014/main" id="{C4EEF574-8C47-41AD-A33F-CC848A14F41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6858000" y="533400"/>
                <a:ext cx="533400" cy="542778"/>
              </a:xfrm>
              <a:prstGeom prst="rect">
                <a:avLst/>
              </a:prstGeom>
            </p:spPr>
          </p:pic>
        </p:grpSp>
      </p:grpSp>
      <p:grpSp>
        <p:nvGrpSpPr>
          <p:cNvPr id="69" name="Group 68"/>
          <p:cNvGrpSpPr/>
          <p:nvPr/>
        </p:nvGrpSpPr>
        <p:grpSpPr>
          <a:xfrm>
            <a:off x="-38100" y="-19050"/>
            <a:ext cx="12192000" cy="6858000"/>
            <a:chOff x="-4800600" y="0"/>
            <a:chExt cx="12192000" cy="6858000"/>
          </a:xfrm>
        </p:grpSpPr>
        <p:sp>
          <p:nvSpPr>
            <p:cNvPr id="70" name="Rectangle 69"/>
            <p:cNvSpPr/>
            <p:nvPr/>
          </p:nvSpPr>
          <p:spPr>
            <a:xfrm>
              <a:off x="-4800600" y="0"/>
              <a:ext cx="11658600" cy="6858000"/>
            </a:xfrm>
            <a:prstGeom prst="rect">
              <a:avLst/>
            </a:prstGeom>
            <a:solidFill>
              <a:srgbClr val="FFFFE1"/>
            </a:solidFill>
            <a:ln>
              <a:noFill/>
            </a:ln>
            <a:effectLst>
              <a:outerShdw blurRad="215900" dist="38100" sx="101000" sy="101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71" name="Group 70"/>
            <p:cNvGrpSpPr/>
            <p:nvPr/>
          </p:nvGrpSpPr>
          <p:grpSpPr>
            <a:xfrm>
              <a:off x="6858000" y="4419600"/>
              <a:ext cx="533400" cy="1219200"/>
              <a:chOff x="6858000" y="0"/>
              <a:chExt cx="533400" cy="1219200"/>
            </a:xfrm>
          </p:grpSpPr>
          <p:sp>
            <p:nvSpPr>
              <p:cNvPr id="72" name="Rectangle 71"/>
              <p:cNvSpPr/>
              <p:nvPr/>
            </p:nvSpPr>
            <p:spPr>
              <a:xfrm>
                <a:off x="6858000" y="0"/>
                <a:ext cx="533400" cy="121920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3" name="Oval 72"/>
              <p:cNvSpPr/>
              <p:nvPr/>
            </p:nvSpPr>
            <p:spPr>
              <a:xfrm>
                <a:off x="6858000" y="9378"/>
                <a:ext cx="533400" cy="447822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400" dirty="0" smtClean="0"/>
                  <a:t>17</a:t>
                </a:r>
                <a:endParaRPr lang="en-US" sz="1400" dirty="0"/>
              </a:p>
            </p:txBody>
          </p:sp>
          <p:pic>
            <p:nvPicPr>
              <p:cNvPr id="74" name="Picture 73">
                <a:extLst>
                  <a:ext uri="{FF2B5EF4-FFF2-40B4-BE49-F238E27FC236}">
                    <a16:creationId xmlns:a16="http://schemas.microsoft.com/office/drawing/2014/main" id="{C4EEF574-8C47-41AD-A33F-CC848A14F41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6858000" y="533400"/>
                <a:ext cx="533400" cy="542778"/>
              </a:xfrm>
              <a:prstGeom prst="rect">
                <a:avLst/>
              </a:prstGeom>
            </p:spPr>
          </p:pic>
        </p:grpSp>
      </p:grpSp>
      <p:grpSp>
        <p:nvGrpSpPr>
          <p:cNvPr id="75" name="Group 74"/>
          <p:cNvGrpSpPr/>
          <p:nvPr/>
        </p:nvGrpSpPr>
        <p:grpSpPr>
          <a:xfrm>
            <a:off x="-14037" y="-19050"/>
            <a:ext cx="12192000" cy="6858000"/>
            <a:chOff x="-4800600" y="0"/>
            <a:chExt cx="12192000" cy="6858000"/>
          </a:xfrm>
        </p:grpSpPr>
        <p:sp>
          <p:nvSpPr>
            <p:cNvPr id="76" name="Rectangle 75"/>
            <p:cNvSpPr/>
            <p:nvPr/>
          </p:nvSpPr>
          <p:spPr>
            <a:xfrm>
              <a:off x="-4800600" y="0"/>
              <a:ext cx="11658600" cy="6858000"/>
            </a:xfrm>
            <a:prstGeom prst="rect">
              <a:avLst/>
            </a:prstGeom>
            <a:solidFill>
              <a:srgbClr val="FFFFE1"/>
            </a:solidFill>
            <a:ln>
              <a:noFill/>
            </a:ln>
            <a:effectLst>
              <a:outerShdw blurRad="215900" dist="38100" sx="101000" sy="101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77" name="Group 76"/>
            <p:cNvGrpSpPr/>
            <p:nvPr/>
          </p:nvGrpSpPr>
          <p:grpSpPr>
            <a:xfrm>
              <a:off x="6858000" y="5638800"/>
              <a:ext cx="533400" cy="1219200"/>
              <a:chOff x="6858000" y="0"/>
              <a:chExt cx="533400" cy="1219200"/>
            </a:xfrm>
          </p:grpSpPr>
          <p:sp>
            <p:nvSpPr>
              <p:cNvPr id="78" name="Rectangle 77"/>
              <p:cNvSpPr/>
              <p:nvPr/>
            </p:nvSpPr>
            <p:spPr>
              <a:xfrm>
                <a:off x="6858000" y="0"/>
                <a:ext cx="533400" cy="121920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Oval 78"/>
              <p:cNvSpPr/>
              <p:nvPr/>
            </p:nvSpPr>
            <p:spPr>
              <a:xfrm>
                <a:off x="6858000" y="9378"/>
                <a:ext cx="533400" cy="447822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400" dirty="0" smtClean="0"/>
                  <a:t>18</a:t>
                </a:r>
                <a:endParaRPr lang="en-US" sz="1400" dirty="0"/>
              </a:p>
            </p:txBody>
          </p:sp>
          <p:pic>
            <p:nvPicPr>
              <p:cNvPr id="80" name="Picture 79">
                <a:extLst>
                  <a:ext uri="{FF2B5EF4-FFF2-40B4-BE49-F238E27FC236}">
                    <a16:creationId xmlns:a16="http://schemas.microsoft.com/office/drawing/2014/main" id="{C4EEF574-8C47-41AD-A33F-CC848A14F41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6858000" y="533400"/>
                <a:ext cx="533400" cy="542778"/>
              </a:xfrm>
              <a:prstGeom prst="rect">
                <a:avLst/>
              </a:prstGeom>
            </p:spPr>
          </p:pic>
        </p:grpSp>
      </p:grpSp>
      <p:pic>
        <p:nvPicPr>
          <p:cNvPr id="37" name="Picture 3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1693891"/>
            <a:ext cx="3272701" cy="3017874"/>
          </a:xfrm>
          <a:prstGeom prst="rect">
            <a:avLst/>
          </a:prstGeom>
          <a:ln w="76200">
            <a:solidFill>
              <a:schemeClr val="accent6"/>
            </a:solidFill>
          </a:ln>
        </p:spPr>
      </p:pic>
      <p:pic>
        <p:nvPicPr>
          <p:cNvPr id="38" name="Picture 3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82891" y="1693891"/>
            <a:ext cx="3325091" cy="3017874"/>
          </a:xfrm>
          <a:prstGeom prst="rect">
            <a:avLst/>
          </a:prstGeom>
          <a:ln w="76200">
            <a:solidFill>
              <a:schemeClr val="accent6"/>
            </a:solidFill>
          </a:ln>
        </p:spPr>
      </p:pic>
      <p:pic>
        <p:nvPicPr>
          <p:cNvPr id="39" name="Picture 3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64149" y="1693892"/>
            <a:ext cx="3270705" cy="3017873"/>
          </a:xfrm>
          <a:prstGeom prst="rect">
            <a:avLst/>
          </a:prstGeom>
          <a:ln w="76200">
            <a:solidFill>
              <a:schemeClr val="accent6"/>
            </a:solidFill>
          </a:ln>
        </p:spPr>
      </p:pic>
      <p:sp>
        <p:nvSpPr>
          <p:cNvPr id="40" name="TextBox 39"/>
          <p:cNvSpPr txBox="1"/>
          <p:nvPr/>
        </p:nvSpPr>
        <p:spPr>
          <a:xfrm>
            <a:off x="641535" y="554190"/>
            <a:ext cx="104312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তেল,গ্যাস ও কয়লা এসব প্রাকৃতিক সম্পদ থেকে কী ধরণের শক্তি পাই? </a:t>
            </a:r>
            <a:endParaRPr lang="en-US" sz="3600" dirty="0">
              <a:ln w="0"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996345" y="5052174"/>
            <a:ext cx="18225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2800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যান্ত্রিক শক্তি </a:t>
            </a:r>
            <a:endParaRPr lang="en-US" sz="2800" dirty="0">
              <a:ln w="0"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4800844" y="5052174"/>
            <a:ext cx="254311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800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তাপ শক্তি </a:t>
            </a:r>
            <a:endParaRPr lang="en-US" sz="2800" dirty="0">
              <a:ln w="0"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7343959" y="5052175"/>
            <a:ext cx="42231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800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বিদ্যুৎ শক্তি ও আলোক শক্তি</a:t>
            </a:r>
            <a:endParaRPr lang="en-US" sz="2800" dirty="0">
              <a:ln w="0"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4537122"/>
      </p:ext>
    </p:extLst>
  </p:cSld>
  <p:clrMapOvr>
    <a:masterClrMapping/>
  </p:clrMapOvr>
  <p:transition spd="med"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5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5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/>
      <p:bldP spid="42" grpId="0"/>
      <p:bldP spid="4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E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-4800600" y="0"/>
            <a:chExt cx="12192000" cy="6858000"/>
          </a:xfrm>
        </p:grpSpPr>
        <p:sp>
          <p:nvSpPr>
            <p:cNvPr id="4" name="Rectangle 3"/>
            <p:cNvSpPr/>
            <p:nvPr/>
          </p:nvSpPr>
          <p:spPr>
            <a:xfrm>
              <a:off x="-4800600" y="0"/>
              <a:ext cx="11658600" cy="6858000"/>
            </a:xfrm>
            <a:prstGeom prst="rect">
              <a:avLst/>
            </a:prstGeom>
            <a:solidFill>
              <a:srgbClr val="FFFFE1"/>
            </a:solidFill>
            <a:ln>
              <a:noFill/>
            </a:ln>
            <a:effectLst>
              <a:outerShdw blurRad="215900" dist="38100" sx="101000" sy="101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ectangle 4"/>
            <p:cNvSpPr/>
            <p:nvPr/>
          </p:nvSpPr>
          <p:spPr>
            <a:xfrm>
              <a:off x="6858000" y="0"/>
              <a:ext cx="533400" cy="121920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Oval 5"/>
            <p:cNvSpPr/>
            <p:nvPr/>
          </p:nvSpPr>
          <p:spPr>
            <a:xfrm>
              <a:off x="6857999" y="9378"/>
              <a:ext cx="533401" cy="447822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 smtClean="0"/>
                <a:t>19</a:t>
              </a:r>
              <a:endParaRPr lang="en-US" sz="1400" dirty="0"/>
            </a:p>
          </p:txBody>
        </p:sp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C4EEF574-8C47-41AD-A33F-CC848A14F41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858000" y="676422"/>
              <a:ext cx="533400" cy="542778"/>
            </a:xfrm>
            <a:prstGeom prst="rect">
              <a:avLst/>
            </a:prstGeom>
          </p:spPr>
        </p:pic>
      </p:grpSp>
      <p:grpSp>
        <p:nvGrpSpPr>
          <p:cNvPr id="51" name="Group 50"/>
          <p:cNvGrpSpPr/>
          <p:nvPr/>
        </p:nvGrpSpPr>
        <p:grpSpPr>
          <a:xfrm>
            <a:off x="-10515600" y="0"/>
            <a:ext cx="12192000" cy="6858000"/>
            <a:chOff x="-4800600" y="0"/>
            <a:chExt cx="12192000" cy="6858000"/>
          </a:xfrm>
        </p:grpSpPr>
        <p:sp>
          <p:nvSpPr>
            <p:cNvPr id="52" name="Rectangle 51"/>
            <p:cNvSpPr/>
            <p:nvPr/>
          </p:nvSpPr>
          <p:spPr>
            <a:xfrm>
              <a:off x="-4800600" y="0"/>
              <a:ext cx="11658600" cy="6858000"/>
            </a:xfrm>
            <a:prstGeom prst="rect">
              <a:avLst/>
            </a:prstGeom>
            <a:solidFill>
              <a:srgbClr val="FFFFE1"/>
            </a:solidFill>
            <a:ln>
              <a:noFill/>
            </a:ln>
            <a:effectLst>
              <a:outerShdw blurRad="215900" dist="38100" sx="101000" sy="101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53" name="Group 52"/>
            <p:cNvGrpSpPr/>
            <p:nvPr/>
          </p:nvGrpSpPr>
          <p:grpSpPr>
            <a:xfrm>
              <a:off x="6858000" y="762000"/>
              <a:ext cx="533400" cy="1219200"/>
              <a:chOff x="6858000" y="0"/>
              <a:chExt cx="533400" cy="1219200"/>
            </a:xfrm>
          </p:grpSpPr>
          <p:sp>
            <p:nvSpPr>
              <p:cNvPr id="54" name="Rectangle 53"/>
              <p:cNvSpPr/>
              <p:nvPr/>
            </p:nvSpPr>
            <p:spPr>
              <a:xfrm>
                <a:off x="6858000" y="0"/>
                <a:ext cx="533400" cy="121920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5" name="Oval 54"/>
              <p:cNvSpPr/>
              <p:nvPr/>
            </p:nvSpPr>
            <p:spPr>
              <a:xfrm>
                <a:off x="6858000" y="9378"/>
                <a:ext cx="533400" cy="447822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400" dirty="0" smtClean="0"/>
                  <a:t>20</a:t>
                </a:r>
                <a:endParaRPr lang="en-US" sz="1400" dirty="0"/>
              </a:p>
            </p:txBody>
          </p:sp>
          <p:pic>
            <p:nvPicPr>
              <p:cNvPr id="56" name="Picture 55">
                <a:extLst>
                  <a:ext uri="{FF2B5EF4-FFF2-40B4-BE49-F238E27FC236}">
                    <a16:creationId xmlns:a16="http://schemas.microsoft.com/office/drawing/2014/main" id="{C4EEF574-8C47-41AD-A33F-CC848A14F41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6858000" y="533400"/>
                <a:ext cx="533400" cy="542778"/>
              </a:xfrm>
              <a:prstGeom prst="rect">
                <a:avLst/>
              </a:prstGeom>
            </p:spPr>
          </p:pic>
        </p:grpSp>
      </p:grpSp>
      <p:grpSp>
        <p:nvGrpSpPr>
          <p:cNvPr id="57" name="Group 56"/>
          <p:cNvGrpSpPr/>
          <p:nvPr/>
        </p:nvGrpSpPr>
        <p:grpSpPr>
          <a:xfrm>
            <a:off x="-10820400" y="9378"/>
            <a:ext cx="12192000" cy="6858000"/>
            <a:chOff x="-4800600" y="0"/>
            <a:chExt cx="12192000" cy="6858000"/>
          </a:xfrm>
        </p:grpSpPr>
        <p:sp>
          <p:nvSpPr>
            <p:cNvPr id="58" name="Rectangle 57"/>
            <p:cNvSpPr/>
            <p:nvPr/>
          </p:nvSpPr>
          <p:spPr>
            <a:xfrm>
              <a:off x="-4800600" y="0"/>
              <a:ext cx="11658600" cy="6858000"/>
            </a:xfrm>
            <a:prstGeom prst="rect">
              <a:avLst/>
            </a:prstGeom>
            <a:solidFill>
              <a:srgbClr val="FFFFE1"/>
            </a:solidFill>
            <a:ln>
              <a:noFill/>
            </a:ln>
            <a:effectLst>
              <a:outerShdw blurRad="215900" dist="38100" sx="101000" sy="101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59" name="Group 58"/>
            <p:cNvGrpSpPr/>
            <p:nvPr/>
          </p:nvGrpSpPr>
          <p:grpSpPr>
            <a:xfrm>
              <a:off x="6858000" y="1981200"/>
              <a:ext cx="533400" cy="1219200"/>
              <a:chOff x="6858000" y="0"/>
              <a:chExt cx="533400" cy="1219200"/>
            </a:xfrm>
          </p:grpSpPr>
          <p:sp>
            <p:nvSpPr>
              <p:cNvPr id="60" name="Rectangle 59"/>
              <p:cNvSpPr/>
              <p:nvPr/>
            </p:nvSpPr>
            <p:spPr>
              <a:xfrm>
                <a:off x="6858000" y="0"/>
                <a:ext cx="533400" cy="121920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1" name="Oval 60"/>
              <p:cNvSpPr/>
              <p:nvPr/>
            </p:nvSpPr>
            <p:spPr>
              <a:xfrm>
                <a:off x="6858000" y="9378"/>
                <a:ext cx="533400" cy="447822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400" dirty="0" smtClean="0"/>
                  <a:t>21</a:t>
                </a:r>
                <a:endParaRPr lang="en-US" sz="1400" dirty="0"/>
              </a:p>
            </p:txBody>
          </p:sp>
          <p:pic>
            <p:nvPicPr>
              <p:cNvPr id="62" name="Picture 61">
                <a:extLst>
                  <a:ext uri="{FF2B5EF4-FFF2-40B4-BE49-F238E27FC236}">
                    <a16:creationId xmlns:a16="http://schemas.microsoft.com/office/drawing/2014/main" id="{C4EEF574-8C47-41AD-A33F-CC848A14F41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6858000" y="533400"/>
                <a:ext cx="533400" cy="542778"/>
              </a:xfrm>
              <a:prstGeom prst="rect">
                <a:avLst/>
              </a:prstGeom>
            </p:spPr>
          </p:pic>
        </p:grpSp>
      </p:grpSp>
      <p:grpSp>
        <p:nvGrpSpPr>
          <p:cNvPr id="63" name="Group 62"/>
          <p:cNvGrpSpPr/>
          <p:nvPr/>
        </p:nvGrpSpPr>
        <p:grpSpPr>
          <a:xfrm>
            <a:off x="-11125200" y="9378"/>
            <a:ext cx="12192000" cy="6858000"/>
            <a:chOff x="-4800600" y="0"/>
            <a:chExt cx="12192000" cy="6858000"/>
          </a:xfrm>
        </p:grpSpPr>
        <p:sp>
          <p:nvSpPr>
            <p:cNvPr id="64" name="Rectangle 63"/>
            <p:cNvSpPr/>
            <p:nvPr/>
          </p:nvSpPr>
          <p:spPr>
            <a:xfrm>
              <a:off x="-4800600" y="0"/>
              <a:ext cx="11658600" cy="6858000"/>
            </a:xfrm>
            <a:prstGeom prst="rect">
              <a:avLst/>
            </a:prstGeom>
            <a:solidFill>
              <a:srgbClr val="FFFFE1"/>
            </a:solidFill>
            <a:ln>
              <a:noFill/>
            </a:ln>
            <a:effectLst>
              <a:outerShdw blurRad="215900" dist="38100" sx="101000" sy="101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65" name="Group 64"/>
            <p:cNvGrpSpPr/>
            <p:nvPr/>
          </p:nvGrpSpPr>
          <p:grpSpPr>
            <a:xfrm>
              <a:off x="6858000" y="3200400"/>
              <a:ext cx="533400" cy="1219200"/>
              <a:chOff x="6858000" y="0"/>
              <a:chExt cx="533400" cy="1219200"/>
            </a:xfrm>
          </p:grpSpPr>
          <p:sp>
            <p:nvSpPr>
              <p:cNvPr id="66" name="Rectangle 65"/>
              <p:cNvSpPr/>
              <p:nvPr/>
            </p:nvSpPr>
            <p:spPr>
              <a:xfrm>
                <a:off x="6858000" y="0"/>
                <a:ext cx="533400" cy="121920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7" name="Oval 66"/>
              <p:cNvSpPr/>
              <p:nvPr/>
            </p:nvSpPr>
            <p:spPr>
              <a:xfrm>
                <a:off x="6858000" y="9378"/>
                <a:ext cx="533400" cy="447822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400" dirty="0" smtClean="0"/>
                  <a:t>22</a:t>
                </a:r>
                <a:endParaRPr lang="en-US" sz="1400" dirty="0"/>
              </a:p>
            </p:txBody>
          </p:sp>
          <p:pic>
            <p:nvPicPr>
              <p:cNvPr id="68" name="Picture 67">
                <a:extLst>
                  <a:ext uri="{FF2B5EF4-FFF2-40B4-BE49-F238E27FC236}">
                    <a16:creationId xmlns:a16="http://schemas.microsoft.com/office/drawing/2014/main" id="{C4EEF574-8C47-41AD-A33F-CC848A14F41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6858000" y="533400"/>
                <a:ext cx="533400" cy="542778"/>
              </a:xfrm>
              <a:prstGeom prst="rect">
                <a:avLst/>
              </a:prstGeom>
            </p:spPr>
          </p:pic>
        </p:grpSp>
      </p:grpSp>
      <p:grpSp>
        <p:nvGrpSpPr>
          <p:cNvPr id="69" name="Group 68"/>
          <p:cNvGrpSpPr/>
          <p:nvPr/>
        </p:nvGrpSpPr>
        <p:grpSpPr>
          <a:xfrm>
            <a:off x="-11430000" y="0"/>
            <a:ext cx="12192000" cy="6858000"/>
            <a:chOff x="-4800600" y="0"/>
            <a:chExt cx="12192000" cy="6858000"/>
          </a:xfrm>
        </p:grpSpPr>
        <p:sp>
          <p:nvSpPr>
            <p:cNvPr id="70" name="Rectangle 69"/>
            <p:cNvSpPr/>
            <p:nvPr/>
          </p:nvSpPr>
          <p:spPr>
            <a:xfrm>
              <a:off x="-4800600" y="0"/>
              <a:ext cx="11658600" cy="6858000"/>
            </a:xfrm>
            <a:prstGeom prst="rect">
              <a:avLst/>
            </a:prstGeom>
            <a:solidFill>
              <a:srgbClr val="FFFFE1"/>
            </a:solidFill>
            <a:ln>
              <a:noFill/>
            </a:ln>
            <a:effectLst>
              <a:outerShdw blurRad="215900" dist="38100" sx="101000" sy="101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71" name="Group 70"/>
            <p:cNvGrpSpPr/>
            <p:nvPr/>
          </p:nvGrpSpPr>
          <p:grpSpPr>
            <a:xfrm>
              <a:off x="6858000" y="4419600"/>
              <a:ext cx="533400" cy="1219200"/>
              <a:chOff x="6858000" y="0"/>
              <a:chExt cx="533400" cy="1219200"/>
            </a:xfrm>
          </p:grpSpPr>
          <p:sp>
            <p:nvSpPr>
              <p:cNvPr id="72" name="Rectangle 71"/>
              <p:cNvSpPr/>
              <p:nvPr/>
            </p:nvSpPr>
            <p:spPr>
              <a:xfrm>
                <a:off x="6858000" y="0"/>
                <a:ext cx="533400" cy="121920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3" name="Oval 72"/>
              <p:cNvSpPr/>
              <p:nvPr/>
            </p:nvSpPr>
            <p:spPr>
              <a:xfrm>
                <a:off x="6858000" y="9378"/>
                <a:ext cx="533400" cy="447822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400" dirty="0" smtClean="0"/>
                  <a:t>23</a:t>
                </a:r>
                <a:endParaRPr lang="en-US" sz="1400" dirty="0"/>
              </a:p>
            </p:txBody>
          </p:sp>
          <p:pic>
            <p:nvPicPr>
              <p:cNvPr id="74" name="Picture 73">
                <a:extLst>
                  <a:ext uri="{FF2B5EF4-FFF2-40B4-BE49-F238E27FC236}">
                    <a16:creationId xmlns:a16="http://schemas.microsoft.com/office/drawing/2014/main" id="{C4EEF574-8C47-41AD-A33F-CC848A14F41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6858000" y="533400"/>
                <a:ext cx="533400" cy="542778"/>
              </a:xfrm>
              <a:prstGeom prst="rect">
                <a:avLst/>
              </a:prstGeom>
            </p:spPr>
          </p:pic>
        </p:grpSp>
      </p:grpSp>
      <p:grpSp>
        <p:nvGrpSpPr>
          <p:cNvPr id="75" name="Group 74"/>
          <p:cNvGrpSpPr/>
          <p:nvPr/>
        </p:nvGrpSpPr>
        <p:grpSpPr>
          <a:xfrm>
            <a:off x="-11734800" y="0"/>
            <a:ext cx="12192000" cy="6858000"/>
            <a:chOff x="-4800600" y="0"/>
            <a:chExt cx="12192000" cy="6858000"/>
          </a:xfrm>
        </p:grpSpPr>
        <p:sp>
          <p:nvSpPr>
            <p:cNvPr id="76" name="Rectangle 75"/>
            <p:cNvSpPr/>
            <p:nvPr/>
          </p:nvSpPr>
          <p:spPr>
            <a:xfrm>
              <a:off x="-4800600" y="0"/>
              <a:ext cx="11658600" cy="6858000"/>
            </a:xfrm>
            <a:prstGeom prst="rect">
              <a:avLst/>
            </a:prstGeom>
            <a:solidFill>
              <a:srgbClr val="FFFFE1"/>
            </a:solidFill>
            <a:ln>
              <a:noFill/>
            </a:ln>
            <a:effectLst>
              <a:outerShdw blurRad="215900" dist="38100" sx="101000" sy="101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77" name="Group 76"/>
            <p:cNvGrpSpPr/>
            <p:nvPr/>
          </p:nvGrpSpPr>
          <p:grpSpPr>
            <a:xfrm>
              <a:off x="6858000" y="5638800"/>
              <a:ext cx="533400" cy="1219200"/>
              <a:chOff x="6858000" y="0"/>
              <a:chExt cx="533400" cy="1219200"/>
            </a:xfrm>
          </p:grpSpPr>
          <p:sp>
            <p:nvSpPr>
              <p:cNvPr id="78" name="Rectangle 77"/>
              <p:cNvSpPr/>
              <p:nvPr/>
            </p:nvSpPr>
            <p:spPr>
              <a:xfrm>
                <a:off x="6858000" y="0"/>
                <a:ext cx="533400" cy="121920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Oval 78"/>
              <p:cNvSpPr/>
              <p:nvPr/>
            </p:nvSpPr>
            <p:spPr>
              <a:xfrm>
                <a:off x="6858000" y="9378"/>
                <a:ext cx="533400" cy="447822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400" dirty="0" smtClean="0"/>
                  <a:t>24</a:t>
                </a:r>
                <a:endParaRPr lang="en-US" sz="1400" dirty="0"/>
              </a:p>
            </p:txBody>
          </p:sp>
          <p:pic>
            <p:nvPicPr>
              <p:cNvPr id="80" name="Picture 79">
                <a:extLst>
                  <a:ext uri="{FF2B5EF4-FFF2-40B4-BE49-F238E27FC236}">
                    <a16:creationId xmlns:a16="http://schemas.microsoft.com/office/drawing/2014/main" id="{C4EEF574-8C47-41AD-A33F-CC848A14F41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6858000" y="533400"/>
                <a:ext cx="533400" cy="542778"/>
              </a:xfrm>
              <a:prstGeom prst="rect">
                <a:avLst/>
              </a:prstGeom>
            </p:spPr>
          </p:pic>
        </p:grpSp>
      </p:grpSp>
      <p:sp>
        <p:nvSpPr>
          <p:cNvPr id="37" name="TextBox 36"/>
          <p:cNvSpPr txBox="1"/>
          <p:nvPr/>
        </p:nvSpPr>
        <p:spPr>
          <a:xfrm>
            <a:off x="1519235" y="5299310"/>
            <a:ext cx="975360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>
                <a:latin typeface="NikoshBAN" pitchFamily="2" charset="0"/>
                <a:cs typeface="NikoshBAN" pitchFamily="2" charset="0"/>
              </a:rPr>
              <a:t>এগুলো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পোড়ালে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তাপ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উৎপন্ন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যা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খাবার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রান্না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যানবাহন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চালাতে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বিদ্যু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ৎ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উৎপাদন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ব্যবহার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1724274" y="299971"/>
            <a:ext cx="991963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latin typeface="NikoshBAN" pitchFamily="2" charset="0"/>
                <a:cs typeface="NikoshBAN" pitchFamily="2" charset="0"/>
              </a:rPr>
              <a:t>তোমরা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বলতে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পার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তেল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কয়লা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প্রাকৃতিক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গ্যাস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কীভাবে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ব্যবহার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?</a:t>
            </a:r>
          </a:p>
        </p:txBody>
      </p:sp>
      <p:pic>
        <p:nvPicPr>
          <p:cNvPr id="39" name="Picture 38" descr="8f9d7889fad0f474147ef8451151d6d3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33601" y="1307256"/>
            <a:ext cx="3932904" cy="3569544"/>
          </a:xfrm>
          <a:prstGeom prst="round2DiagRect">
            <a:avLst>
              <a:gd name="adj1" fmla="val 0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0" name="Picture 3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33302" y="1295400"/>
            <a:ext cx="3991898" cy="35814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473618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5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E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-4800600" y="0"/>
            <a:chExt cx="12192000" cy="6858000"/>
          </a:xfrm>
        </p:grpSpPr>
        <p:sp>
          <p:nvSpPr>
            <p:cNvPr id="4" name="Rectangle 3"/>
            <p:cNvSpPr/>
            <p:nvPr/>
          </p:nvSpPr>
          <p:spPr>
            <a:xfrm>
              <a:off x="-4800600" y="0"/>
              <a:ext cx="11658600" cy="6858000"/>
            </a:xfrm>
            <a:prstGeom prst="rect">
              <a:avLst/>
            </a:prstGeom>
            <a:solidFill>
              <a:srgbClr val="FFFFE1"/>
            </a:solidFill>
            <a:ln>
              <a:noFill/>
            </a:ln>
            <a:effectLst>
              <a:outerShdw blurRad="215900" dist="38100" sx="101000" sy="101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ectangle 4"/>
            <p:cNvSpPr/>
            <p:nvPr/>
          </p:nvSpPr>
          <p:spPr>
            <a:xfrm>
              <a:off x="6858000" y="0"/>
              <a:ext cx="533400" cy="121920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Oval 5"/>
            <p:cNvSpPr/>
            <p:nvPr/>
          </p:nvSpPr>
          <p:spPr>
            <a:xfrm>
              <a:off x="6857999" y="9378"/>
              <a:ext cx="533401" cy="447822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 smtClean="0"/>
                <a:t>1</a:t>
              </a:r>
              <a:endParaRPr lang="en-US" sz="3200" dirty="0"/>
            </a:p>
          </p:txBody>
        </p:sp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C4EEF574-8C47-41AD-A33F-CC848A14F41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858000" y="676422"/>
              <a:ext cx="533400" cy="542778"/>
            </a:xfrm>
            <a:prstGeom prst="rect">
              <a:avLst/>
            </a:prstGeom>
          </p:spPr>
        </p:pic>
      </p:grpSp>
      <p:grpSp>
        <p:nvGrpSpPr>
          <p:cNvPr id="51" name="Group 50"/>
          <p:cNvGrpSpPr/>
          <p:nvPr/>
        </p:nvGrpSpPr>
        <p:grpSpPr>
          <a:xfrm>
            <a:off x="0" y="0"/>
            <a:ext cx="12192000" cy="6858000"/>
            <a:chOff x="-4800600" y="0"/>
            <a:chExt cx="12192000" cy="6858000"/>
          </a:xfrm>
        </p:grpSpPr>
        <p:sp>
          <p:nvSpPr>
            <p:cNvPr id="52" name="Rectangle 51"/>
            <p:cNvSpPr/>
            <p:nvPr/>
          </p:nvSpPr>
          <p:spPr>
            <a:xfrm>
              <a:off x="-4800600" y="0"/>
              <a:ext cx="11658600" cy="6858000"/>
            </a:xfrm>
            <a:prstGeom prst="rect">
              <a:avLst/>
            </a:prstGeom>
            <a:solidFill>
              <a:srgbClr val="FFFFE1"/>
            </a:solidFill>
            <a:ln>
              <a:noFill/>
            </a:ln>
            <a:effectLst>
              <a:outerShdw blurRad="215900" dist="38100" sx="101000" sy="101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53" name="Group 52"/>
            <p:cNvGrpSpPr/>
            <p:nvPr/>
          </p:nvGrpSpPr>
          <p:grpSpPr>
            <a:xfrm>
              <a:off x="6858000" y="762000"/>
              <a:ext cx="533400" cy="1219200"/>
              <a:chOff x="6858000" y="0"/>
              <a:chExt cx="533400" cy="1219200"/>
            </a:xfrm>
          </p:grpSpPr>
          <p:sp>
            <p:nvSpPr>
              <p:cNvPr id="54" name="Rectangle 53"/>
              <p:cNvSpPr/>
              <p:nvPr/>
            </p:nvSpPr>
            <p:spPr>
              <a:xfrm>
                <a:off x="6858000" y="0"/>
                <a:ext cx="533400" cy="121920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5" name="Oval 54"/>
              <p:cNvSpPr/>
              <p:nvPr/>
            </p:nvSpPr>
            <p:spPr>
              <a:xfrm>
                <a:off x="6858000" y="9378"/>
                <a:ext cx="533400" cy="447822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200" dirty="0"/>
                  <a:t>2</a:t>
                </a:r>
              </a:p>
            </p:txBody>
          </p:sp>
          <p:pic>
            <p:nvPicPr>
              <p:cNvPr id="56" name="Picture 55">
                <a:extLst>
                  <a:ext uri="{FF2B5EF4-FFF2-40B4-BE49-F238E27FC236}">
                    <a16:creationId xmlns:a16="http://schemas.microsoft.com/office/drawing/2014/main" id="{C4EEF574-8C47-41AD-A33F-CC848A14F41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6858000" y="533400"/>
                <a:ext cx="533400" cy="542778"/>
              </a:xfrm>
              <a:prstGeom prst="rect">
                <a:avLst/>
              </a:prstGeom>
            </p:spPr>
          </p:pic>
        </p:grpSp>
      </p:grpSp>
      <p:grpSp>
        <p:nvGrpSpPr>
          <p:cNvPr id="57" name="Group 56"/>
          <p:cNvGrpSpPr/>
          <p:nvPr/>
        </p:nvGrpSpPr>
        <p:grpSpPr>
          <a:xfrm>
            <a:off x="-10820400" y="9378"/>
            <a:ext cx="12192000" cy="6858000"/>
            <a:chOff x="-4800600" y="0"/>
            <a:chExt cx="12192000" cy="6858000"/>
          </a:xfrm>
        </p:grpSpPr>
        <p:sp>
          <p:nvSpPr>
            <p:cNvPr id="58" name="Rectangle 57"/>
            <p:cNvSpPr/>
            <p:nvPr/>
          </p:nvSpPr>
          <p:spPr>
            <a:xfrm>
              <a:off x="-4800600" y="0"/>
              <a:ext cx="11658600" cy="6858000"/>
            </a:xfrm>
            <a:prstGeom prst="rect">
              <a:avLst/>
            </a:prstGeom>
            <a:solidFill>
              <a:srgbClr val="FFFFE1"/>
            </a:solidFill>
            <a:ln>
              <a:noFill/>
            </a:ln>
            <a:effectLst>
              <a:outerShdw blurRad="215900" dist="38100" sx="101000" sy="101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59" name="Group 58"/>
            <p:cNvGrpSpPr/>
            <p:nvPr/>
          </p:nvGrpSpPr>
          <p:grpSpPr>
            <a:xfrm>
              <a:off x="6858000" y="1981200"/>
              <a:ext cx="533400" cy="1219200"/>
              <a:chOff x="6858000" y="0"/>
              <a:chExt cx="533400" cy="1219200"/>
            </a:xfrm>
          </p:grpSpPr>
          <p:sp>
            <p:nvSpPr>
              <p:cNvPr id="60" name="Rectangle 59"/>
              <p:cNvSpPr/>
              <p:nvPr/>
            </p:nvSpPr>
            <p:spPr>
              <a:xfrm>
                <a:off x="6858000" y="0"/>
                <a:ext cx="533400" cy="121920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1" name="Oval 60"/>
              <p:cNvSpPr/>
              <p:nvPr/>
            </p:nvSpPr>
            <p:spPr>
              <a:xfrm>
                <a:off x="6858000" y="9378"/>
                <a:ext cx="533400" cy="447822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200" dirty="0"/>
                  <a:t>3</a:t>
                </a:r>
              </a:p>
            </p:txBody>
          </p:sp>
          <p:pic>
            <p:nvPicPr>
              <p:cNvPr id="62" name="Picture 61">
                <a:extLst>
                  <a:ext uri="{FF2B5EF4-FFF2-40B4-BE49-F238E27FC236}">
                    <a16:creationId xmlns:a16="http://schemas.microsoft.com/office/drawing/2014/main" id="{C4EEF574-8C47-41AD-A33F-CC848A14F41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6858000" y="533400"/>
                <a:ext cx="533400" cy="542778"/>
              </a:xfrm>
              <a:prstGeom prst="rect">
                <a:avLst/>
              </a:prstGeom>
            </p:spPr>
          </p:pic>
        </p:grpSp>
      </p:grpSp>
      <p:grpSp>
        <p:nvGrpSpPr>
          <p:cNvPr id="63" name="Group 62"/>
          <p:cNvGrpSpPr/>
          <p:nvPr/>
        </p:nvGrpSpPr>
        <p:grpSpPr>
          <a:xfrm>
            <a:off x="-11125200" y="9378"/>
            <a:ext cx="12192000" cy="6858000"/>
            <a:chOff x="-4800600" y="0"/>
            <a:chExt cx="12192000" cy="6858000"/>
          </a:xfrm>
        </p:grpSpPr>
        <p:sp>
          <p:nvSpPr>
            <p:cNvPr id="64" name="Rectangle 63"/>
            <p:cNvSpPr/>
            <p:nvPr/>
          </p:nvSpPr>
          <p:spPr>
            <a:xfrm>
              <a:off x="-4800600" y="0"/>
              <a:ext cx="11658600" cy="6858000"/>
            </a:xfrm>
            <a:prstGeom prst="rect">
              <a:avLst/>
            </a:prstGeom>
            <a:solidFill>
              <a:srgbClr val="FFFFE1"/>
            </a:solidFill>
            <a:ln>
              <a:noFill/>
            </a:ln>
            <a:effectLst>
              <a:outerShdw blurRad="215900" dist="38100" sx="101000" sy="101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65" name="Group 64"/>
            <p:cNvGrpSpPr/>
            <p:nvPr/>
          </p:nvGrpSpPr>
          <p:grpSpPr>
            <a:xfrm>
              <a:off x="6858000" y="3200400"/>
              <a:ext cx="533400" cy="1219200"/>
              <a:chOff x="6858000" y="0"/>
              <a:chExt cx="533400" cy="1219200"/>
            </a:xfrm>
          </p:grpSpPr>
          <p:sp>
            <p:nvSpPr>
              <p:cNvPr id="66" name="Rectangle 65"/>
              <p:cNvSpPr/>
              <p:nvPr/>
            </p:nvSpPr>
            <p:spPr>
              <a:xfrm>
                <a:off x="6858000" y="0"/>
                <a:ext cx="533400" cy="121920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7" name="Oval 66"/>
              <p:cNvSpPr/>
              <p:nvPr/>
            </p:nvSpPr>
            <p:spPr>
              <a:xfrm>
                <a:off x="6858000" y="9378"/>
                <a:ext cx="533400" cy="447822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200" dirty="0"/>
                  <a:t>4</a:t>
                </a:r>
              </a:p>
            </p:txBody>
          </p:sp>
          <p:pic>
            <p:nvPicPr>
              <p:cNvPr id="68" name="Picture 67">
                <a:extLst>
                  <a:ext uri="{FF2B5EF4-FFF2-40B4-BE49-F238E27FC236}">
                    <a16:creationId xmlns:a16="http://schemas.microsoft.com/office/drawing/2014/main" id="{C4EEF574-8C47-41AD-A33F-CC848A14F41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6858000" y="533400"/>
                <a:ext cx="533400" cy="542778"/>
              </a:xfrm>
              <a:prstGeom prst="rect">
                <a:avLst/>
              </a:prstGeom>
            </p:spPr>
          </p:pic>
        </p:grpSp>
      </p:grpSp>
      <p:grpSp>
        <p:nvGrpSpPr>
          <p:cNvPr id="69" name="Group 68"/>
          <p:cNvGrpSpPr/>
          <p:nvPr/>
        </p:nvGrpSpPr>
        <p:grpSpPr>
          <a:xfrm>
            <a:off x="-11430000" y="0"/>
            <a:ext cx="12192000" cy="6858000"/>
            <a:chOff x="-4800600" y="0"/>
            <a:chExt cx="12192000" cy="6858000"/>
          </a:xfrm>
        </p:grpSpPr>
        <p:sp>
          <p:nvSpPr>
            <p:cNvPr id="70" name="Rectangle 69"/>
            <p:cNvSpPr/>
            <p:nvPr/>
          </p:nvSpPr>
          <p:spPr>
            <a:xfrm>
              <a:off x="-4800600" y="0"/>
              <a:ext cx="11658600" cy="6858000"/>
            </a:xfrm>
            <a:prstGeom prst="rect">
              <a:avLst/>
            </a:prstGeom>
            <a:solidFill>
              <a:srgbClr val="FFFFE1"/>
            </a:solidFill>
            <a:ln>
              <a:noFill/>
            </a:ln>
            <a:effectLst>
              <a:outerShdw blurRad="215900" dist="38100" sx="101000" sy="101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71" name="Group 70"/>
            <p:cNvGrpSpPr/>
            <p:nvPr/>
          </p:nvGrpSpPr>
          <p:grpSpPr>
            <a:xfrm>
              <a:off x="6858000" y="4419600"/>
              <a:ext cx="533400" cy="1219200"/>
              <a:chOff x="6858000" y="0"/>
              <a:chExt cx="533400" cy="1219200"/>
            </a:xfrm>
          </p:grpSpPr>
          <p:sp>
            <p:nvSpPr>
              <p:cNvPr id="72" name="Rectangle 71"/>
              <p:cNvSpPr/>
              <p:nvPr/>
            </p:nvSpPr>
            <p:spPr>
              <a:xfrm>
                <a:off x="6858000" y="0"/>
                <a:ext cx="533400" cy="121920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3" name="Oval 72"/>
              <p:cNvSpPr/>
              <p:nvPr/>
            </p:nvSpPr>
            <p:spPr>
              <a:xfrm>
                <a:off x="6858000" y="9378"/>
                <a:ext cx="533400" cy="447822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200" dirty="0"/>
                  <a:t>5</a:t>
                </a:r>
              </a:p>
            </p:txBody>
          </p:sp>
          <p:pic>
            <p:nvPicPr>
              <p:cNvPr id="74" name="Picture 73">
                <a:extLst>
                  <a:ext uri="{FF2B5EF4-FFF2-40B4-BE49-F238E27FC236}">
                    <a16:creationId xmlns:a16="http://schemas.microsoft.com/office/drawing/2014/main" id="{C4EEF574-8C47-41AD-A33F-CC848A14F41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6858000" y="533400"/>
                <a:ext cx="533400" cy="542778"/>
              </a:xfrm>
              <a:prstGeom prst="rect">
                <a:avLst/>
              </a:prstGeom>
            </p:spPr>
          </p:pic>
        </p:grpSp>
      </p:grpSp>
      <p:grpSp>
        <p:nvGrpSpPr>
          <p:cNvPr id="75" name="Group 74"/>
          <p:cNvGrpSpPr/>
          <p:nvPr/>
        </p:nvGrpSpPr>
        <p:grpSpPr>
          <a:xfrm>
            <a:off x="-11734800" y="0"/>
            <a:ext cx="12192000" cy="6858000"/>
            <a:chOff x="-4800600" y="0"/>
            <a:chExt cx="12192000" cy="6858000"/>
          </a:xfrm>
        </p:grpSpPr>
        <p:sp>
          <p:nvSpPr>
            <p:cNvPr id="76" name="Rectangle 75"/>
            <p:cNvSpPr/>
            <p:nvPr/>
          </p:nvSpPr>
          <p:spPr>
            <a:xfrm>
              <a:off x="-4800600" y="0"/>
              <a:ext cx="11658600" cy="6858000"/>
            </a:xfrm>
            <a:prstGeom prst="rect">
              <a:avLst/>
            </a:prstGeom>
            <a:solidFill>
              <a:srgbClr val="FFFFE1"/>
            </a:solidFill>
            <a:ln>
              <a:noFill/>
            </a:ln>
            <a:effectLst>
              <a:outerShdw blurRad="215900" dist="38100" sx="101000" sy="101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77" name="Group 76"/>
            <p:cNvGrpSpPr/>
            <p:nvPr/>
          </p:nvGrpSpPr>
          <p:grpSpPr>
            <a:xfrm>
              <a:off x="6858000" y="5638800"/>
              <a:ext cx="533400" cy="1219200"/>
              <a:chOff x="6858000" y="0"/>
              <a:chExt cx="533400" cy="1219200"/>
            </a:xfrm>
          </p:grpSpPr>
          <p:sp>
            <p:nvSpPr>
              <p:cNvPr id="78" name="Rectangle 77"/>
              <p:cNvSpPr/>
              <p:nvPr/>
            </p:nvSpPr>
            <p:spPr>
              <a:xfrm>
                <a:off x="6858000" y="0"/>
                <a:ext cx="533400" cy="121920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Oval 78"/>
              <p:cNvSpPr/>
              <p:nvPr/>
            </p:nvSpPr>
            <p:spPr>
              <a:xfrm>
                <a:off x="6858000" y="9378"/>
                <a:ext cx="533400" cy="447822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200" dirty="0"/>
                  <a:t>6</a:t>
                </a:r>
              </a:p>
            </p:txBody>
          </p:sp>
          <p:pic>
            <p:nvPicPr>
              <p:cNvPr id="80" name="Picture 79">
                <a:extLst>
                  <a:ext uri="{FF2B5EF4-FFF2-40B4-BE49-F238E27FC236}">
                    <a16:creationId xmlns:a16="http://schemas.microsoft.com/office/drawing/2014/main" id="{C4EEF574-8C47-41AD-A33F-CC848A14F41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6858000" y="533400"/>
                <a:ext cx="533400" cy="542778"/>
              </a:xfrm>
              <a:prstGeom prst="rect">
                <a:avLst/>
              </a:prstGeom>
            </p:spPr>
          </p:pic>
        </p:grpSp>
      </p:grpSp>
      <p:sp>
        <p:nvSpPr>
          <p:cNvPr id="41" name="TextBox 6"/>
          <p:cNvSpPr txBox="1"/>
          <p:nvPr/>
        </p:nvSpPr>
        <p:spPr>
          <a:xfrm>
            <a:off x="7155873" y="2963059"/>
            <a:ext cx="4578927" cy="36625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শ্রেণিঃ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চতুর্থ</a:t>
            </a:r>
            <a:endParaRPr lang="bn-BD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বিষয়ঃ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প্রাথমিক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বিজ্ঞান</a:t>
            </a:r>
            <a:endParaRPr lang="bn-BD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অধ্যায়ঃ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৭</a:t>
            </a:r>
            <a:endParaRPr lang="bn-BD" sz="28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BD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পাঠের শিরোনামঃ শক্তি উৎপাদনে প্রাকৃতিক সম্পদের ব্যবহার। </a:t>
            </a:r>
          </a:p>
          <a:p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পাঠঃ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দৈনন্দিন জীবনে ---------ব্যবহার করা হয়।</a:t>
            </a:r>
          </a:p>
          <a:p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সময়ঃ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৪০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মিনিট</a:t>
            </a:r>
            <a:endParaRPr lang="bn-BD" sz="24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BD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তারিখঃ ২৯/০২/২০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১৯</a:t>
            </a:r>
            <a:r>
              <a:rPr lang="bn-BD" sz="240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ইং 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990375" y="3401639"/>
            <a:ext cx="5715225" cy="29238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আবুল </a:t>
            </a:r>
            <a:r>
              <a:rPr lang="bn-BD" sz="4400" dirty="0">
                <a:latin typeface="NikoshBAN" panose="02000000000000000000" pitchFamily="2" charset="0"/>
                <a:cs typeface="NikoshBAN" panose="02000000000000000000" pitchFamily="2" charset="0"/>
              </a:rPr>
              <a:t>কালাম আজাদ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BD" sz="2800" dirty="0">
                <a:latin typeface="NikoshBAN" panose="02000000000000000000" pitchFamily="2" charset="0"/>
                <a:cs typeface="NikoshBAN" panose="02000000000000000000" pitchFamily="2" charset="0"/>
              </a:rPr>
              <a:t>          সহকারি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800" dirty="0">
                <a:latin typeface="NikoshBAN" panose="02000000000000000000" pitchFamily="2" charset="0"/>
                <a:cs typeface="NikoshBAN" panose="02000000000000000000" pitchFamily="2" charset="0"/>
              </a:rPr>
              <a:t>শিক্ষক 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BD" sz="2800" dirty="0">
                <a:latin typeface="NikoshBAN" panose="02000000000000000000" pitchFamily="2" charset="0"/>
                <a:cs typeface="NikoshBAN" panose="02000000000000000000" pitchFamily="2" charset="0"/>
              </a:rPr>
              <a:t>নাসিরাবাদ দুলাহার সরকারি প্রাথমিক বিদ্যালয়, 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      </a:t>
            </a:r>
            <a:r>
              <a:rPr lang="bn-BD" sz="2800" dirty="0">
                <a:latin typeface="NikoshBAN" panose="02000000000000000000" pitchFamily="2" charset="0"/>
                <a:cs typeface="NikoshBAN" panose="02000000000000000000" pitchFamily="2" charset="0"/>
              </a:rPr>
              <a:t>নাচোল , চাঁপাইনবাবগঞ্জ।  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bn-BD" sz="2800" dirty="0">
                <a:latin typeface="NikoshBAN" panose="02000000000000000000" pitchFamily="2" charset="0"/>
                <a:cs typeface="NikoshBAN" panose="02000000000000000000" pitchFamily="2" charset="0"/>
              </a:rPr>
              <a:t>মোবাইলঃ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০১৭</a:t>
            </a:r>
            <a:r>
              <a:rPr lang="bn-BD" sz="2800" dirty="0">
                <a:latin typeface="NikoshBAN" panose="02000000000000000000" pitchFamily="2" charset="0"/>
                <a:cs typeface="NikoshBAN" panose="02000000000000000000" pitchFamily="2" charset="0"/>
              </a:rPr>
              <a:t>১৭-৫৪৮০২০ </a:t>
            </a:r>
          </a:p>
          <a:p>
            <a:pPr algn="ctr"/>
            <a:r>
              <a:rPr lang="bn-BD" sz="2800" dirty="0">
                <a:latin typeface="NikoshBAN" panose="02000000000000000000" pitchFamily="2" charset="0"/>
                <a:cs typeface="NikoshBAN" panose="02000000000000000000" pitchFamily="2" charset="0"/>
              </a:rPr>
              <a:t>ইমেইলঃ</a:t>
            </a:r>
            <a:r>
              <a:rPr lang="en-US" sz="28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dirty="0">
                <a:ln w="0"/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sz="2800" dirty="0" smtClean="0">
                <a:ln w="0"/>
                <a:latin typeface="Times New Roman" pitchFamily="18" charset="0"/>
                <a:cs typeface="Times New Roman" pitchFamily="18" charset="0"/>
              </a:rPr>
              <a:t>zad548020@gmail.com</a:t>
            </a:r>
            <a:endParaRPr lang="en-US" sz="2800" dirty="0">
              <a:ln w="0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4599404" y="98162"/>
            <a:ext cx="3276600" cy="110799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BD" sz="6600" b="1" dirty="0" smtClean="0">
                <a:ln w="11430"/>
                <a:latin typeface="NikoshBAN" pitchFamily="2" charset="0"/>
                <a:cs typeface="NikoshBAN" pitchFamily="2" charset="0"/>
              </a:rPr>
              <a:t> </a:t>
            </a:r>
            <a:r>
              <a:rPr lang="bn-IN" sz="6600" b="1" dirty="0" smtClean="0">
                <a:ln w="11430"/>
                <a:latin typeface="NikoshBAN" pitchFamily="2" charset="0"/>
                <a:cs typeface="NikoshBAN" pitchFamily="2" charset="0"/>
              </a:rPr>
              <a:t> পরিচিতি</a:t>
            </a:r>
            <a:endParaRPr lang="en-US" sz="6600" b="1" dirty="0">
              <a:ln w="11430"/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44" name="Group 43"/>
          <p:cNvGrpSpPr/>
          <p:nvPr/>
        </p:nvGrpSpPr>
        <p:grpSpPr>
          <a:xfrm>
            <a:off x="8589393" y="282435"/>
            <a:ext cx="2140526" cy="2408008"/>
            <a:chOff x="8921524" y="743905"/>
            <a:chExt cx="2279875" cy="2408008"/>
          </a:xfrm>
        </p:grpSpPr>
        <p:sp>
          <p:nvSpPr>
            <p:cNvPr id="45" name="Bevel 44"/>
            <p:cNvSpPr/>
            <p:nvPr/>
          </p:nvSpPr>
          <p:spPr>
            <a:xfrm>
              <a:off x="8921524" y="743905"/>
              <a:ext cx="2279875" cy="2408008"/>
            </a:xfrm>
            <a:prstGeom prst="bevel">
              <a:avLst>
                <a:gd name="adj" fmla="val 3974"/>
              </a:avLst>
            </a:prstGeom>
            <a:pattFill prst="pct80">
              <a:fgClr>
                <a:srgbClr val="FF0066"/>
              </a:fgClr>
              <a:bgClr>
                <a:schemeClr val="bg1"/>
              </a:bgClr>
            </a:patt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pic>
          <p:nvPicPr>
            <p:cNvPr id="46" name="Picture 45" descr="F:\School\New folder (2)\IMG_20160109_121048.jpg"/>
            <p:cNvPicPr>
              <a:picLocks noChangeAspect="1" noChangeArrowheads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101361" y="910959"/>
              <a:ext cx="1916408" cy="2089394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88900" cap="sq">
              <a:solidFill>
                <a:srgbClr val="FFFFFF"/>
              </a:solidFill>
              <a:miter lim="800000"/>
            </a:ln>
            <a:effectLst>
              <a:outerShdw blurRad="55000" dist="18000" dir="54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</p:spPr>
        </p:pic>
      </p:grpSp>
      <p:grpSp>
        <p:nvGrpSpPr>
          <p:cNvPr id="47" name="Group 46"/>
          <p:cNvGrpSpPr/>
          <p:nvPr/>
        </p:nvGrpSpPr>
        <p:grpSpPr>
          <a:xfrm>
            <a:off x="6324600" y="1774078"/>
            <a:ext cx="685800" cy="5097989"/>
            <a:chOff x="5319712" y="2286000"/>
            <a:chExt cx="685800" cy="4114800"/>
          </a:xfrm>
        </p:grpSpPr>
        <p:grpSp>
          <p:nvGrpSpPr>
            <p:cNvPr id="48" name="Group 47"/>
            <p:cNvGrpSpPr/>
            <p:nvPr/>
          </p:nvGrpSpPr>
          <p:grpSpPr>
            <a:xfrm>
              <a:off x="5319712" y="2352192"/>
              <a:ext cx="685800" cy="4048608"/>
              <a:chOff x="5181600" y="2057400"/>
              <a:chExt cx="1066800" cy="4048608"/>
            </a:xfrm>
          </p:grpSpPr>
          <p:sp>
            <p:nvSpPr>
              <p:cNvPr id="50" name="Curved Left Arrow 49"/>
              <p:cNvSpPr/>
              <p:nvPr/>
            </p:nvSpPr>
            <p:spPr>
              <a:xfrm>
                <a:off x="5181600" y="2067408"/>
                <a:ext cx="533400" cy="4038600"/>
              </a:xfrm>
              <a:prstGeom prst="curvedLeftArrow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81" name="Curved Left Arrow 80"/>
              <p:cNvSpPr/>
              <p:nvPr/>
            </p:nvSpPr>
            <p:spPr>
              <a:xfrm flipH="1">
                <a:off x="5715000" y="2057400"/>
                <a:ext cx="533400" cy="4038600"/>
              </a:xfrm>
              <a:prstGeom prst="curvedLeftArrow">
                <a:avLst>
                  <a:gd name="adj1" fmla="val 25296"/>
                  <a:gd name="adj2" fmla="val 50000"/>
                  <a:gd name="adj3" fmla="val 36424"/>
                </a:avLst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49" name="Flowchart: Sort 48"/>
            <p:cNvSpPr/>
            <p:nvPr/>
          </p:nvSpPr>
          <p:spPr>
            <a:xfrm>
              <a:off x="5562600" y="2286000"/>
              <a:ext cx="152400" cy="4081522"/>
            </a:xfrm>
            <a:prstGeom prst="flowChartSort">
              <a:avLst/>
            </a:prstGeom>
            <a:gradFill flip="none" rotWithShape="1">
              <a:gsLst>
                <a:gs pos="0">
                  <a:srgbClr val="FF0000"/>
                </a:gs>
                <a:gs pos="30000">
                  <a:srgbClr val="00B050"/>
                </a:gs>
                <a:gs pos="59000">
                  <a:srgbClr val="FFC000"/>
                </a:gs>
                <a:gs pos="100000">
                  <a:srgbClr val="7030A0"/>
                </a:gs>
              </a:gsLst>
              <a:path path="circle">
                <a:fillToRect l="50000" t="50000" r="50000" b="50000"/>
              </a:path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</p:grpSp>
      <p:grpSp>
        <p:nvGrpSpPr>
          <p:cNvPr id="82" name="Group 81"/>
          <p:cNvGrpSpPr/>
          <p:nvPr/>
        </p:nvGrpSpPr>
        <p:grpSpPr>
          <a:xfrm>
            <a:off x="2416020" y="287197"/>
            <a:ext cx="2145284" cy="2403246"/>
            <a:chOff x="1111924" y="963003"/>
            <a:chExt cx="1972937" cy="2267850"/>
          </a:xfrm>
        </p:grpSpPr>
        <p:sp>
          <p:nvSpPr>
            <p:cNvPr id="83" name="Bevel 82"/>
            <p:cNvSpPr/>
            <p:nvPr/>
          </p:nvSpPr>
          <p:spPr>
            <a:xfrm>
              <a:off x="1111924" y="963003"/>
              <a:ext cx="1972937" cy="2267850"/>
            </a:xfrm>
            <a:prstGeom prst="bevel">
              <a:avLst>
                <a:gd name="adj" fmla="val 3974"/>
              </a:avLst>
            </a:prstGeom>
            <a:pattFill prst="pct80">
              <a:fgClr>
                <a:srgbClr val="FF0066"/>
              </a:fgClr>
              <a:bgClr>
                <a:schemeClr val="bg1"/>
              </a:bgClr>
            </a:patt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pic>
          <p:nvPicPr>
            <p:cNvPr id="84" name="Picture 83">
              <a:extLst>
                <a:ext uri="{FF2B5EF4-FFF2-40B4-BE49-F238E27FC236}">
                  <a16:creationId xmlns:a16="http://schemas.microsoft.com/office/drawing/2014/main" id="{158FCC53-ACF5-410D-B494-BADDE22A7C4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286552" y="1116152"/>
              <a:ext cx="1626868" cy="1982040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88900" cap="sq">
              <a:solidFill>
                <a:srgbClr val="FFFFFF"/>
              </a:solidFill>
              <a:miter lim="800000"/>
            </a:ln>
            <a:effectLst>
              <a:outerShdw blurRad="55000" dist="18000" dir="54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</p:spPr>
        </p:pic>
      </p:grpSp>
    </p:spTree>
    <p:extLst>
      <p:ext uri="{BB962C8B-B14F-4D97-AF65-F5344CB8AC3E}">
        <p14:creationId xmlns:p14="http://schemas.microsoft.com/office/powerpoint/2010/main" val="3792999865"/>
      </p:ext>
    </p:extLst>
  </p:cSld>
  <p:clrMapOvr>
    <a:masterClrMapping/>
  </p:clrMapOvr>
  <p:transition spd="med">
    <p:pull dir="r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E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-4800600" y="0"/>
            <a:chExt cx="12192000" cy="6858000"/>
          </a:xfrm>
        </p:grpSpPr>
        <p:sp>
          <p:nvSpPr>
            <p:cNvPr id="4" name="Rectangle 3"/>
            <p:cNvSpPr/>
            <p:nvPr/>
          </p:nvSpPr>
          <p:spPr>
            <a:xfrm>
              <a:off x="-4800600" y="0"/>
              <a:ext cx="11658600" cy="6858000"/>
            </a:xfrm>
            <a:prstGeom prst="rect">
              <a:avLst/>
            </a:prstGeom>
            <a:solidFill>
              <a:srgbClr val="FFFFE1"/>
            </a:solidFill>
            <a:ln>
              <a:noFill/>
            </a:ln>
            <a:effectLst>
              <a:outerShdw blurRad="215900" dist="38100" sx="101000" sy="101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ectangle 4"/>
            <p:cNvSpPr/>
            <p:nvPr/>
          </p:nvSpPr>
          <p:spPr>
            <a:xfrm>
              <a:off x="6858000" y="0"/>
              <a:ext cx="533400" cy="121920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Oval 5"/>
            <p:cNvSpPr/>
            <p:nvPr/>
          </p:nvSpPr>
          <p:spPr>
            <a:xfrm>
              <a:off x="6857999" y="9378"/>
              <a:ext cx="533401" cy="447822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 smtClean="0"/>
                <a:t>19</a:t>
              </a:r>
              <a:endParaRPr lang="en-US" sz="1400" dirty="0"/>
            </a:p>
          </p:txBody>
        </p:sp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C4EEF574-8C47-41AD-A33F-CC848A14F41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858000" y="676422"/>
              <a:ext cx="533400" cy="542778"/>
            </a:xfrm>
            <a:prstGeom prst="rect">
              <a:avLst/>
            </a:prstGeom>
          </p:spPr>
        </p:pic>
      </p:grpSp>
      <p:grpSp>
        <p:nvGrpSpPr>
          <p:cNvPr id="51" name="Group 50"/>
          <p:cNvGrpSpPr/>
          <p:nvPr/>
        </p:nvGrpSpPr>
        <p:grpSpPr>
          <a:xfrm>
            <a:off x="0" y="0"/>
            <a:ext cx="12192000" cy="6858000"/>
            <a:chOff x="-4800600" y="0"/>
            <a:chExt cx="12192000" cy="6858000"/>
          </a:xfrm>
        </p:grpSpPr>
        <p:sp>
          <p:nvSpPr>
            <p:cNvPr id="52" name="Rectangle 51"/>
            <p:cNvSpPr/>
            <p:nvPr/>
          </p:nvSpPr>
          <p:spPr>
            <a:xfrm>
              <a:off x="-4800600" y="0"/>
              <a:ext cx="11658600" cy="6858000"/>
            </a:xfrm>
            <a:prstGeom prst="rect">
              <a:avLst/>
            </a:prstGeom>
            <a:solidFill>
              <a:srgbClr val="FFFFE1"/>
            </a:solidFill>
            <a:ln>
              <a:noFill/>
            </a:ln>
            <a:effectLst>
              <a:outerShdw blurRad="215900" dist="38100" sx="101000" sy="101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53" name="Group 52"/>
            <p:cNvGrpSpPr/>
            <p:nvPr/>
          </p:nvGrpSpPr>
          <p:grpSpPr>
            <a:xfrm>
              <a:off x="6858000" y="762000"/>
              <a:ext cx="533400" cy="1219200"/>
              <a:chOff x="6858000" y="0"/>
              <a:chExt cx="533400" cy="1219200"/>
            </a:xfrm>
          </p:grpSpPr>
          <p:sp>
            <p:nvSpPr>
              <p:cNvPr id="54" name="Rectangle 53"/>
              <p:cNvSpPr/>
              <p:nvPr/>
            </p:nvSpPr>
            <p:spPr>
              <a:xfrm>
                <a:off x="6858000" y="0"/>
                <a:ext cx="533400" cy="121920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5" name="Oval 54"/>
              <p:cNvSpPr/>
              <p:nvPr/>
            </p:nvSpPr>
            <p:spPr>
              <a:xfrm>
                <a:off x="6858000" y="9378"/>
                <a:ext cx="533400" cy="447822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400" dirty="0" smtClean="0"/>
                  <a:t>20</a:t>
                </a:r>
                <a:endParaRPr lang="en-US" sz="1400" dirty="0"/>
              </a:p>
            </p:txBody>
          </p:sp>
          <p:pic>
            <p:nvPicPr>
              <p:cNvPr id="56" name="Picture 55">
                <a:extLst>
                  <a:ext uri="{FF2B5EF4-FFF2-40B4-BE49-F238E27FC236}">
                    <a16:creationId xmlns:a16="http://schemas.microsoft.com/office/drawing/2014/main" id="{C4EEF574-8C47-41AD-A33F-CC848A14F41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6858000" y="533400"/>
                <a:ext cx="533400" cy="542778"/>
              </a:xfrm>
              <a:prstGeom prst="rect">
                <a:avLst/>
              </a:prstGeom>
            </p:spPr>
          </p:pic>
        </p:grpSp>
      </p:grpSp>
      <p:grpSp>
        <p:nvGrpSpPr>
          <p:cNvPr id="57" name="Group 56"/>
          <p:cNvGrpSpPr/>
          <p:nvPr/>
        </p:nvGrpSpPr>
        <p:grpSpPr>
          <a:xfrm>
            <a:off x="-10820400" y="9378"/>
            <a:ext cx="12192000" cy="6858000"/>
            <a:chOff x="-4800600" y="0"/>
            <a:chExt cx="12192000" cy="6858000"/>
          </a:xfrm>
        </p:grpSpPr>
        <p:sp>
          <p:nvSpPr>
            <p:cNvPr id="58" name="Rectangle 57"/>
            <p:cNvSpPr/>
            <p:nvPr/>
          </p:nvSpPr>
          <p:spPr>
            <a:xfrm>
              <a:off x="-4800600" y="0"/>
              <a:ext cx="11658600" cy="6858000"/>
            </a:xfrm>
            <a:prstGeom prst="rect">
              <a:avLst/>
            </a:prstGeom>
            <a:solidFill>
              <a:srgbClr val="FFFFE1"/>
            </a:solidFill>
            <a:ln>
              <a:noFill/>
            </a:ln>
            <a:effectLst>
              <a:outerShdw blurRad="215900" dist="38100" sx="101000" sy="101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59" name="Group 58"/>
            <p:cNvGrpSpPr/>
            <p:nvPr/>
          </p:nvGrpSpPr>
          <p:grpSpPr>
            <a:xfrm>
              <a:off x="6858000" y="1981200"/>
              <a:ext cx="533400" cy="1219200"/>
              <a:chOff x="6858000" y="0"/>
              <a:chExt cx="533400" cy="1219200"/>
            </a:xfrm>
          </p:grpSpPr>
          <p:sp>
            <p:nvSpPr>
              <p:cNvPr id="60" name="Rectangle 59"/>
              <p:cNvSpPr/>
              <p:nvPr/>
            </p:nvSpPr>
            <p:spPr>
              <a:xfrm>
                <a:off x="6858000" y="0"/>
                <a:ext cx="533400" cy="121920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1" name="Oval 60"/>
              <p:cNvSpPr/>
              <p:nvPr/>
            </p:nvSpPr>
            <p:spPr>
              <a:xfrm>
                <a:off x="6858000" y="9378"/>
                <a:ext cx="533400" cy="447822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400" dirty="0" smtClean="0"/>
                  <a:t>21</a:t>
                </a:r>
                <a:endParaRPr lang="en-US" sz="1400" dirty="0"/>
              </a:p>
            </p:txBody>
          </p:sp>
          <p:pic>
            <p:nvPicPr>
              <p:cNvPr id="62" name="Picture 61">
                <a:extLst>
                  <a:ext uri="{FF2B5EF4-FFF2-40B4-BE49-F238E27FC236}">
                    <a16:creationId xmlns:a16="http://schemas.microsoft.com/office/drawing/2014/main" id="{C4EEF574-8C47-41AD-A33F-CC848A14F41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6858000" y="533400"/>
                <a:ext cx="533400" cy="542778"/>
              </a:xfrm>
              <a:prstGeom prst="rect">
                <a:avLst/>
              </a:prstGeom>
            </p:spPr>
          </p:pic>
        </p:grpSp>
      </p:grpSp>
      <p:grpSp>
        <p:nvGrpSpPr>
          <p:cNvPr id="63" name="Group 62"/>
          <p:cNvGrpSpPr/>
          <p:nvPr/>
        </p:nvGrpSpPr>
        <p:grpSpPr>
          <a:xfrm>
            <a:off x="-11125200" y="9378"/>
            <a:ext cx="12192000" cy="6858000"/>
            <a:chOff x="-4800600" y="0"/>
            <a:chExt cx="12192000" cy="6858000"/>
          </a:xfrm>
        </p:grpSpPr>
        <p:sp>
          <p:nvSpPr>
            <p:cNvPr id="64" name="Rectangle 63"/>
            <p:cNvSpPr/>
            <p:nvPr/>
          </p:nvSpPr>
          <p:spPr>
            <a:xfrm>
              <a:off x="-4800600" y="0"/>
              <a:ext cx="11658600" cy="6858000"/>
            </a:xfrm>
            <a:prstGeom prst="rect">
              <a:avLst/>
            </a:prstGeom>
            <a:solidFill>
              <a:srgbClr val="FFFFE1"/>
            </a:solidFill>
            <a:ln>
              <a:noFill/>
            </a:ln>
            <a:effectLst>
              <a:outerShdw blurRad="215900" dist="38100" sx="101000" sy="101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65" name="Group 64"/>
            <p:cNvGrpSpPr/>
            <p:nvPr/>
          </p:nvGrpSpPr>
          <p:grpSpPr>
            <a:xfrm>
              <a:off x="6858000" y="3200400"/>
              <a:ext cx="533400" cy="1219200"/>
              <a:chOff x="6858000" y="0"/>
              <a:chExt cx="533400" cy="1219200"/>
            </a:xfrm>
          </p:grpSpPr>
          <p:sp>
            <p:nvSpPr>
              <p:cNvPr id="66" name="Rectangle 65"/>
              <p:cNvSpPr/>
              <p:nvPr/>
            </p:nvSpPr>
            <p:spPr>
              <a:xfrm>
                <a:off x="6858000" y="0"/>
                <a:ext cx="533400" cy="121920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7" name="Oval 66"/>
              <p:cNvSpPr/>
              <p:nvPr/>
            </p:nvSpPr>
            <p:spPr>
              <a:xfrm>
                <a:off x="6858000" y="9378"/>
                <a:ext cx="533400" cy="447822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400" dirty="0" smtClean="0"/>
                  <a:t>22</a:t>
                </a:r>
                <a:endParaRPr lang="en-US" sz="1400" dirty="0"/>
              </a:p>
            </p:txBody>
          </p:sp>
          <p:pic>
            <p:nvPicPr>
              <p:cNvPr id="68" name="Picture 67">
                <a:extLst>
                  <a:ext uri="{FF2B5EF4-FFF2-40B4-BE49-F238E27FC236}">
                    <a16:creationId xmlns:a16="http://schemas.microsoft.com/office/drawing/2014/main" id="{C4EEF574-8C47-41AD-A33F-CC848A14F41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6858000" y="533400"/>
                <a:ext cx="533400" cy="542778"/>
              </a:xfrm>
              <a:prstGeom prst="rect">
                <a:avLst/>
              </a:prstGeom>
            </p:spPr>
          </p:pic>
        </p:grpSp>
      </p:grpSp>
      <p:grpSp>
        <p:nvGrpSpPr>
          <p:cNvPr id="69" name="Group 68"/>
          <p:cNvGrpSpPr/>
          <p:nvPr/>
        </p:nvGrpSpPr>
        <p:grpSpPr>
          <a:xfrm>
            <a:off x="-11430000" y="0"/>
            <a:ext cx="12192000" cy="6858000"/>
            <a:chOff x="-4800600" y="0"/>
            <a:chExt cx="12192000" cy="6858000"/>
          </a:xfrm>
        </p:grpSpPr>
        <p:sp>
          <p:nvSpPr>
            <p:cNvPr id="70" name="Rectangle 69"/>
            <p:cNvSpPr/>
            <p:nvPr/>
          </p:nvSpPr>
          <p:spPr>
            <a:xfrm>
              <a:off x="-4800600" y="0"/>
              <a:ext cx="11658600" cy="6858000"/>
            </a:xfrm>
            <a:prstGeom prst="rect">
              <a:avLst/>
            </a:prstGeom>
            <a:solidFill>
              <a:srgbClr val="FFFFE1"/>
            </a:solidFill>
            <a:ln>
              <a:noFill/>
            </a:ln>
            <a:effectLst>
              <a:outerShdw blurRad="215900" dist="38100" sx="101000" sy="101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71" name="Group 70"/>
            <p:cNvGrpSpPr/>
            <p:nvPr/>
          </p:nvGrpSpPr>
          <p:grpSpPr>
            <a:xfrm>
              <a:off x="6858000" y="4419600"/>
              <a:ext cx="533400" cy="1219200"/>
              <a:chOff x="6858000" y="0"/>
              <a:chExt cx="533400" cy="1219200"/>
            </a:xfrm>
          </p:grpSpPr>
          <p:sp>
            <p:nvSpPr>
              <p:cNvPr id="72" name="Rectangle 71"/>
              <p:cNvSpPr/>
              <p:nvPr/>
            </p:nvSpPr>
            <p:spPr>
              <a:xfrm>
                <a:off x="6858000" y="0"/>
                <a:ext cx="533400" cy="121920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3" name="Oval 72"/>
              <p:cNvSpPr/>
              <p:nvPr/>
            </p:nvSpPr>
            <p:spPr>
              <a:xfrm>
                <a:off x="6858000" y="9378"/>
                <a:ext cx="533400" cy="447822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400" dirty="0" smtClean="0"/>
                  <a:t>23</a:t>
                </a:r>
                <a:endParaRPr lang="en-US" sz="1400" dirty="0"/>
              </a:p>
            </p:txBody>
          </p:sp>
          <p:pic>
            <p:nvPicPr>
              <p:cNvPr id="74" name="Picture 73">
                <a:extLst>
                  <a:ext uri="{FF2B5EF4-FFF2-40B4-BE49-F238E27FC236}">
                    <a16:creationId xmlns:a16="http://schemas.microsoft.com/office/drawing/2014/main" id="{C4EEF574-8C47-41AD-A33F-CC848A14F41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6858000" y="533400"/>
                <a:ext cx="533400" cy="542778"/>
              </a:xfrm>
              <a:prstGeom prst="rect">
                <a:avLst/>
              </a:prstGeom>
            </p:spPr>
          </p:pic>
        </p:grpSp>
      </p:grpSp>
      <p:grpSp>
        <p:nvGrpSpPr>
          <p:cNvPr id="75" name="Group 74"/>
          <p:cNvGrpSpPr/>
          <p:nvPr/>
        </p:nvGrpSpPr>
        <p:grpSpPr>
          <a:xfrm>
            <a:off x="-11734800" y="0"/>
            <a:ext cx="12192000" cy="6858000"/>
            <a:chOff x="-4800600" y="0"/>
            <a:chExt cx="12192000" cy="6858000"/>
          </a:xfrm>
        </p:grpSpPr>
        <p:sp>
          <p:nvSpPr>
            <p:cNvPr id="76" name="Rectangle 75"/>
            <p:cNvSpPr/>
            <p:nvPr/>
          </p:nvSpPr>
          <p:spPr>
            <a:xfrm>
              <a:off x="-4800600" y="0"/>
              <a:ext cx="11658600" cy="6858000"/>
            </a:xfrm>
            <a:prstGeom prst="rect">
              <a:avLst/>
            </a:prstGeom>
            <a:solidFill>
              <a:srgbClr val="FFFFE1"/>
            </a:solidFill>
            <a:ln>
              <a:noFill/>
            </a:ln>
            <a:effectLst>
              <a:outerShdw blurRad="215900" dist="38100" sx="101000" sy="101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77" name="Group 76"/>
            <p:cNvGrpSpPr/>
            <p:nvPr/>
          </p:nvGrpSpPr>
          <p:grpSpPr>
            <a:xfrm>
              <a:off x="6858000" y="5638800"/>
              <a:ext cx="533400" cy="1219200"/>
              <a:chOff x="6858000" y="0"/>
              <a:chExt cx="533400" cy="1219200"/>
            </a:xfrm>
          </p:grpSpPr>
          <p:sp>
            <p:nvSpPr>
              <p:cNvPr id="78" name="Rectangle 77"/>
              <p:cNvSpPr/>
              <p:nvPr/>
            </p:nvSpPr>
            <p:spPr>
              <a:xfrm>
                <a:off x="6858000" y="0"/>
                <a:ext cx="533400" cy="121920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Oval 78"/>
              <p:cNvSpPr/>
              <p:nvPr/>
            </p:nvSpPr>
            <p:spPr>
              <a:xfrm>
                <a:off x="6858000" y="9378"/>
                <a:ext cx="533400" cy="447822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400" dirty="0" smtClean="0"/>
                  <a:t>24</a:t>
                </a:r>
                <a:endParaRPr lang="en-US" sz="1400" dirty="0"/>
              </a:p>
            </p:txBody>
          </p:sp>
          <p:pic>
            <p:nvPicPr>
              <p:cNvPr id="80" name="Picture 79">
                <a:extLst>
                  <a:ext uri="{FF2B5EF4-FFF2-40B4-BE49-F238E27FC236}">
                    <a16:creationId xmlns:a16="http://schemas.microsoft.com/office/drawing/2014/main" id="{C4EEF574-8C47-41AD-A33F-CC848A14F41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6858000" y="533400"/>
                <a:ext cx="533400" cy="542778"/>
              </a:xfrm>
              <a:prstGeom prst="rect">
                <a:avLst/>
              </a:prstGeom>
            </p:spPr>
          </p:pic>
        </p:grpSp>
      </p:grpSp>
      <p:graphicFrame>
        <p:nvGraphicFramePr>
          <p:cNvPr id="37" name="Table 3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24525788"/>
              </p:ext>
            </p:extLst>
          </p:nvPr>
        </p:nvGraphicFramePr>
        <p:xfrm>
          <a:off x="4534638" y="2167989"/>
          <a:ext cx="6539346" cy="424221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715491">
                  <a:extLst>
                    <a:ext uri="{9D8B030D-6E8A-4147-A177-3AD203B41FA5}">
                      <a16:colId xmlns:a16="http://schemas.microsoft.com/office/drawing/2014/main" val="2347542933"/>
                    </a:ext>
                  </a:extLst>
                </a:gridCol>
                <a:gridCol w="3823855">
                  <a:extLst>
                    <a:ext uri="{9D8B030D-6E8A-4147-A177-3AD203B41FA5}">
                      <a16:colId xmlns:a16="http://schemas.microsoft.com/office/drawing/2014/main" val="2199517267"/>
                    </a:ext>
                  </a:extLst>
                </a:gridCol>
              </a:tblGrid>
              <a:tr h="580332">
                <a:tc>
                  <a:txBody>
                    <a:bodyPr/>
                    <a:lstStyle/>
                    <a:p>
                      <a:pPr algn="ctr"/>
                      <a:r>
                        <a:rPr lang="bn-IN" sz="32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প্রাকৃতিক</a:t>
                      </a:r>
                      <a:r>
                        <a:rPr lang="bn-IN" sz="3200" baseline="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সম্পদ</a:t>
                      </a:r>
                      <a:endParaRPr lang="en-US" sz="32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IN" sz="32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শক্তির</a:t>
                      </a:r>
                      <a:r>
                        <a:rPr lang="bn-IN" sz="3200" baseline="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ধরন</a:t>
                      </a:r>
                      <a:endParaRPr lang="en-US" sz="32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22692298"/>
                  </a:ext>
                </a:extLst>
              </a:tr>
              <a:tr h="610314">
                <a:tc>
                  <a:txBody>
                    <a:bodyPr/>
                    <a:lstStyle/>
                    <a:p>
                      <a:pPr algn="ctr"/>
                      <a:r>
                        <a:rPr lang="bn-IN" sz="32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জ্বালানি তেল</a:t>
                      </a:r>
                      <a:endParaRPr lang="en-US" sz="32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32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75988938"/>
                  </a:ext>
                </a:extLst>
              </a:tr>
              <a:tr h="610314">
                <a:tc>
                  <a:txBody>
                    <a:bodyPr/>
                    <a:lstStyle/>
                    <a:p>
                      <a:pPr algn="ctr"/>
                      <a:r>
                        <a:rPr lang="bn-IN" sz="32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প্রাকৃতিক গ্যাস</a:t>
                      </a:r>
                      <a:endParaRPr lang="en-US" sz="32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320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63489133"/>
                  </a:ext>
                </a:extLst>
              </a:tr>
              <a:tr h="610314">
                <a:tc>
                  <a:txBody>
                    <a:bodyPr/>
                    <a:lstStyle/>
                    <a:p>
                      <a:pPr algn="ctr"/>
                      <a:r>
                        <a:rPr lang="bn-IN" sz="32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সূর্যের</a:t>
                      </a:r>
                      <a:r>
                        <a:rPr lang="bn-IN" sz="3200" baseline="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আলো</a:t>
                      </a:r>
                      <a:endParaRPr lang="en-US" sz="32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32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18724819"/>
                  </a:ext>
                </a:extLst>
              </a:tr>
              <a:tr h="610314">
                <a:tc>
                  <a:txBody>
                    <a:bodyPr/>
                    <a:lstStyle/>
                    <a:p>
                      <a:pPr algn="ctr"/>
                      <a:r>
                        <a:rPr lang="bn-IN" sz="32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বায়ুপ্রবাহ</a:t>
                      </a:r>
                      <a:endParaRPr lang="en-US" sz="32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32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68091166"/>
                  </a:ext>
                </a:extLst>
              </a:tr>
              <a:tr h="610314">
                <a:tc>
                  <a:txBody>
                    <a:bodyPr/>
                    <a:lstStyle/>
                    <a:p>
                      <a:pPr algn="ctr"/>
                      <a:r>
                        <a:rPr lang="bn-IN" sz="32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পানির</a:t>
                      </a:r>
                      <a:r>
                        <a:rPr lang="bn-IN" sz="3200" baseline="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স্রোত</a:t>
                      </a:r>
                      <a:endParaRPr lang="en-US" sz="32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32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2129182"/>
                  </a:ext>
                </a:extLst>
              </a:tr>
              <a:tr h="610314">
                <a:tc>
                  <a:txBody>
                    <a:bodyPr/>
                    <a:lstStyle/>
                    <a:p>
                      <a:pPr algn="ctr"/>
                      <a:r>
                        <a:rPr lang="bn-IN" sz="32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কয়লা</a:t>
                      </a:r>
                      <a:endParaRPr lang="en-US" sz="32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32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09922508"/>
                  </a:ext>
                </a:extLst>
              </a:tr>
            </a:tbl>
          </a:graphicData>
        </a:graphic>
      </p:graphicFrame>
      <p:sp>
        <p:nvSpPr>
          <p:cNvPr id="38" name="TextBox 37"/>
          <p:cNvSpPr txBox="1"/>
          <p:nvPr/>
        </p:nvSpPr>
        <p:spPr>
          <a:xfrm>
            <a:off x="1327334" y="966863"/>
            <a:ext cx="973864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প্রাকৃতিক শক্তি থেকে কোন ধরনের শক্তি পাই </a:t>
            </a:r>
            <a:r>
              <a:rPr lang="bn-IN" sz="28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দলে</a:t>
            </a:r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 আলোচনা করে তার একটি তালিকা তৈরি করো।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7989194" y="2772693"/>
            <a:ext cx="2667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ln w="0"/>
                <a:latin typeface="NikoshBAN" pitchFamily="2" charset="0"/>
                <a:cs typeface="NikoshBAN" pitchFamily="2" charset="0"/>
              </a:rPr>
              <a:t>তাপ</a:t>
            </a:r>
            <a:r>
              <a:rPr lang="en-US" sz="3200" dirty="0" smtClean="0">
                <a:ln w="0"/>
                <a:latin typeface="NikoshBAN" pitchFamily="2" charset="0"/>
                <a:cs typeface="NikoshBAN" pitchFamily="2" charset="0"/>
              </a:rPr>
              <a:t> , </a:t>
            </a:r>
            <a:r>
              <a:rPr lang="en-US" sz="3200" dirty="0" err="1" smtClean="0">
                <a:ln w="0"/>
                <a:latin typeface="NikoshBAN" pitchFamily="2" charset="0"/>
                <a:cs typeface="NikoshBAN" pitchFamily="2" charset="0"/>
              </a:rPr>
              <a:t>বিদ্যু</a:t>
            </a:r>
            <a:r>
              <a:rPr lang="en-US" sz="3200" dirty="0" smtClean="0">
                <a:ln w="0"/>
                <a:latin typeface="NikoshBAN" pitchFamily="2" charset="0"/>
                <a:cs typeface="NikoshBAN" pitchFamily="2" charset="0"/>
              </a:rPr>
              <a:t>ৎ </a:t>
            </a:r>
            <a:endParaRPr lang="en-US" sz="3200" dirty="0">
              <a:ln w="0"/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7989194" y="3317493"/>
            <a:ext cx="2667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ln w="0"/>
                <a:latin typeface="NikoshBAN" pitchFamily="2" charset="0"/>
                <a:cs typeface="NikoshBAN" pitchFamily="2" charset="0"/>
              </a:rPr>
              <a:t>তাপ</a:t>
            </a:r>
            <a:endParaRPr lang="en-US" sz="3200" dirty="0">
              <a:ln w="0"/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7579405" y="3970916"/>
            <a:ext cx="348657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ln w="0"/>
                <a:latin typeface="NikoshBAN" pitchFamily="2" charset="0"/>
                <a:cs typeface="NikoshBAN" pitchFamily="2" charset="0"/>
              </a:rPr>
              <a:t>আলো</a:t>
            </a:r>
            <a:r>
              <a:rPr lang="en-US" sz="3200" dirty="0" smtClean="0">
                <a:ln w="0"/>
                <a:latin typeface="NikoshBAN" pitchFamily="2" charset="0"/>
                <a:cs typeface="NikoshBAN" pitchFamily="2" charset="0"/>
              </a:rPr>
              <a:t> , </a:t>
            </a:r>
            <a:r>
              <a:rPr lang="en-US" sz="3200" dirty="0" err="1" smtClean="0">
                <a:ln w="0"/>
                <a:latin typeface="NikoshBAN" pitchFamily="2" charset="0"/>
                <a:cs typeface="NikoshBAN" pitchFamily="2" charset="0"/>
              </a:rPr>
              <a:t>তাপ</a:t>
            </a:r>
            <a:r>
              <a:rPr lang="en-US" sz="3200" dirty="0" smtClean="0">
                <a:ln w="0"/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200" dirty="0" err="1" smtClean="0">
                <a:ln w="0"/>
                <a:latin typeface="NikoshBAN" pitchFamily="2" charset="0"/>
                <a:cs typeface="NikoshBAN" pitchFamily="2" charset="0"/>
              </a:rPr>
              <a:t>বিদ্যু</a:t>
            </a:r>
            <a:r>
              <a:rPr lang="en-US" sz="3200" dirty="0" smtClean="0">
                <a:ln w="0"/>
                <a:latin typeface="NikoshBAN" pitchFamily="2" charset="0"/>
                <a:cs typeface="NikoshBAN" pitchFamily="2" charset="0"/>
              </a:rPr>
              <a:t>ৎ </a:t>
            </a:r>
            <a:endParaRPr lang="en-US" sz="3200" dirty="0">
              <a:ln w="0"/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7989194" y="4562749"/>
            <a:ext cx="2667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ln w="0"/>
                <a:latin typeface="NikoshBAN" pitchFamily="2" charset="0"/>
                <a:cs typeface="NikoshBAN" pitchFamily="2" charset="0"/>
              </a:rPr>
              <a:t>বিদ্যু</a:t>
            </a:r>
            <a:r>
              <a:rPr lang="en-US" sz="3200" dirty="0" smtClean="0">
                <a:ln w="0"/>
                <a:latin typeface="NikoshBAN" pitchFamily="2" charset="0"/>
                <a:cs typeface="NikoshBAN" pitchFamily="2" charset="0"/>
              </a:rPr>
              <a:t>ৎ </a:t>
            </a:r>
            <a:endParaRPr lang="en-US" sz="3200" dirty="0">
              <a:ln w="0"/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7989194" y="5233597"/>
            <a:ext cx="2667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ln w="0"/>
                <a:latin typeface="NikoshBAN" pitchFamily="2" charset="0"/>
                <a:cs typeface="NikoshBAN" pitchFamily="2" charset="0"/>
              </a:rPr>
              <a:t>বিদ্যু</a:t>
            </a:r>
            <a:r>
              <a:rPr lang="en-US" sz="3200" dirty="0" smtClean="0">
                <a:ln w="0"/>
                <a:latin typeface="NikoshBAN" pitchFamily="2" charset="0"/>
                <a:cs typeface="NikoshBAN" pitchFamily="2" charset="0"/>
              </a:rPr>
              <a:t>ৎ </a:t>
            </a:r>
            <a:endParaRPr lang="en-US" sz="3200" dirty="0">
              <a:ln w="0"/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7989194" y="5825430"/>
            <a:ext cx="2667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ln w="0"/>
                <a:latin typeface="NikoshBAN" pitchFamily="2" charset="0"/>
                <a:cs typeface="NikoshBAN" pitchFamily="2" charset="0"/>
              </a:rPr>
              <a:t>তাপ</a:t>
            </a:r>
            <a:r>
              <a:rPr lang="en-US" sz="3200" dirty="0" smtClean="0">
                <a:ln w="0"/>
                <a:latin typeface="NikoshBAN" pitchFamily="2" charset="0"/>
                <a:cs typeface="NikoshBAN" pitchFamily="2" charset="0"/>
              </a:rPr>
              <a:t> , </a:t>
            </a:r>
            <a:r>
              <a:rPr lang="en-US" sz="3200" dirty="0" err="1" smtClean="0">
                <a:ln w="0"/>
                <a:latin typeface="NikoshBAN" pitchFamily="2" charset="0"/>
                <a:cs typeface="NikoshBAN" pitchFamily="2" charset="0"/>
              </a:rPr>
              <a:t>বিদ্যু</a:t>
            </a:r>
            <a:r>
              <a:rPr lang="en-US" sz="3200" dirty="0" smtClean="0">
                <a:ln w="0"/>
                <a:latin typeface="NikoshBAN" pitchFamily="2" charset="0"/>
                <a:cs typeface="NikoshBAN" pitchFamily="2" charset="0"/>
              </a:rPr>
              <a:t>ৎ </a:t>
            </a:r>
            <a:endParaRPr lang="en-US" sz="3200" dirty="0">
              <a:ln w="0"/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5" name="TextBox 8"/>
          <p:cNvSpPr txBox="1"/>
          <p:nvPr/>
        </p:nvSpPr>
        <p:spPr>
          <a:xfrm>
            <a:off x="4927438" y="129017"/>
            <a:ext cx="3678744" cy="1015663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BD" sz="6000" b="1" dirty="0" smtClean="0">
                <a:ln w="11430"/>
                <a:latin typeface="NikoshBAN" pitchFamily="2" charset="0"/>
                <a:cs typeface="NikoshBAN" pitchFamily="2" charset="0"/>
              </a:rPr>
              <a:t>দলীয় কাজ  </a:t>
            </a:r>
            <a:endParaRPr lang="en-US" sz="6000" b="1" dirty="0">
              <a:ln w="11430"/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6" name="Picture 4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46856" y="2307868"/>
            <a:ext cx="2382982" cy="2571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8690236"/>
      </p:ext>
    </p:extLst>
  </p:cSld>
  <p:clrMapOvr>
    <a:masterClrMapping/>
  </p:clrMapOvr>
  <p:transition spd="med"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/>
      <p:bldP spid="40" grpId="0"/>
      <p:bldP spid="41" grpId="0"/>
      <p:bldP spid="42" grpId="0"/>
      <p:bldP spid="43" grpId="0"/>
      <p:bldP spid="44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E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-4800600" y="0"/>
            <a:chExt cx="12192000" cy="6858000"/>
          </a:xfrm>
        </p:grpSpPr>
        <p:sp>
          <p:nvSpPr>
            <p:cNvPr id="4" name="Rectangle 3"/>
            <p:cNvSpPr/>
            <p:nvPr/>
          </p:nvSpPr>
          <p:spPr>
            <a:xfrm>
              <a:off x="-4800600" y="0"/>
              <a:ext cx="11658600" cy="6858000"/>
            </a:xfrm>
            <a:prstGeom prst="rect">
              <a:avLst/>
            </a:prstGeom>
            <a:solidFill>
              <a:srgbClr val="FFFFE1"/>
            </a:solidFill>
            <a:ln>
              <a:noFill/>
            </a:ln>
            <a:effectLst>
              <a:outerShdw blurRad="215900" dist="38100" sx="101000" sy="101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ectangle 4"/>
            <p:cNvSpPr/>
            <p:nvPr/>
          </p:nvSpPr>
          <p:spPr>
            <a:xfrm>
              <a:off x="6858000" y="0"/>
              <a:ext cx="533400" cy="121920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Oval 5"/>
            <p:cNvSpPr/>
            <p:nvPr/>
          </p:nvSpPr>
          <p:spPr>
            <a:xfrm>
              <a:off x="6857999" y="9378"/>
              <a:ext cx="533401" cy="447822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 smtClean="0"/>
                <a:t>19</a:t>
              </a:r>
              <a:endParaRPr lang="en-US" sz="1400" dirty="0"/>
            </a:p>
          </p:txBody>
        </p:sp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C4EEF574-8C47-41AD-A33F-CC848A14F41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858000" y="676422"/>
              <a:ext cx="533400" cy="542778"/>
            </a:xfrm>
            <a:prstGeom prst="rect">
              <a:avLst/>
            </a:prstGeom>
          </p:spPr>
        </p:pic>
      </p:grpSp>
      <p:grpSp>
        <p:nvGrpSpPr>
          <p:cNvPr id="51" name="Group 50"/>
          <p:cNvGrpSpPr/>
          <p:nvPr/>
        </p:nvGrpSpPr>
        <p:grpSpPr>
          <a:xfrm>
            <a:off x="0" y="0"/>
            <a:ext cx="12192000" cy="6858000"/>
            <a:chOff x="-4800600" y="0"/>
            <a:chExt cx="12192000" cy="6858000"/>
          </a:xfrm>
        </p:grpSpPr>
        <p:sp>
          <p:nvSpPr>
            <p:cNvPr id="52" name="Rectangle 51"/>
            <p:cNvSpPr/>
            <p:nvPr/>
          </p:nvSpPr>
          <p:spPr>
            <a:xfrm>
              <a:off x="-4800600" y="0"/>
              <a:ext cx="11658600" cy="6858000"/>
            </a:xfrm>
            <a:prstGeom prst="rect">
              <a:avLst/>
            </a:prstGeom>
            <a:solidFill>
              <a:srgbClr val="FFFFE1"/>
            </a:solidFill>
            <a:ln>
              <a:noFill/>
            </a:ln>
            <a:effectLst>
              <a:outerShdw blurRad="215900" dist="38100" sx="101000" sy="101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53" name="Group 52"/>
            <p:cNvGrpSpPr/>
            <p:nvPr/>
          </p:nvGrpSpPr>
          <p:grpSpPr>
            <a:xfrm>
              <a:off x="6858000" y="762000"/>
              <a:ext cx="533400" cy="1219200"/>
              <a:chOff x="6858000" y="0"/>
              <a:chExt cx="533400" cy="1219200"/>
            </a:xfrm>
          </p:grpSpPr>
          <p:sp>
            <p:nvSpPr>
              <p:cNvPr id="54" name="Rectangle 53"/>
              <p:cNvSpPr/>
              <p:nvPr/>
            </p:nvSpPr>
            <p:spPr>
              <a:xfrm>
                <a:off x="6858000" y="0"/>
                <a:ext cx="533400" cy="121920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5" name="Oval 54"/>
              <p:cNvSpPr/>
              <p:nvPr/>
            </p:nvSpPr>
            <p:spPr>
              <a:xfrm>
                <a:off x="6858000" y="9378"/>
                <a:ext cx="533400" cy="447822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400" dirty="0" smtClean="0"/>
                  <a:t>20</a:t>
                </a:r>
                <a:endParaRPr lang="en-US" sz="1400" dirty="0"/>
              </a:p>
            </p:txBody>
          </p:sp>
          <p:pic>
            <p:nvPicPr>
              <p:cNvPr id="56" name="Picture 55">
                <a:extLst>
                  <a:ext uri="{FF2B5EF4-FFF2-40B4-BE49-F238E27FC236}">
                    <a16:creationId xmlns:a16="http://schemas.microsoft.com/office/drawing/2014/main" id="{C4EEF574-8C47-41AD-A33F-CC848A14F41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6858000" y="533400"/>
                <a:ext cx="533400" cy="542778"/>
              </a:xfrm>
              <a:prstGeom prst="rect">
                <a:avLst/>
              </a:prstGeom>
            </p:spPr>
          </p:pic>
        </p:grpSp>
      </p:grpSp>
      <p:grpSp>
        <p:nvGrpSpPr>
          <p:cNvPr id="57" name="Group 56"/>
          <p:cNvGrpSpPr/>
          <p:nvPr/>
        </p:nvGrpSpPr>
        <p:grpSpPr>
          <a:xfrm>
            <a:off x="0" y="9378"/>
            <a:ext cx="12192000" cy="6858000"/>
            <a:chOff x="-4800600" y="0"/>
            <a:chExt cx="12192000" cy="6858000"/>
          </a:xfrm>
        </p:grpSpPr>
        <p:sp>
          <p:nvSpPr>
            <p:cNvPr id="58" name="Rectangle 57"/>
            <p:cNvSpPr/>
            <p:nvPr/>
          </p:nvSpPr>
          <p:spPr>
            <a:xfrm>
              <a:off x="-4800600" y="0"/>
              <a:ext cx="11658600" cy="6858000"/>
            </a:xfrm>
            <a:prstGeom prst="rect">
              <a:avLst/>
            </a:prstGeom>
            <a:solidFill>
              <a:srgbClr val="FFFFE1"/>
            </a:solidFill>
            <a:ln>
              <a:noFill/>
            </a:ln>
            <a:effectLst>
              <a:outerShdw blurRad="215900" dist="38100" sx="101000" sy="101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59" name="Group 58"/>
            <p:cNvGrpSpPr/>
            <p:nvPr/>
          </p:nvGrpSpPr>
          <p:grpSpPr>
            <a:xfrm>
              <a:off x="6858000" y="1981200"/>
              <a:ext cx="533400" cy="1219200"/>
              <a:chOff x="6858000" y="0"/>
              <a:chExt cx="533400" cy="1219200"/>
            </a:xfrm>
          </p:grpSpPr>
          <p:sp>
            <p:nvSpPr>
              <p:cNvPr id="60" name="Rectangle 59"/>
              <p:cNvSpPr/>
              <p:nvPr/>
            </p:nvSpPr>
            <p:spPr>
              <a:xfrm>
                <a:off x="6858000" y="0"/>
                <a:ext cx="533400" cy="121920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1" name="Oval 60"/>
              <p:cNvSpPr/>
              <p:nvPr/>
            </p:nvSpPr>
            <p:spPr>
              <a:xfrm>
                <a:off x="6858000" y="9378"/>
                <a:ext cx="533400" cy="447822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400" dirty="0" smtClean="0"/>
                  <a:t>21</a:t>
                </a:r>
                <a:endParaRPr lang="en-US" sz="1400" dirty="0"/>
              </a:p>
            </p:txBody>
          </p:sp>
          <p:pic>
            <p:nvPicPr>
              <p:cNvPr id="62" name="Picture 61">
                <a:extLst>
                  <a:ext uri="{FF2B5EF4-FFF2-40B4-BE49-F238E27FC236}">
                    <a16:creationId xmlns:a16="http://schemas.microsoft.com/office/drawing/2014/main" id="{C4EEF574-8C47-41AD-A33F-CC848A14F41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6858000" y="533400"/>
                <a:ext cx="533400" cy="542778"/>
              </a:xfrm>
              <a:prstGeom prst="rect">
                <a:avLst/>
              </a:prstGeom>
            </p:spPr>
          </p:pic>
        </p:grpSp>
      </p:grpSp>
      <p:grpSp>
        <p:nvGrpSpPr>
          <p:cNvPr id="63" name="Group 62"/>
          <p:cNvGrpSpPr/>
          <p:nvPr/>
        </p:nvGrpSpPr>
        <p:grpSpPr>
          <a:xfrm>
            <a:off x="-11125200" y="9378"/>
            <a:ext cx="12192000" cy="6858000"/>
            <a:chOff x="-4800600" y="0"/>
            <a:chExt cx="12192000" cy="6858000"/>
          </a:xfrm>
        </p:grpSpPr>
        <p:sp>
          <p:nvSpPr>
            <p:cNvPr id="64" name="Rectangle 63"/>
            <p:cNvSpPr/>
            <p:nvPr/>
          </p:nvSpPr>
          <p:spPr>
            <a:xfrm>
              <a:off x="-4800600" y="0"/>
              <a:ext cx="11658600" cy="6858000"/>
            </a:xfrm>
            <a:prstGeom prst="rect">
              <a:avLst/>
            </a:prstGeom>
            <a:solidFill>
              <a:srgbClr val="FFFFE1"/>
            </a:solidFill>
            <a:ln>
              <a:noFill/>
            </a:ln>
            <a:effectLst>
              <a:outerShdw blurRad="215900" dist="38100" sx="101000" sy="101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65" name="Group 64"/>
            <p:cNvGrpSpPr/>
            <p:nvPr/>
          </p:nvGrpSpPr>
          <p:grpSpPr>
            <a:xfrm>
              <a:off x="6858000" y="3200400"/>
              <a:ext cx="533400" cy="1219200"/>
              <a:chOff x="6858000" y="0"/>
              <a:chExt cx="533400" cy="1219200"/>
            </a:xfrm>
          </p:grpSpPr>
          <p:sp>
            <p:nvSpPr>
              <p:cNvPr id="66" name="Rectangle 65"/>
              <p:cNvSpPr/>
              <p:nvPr/>
            </p:nvSpPr>
            <p:spPr>
              <a:xfrm>
                <a:off x="6858000" y="0"/>
                <a:ext cx="533400" cy="121920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7" name="Oval 66"/>
              <p:cNvSpPr/>
              <p:nvPr/>
            </p:nvSpPr>
            <p:spPr>
              <a:xfrm>
                <a:off x="6858000" y="9378"/>
                <a:ext cx="533400" cy="447822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400" dirty="0" smtClean="0"/>
                  <a:t>22</a:t>
                </a:r>
                <a:endParaRPr lang="en-US" sz="1400" dirty="0"/>
              </a:p>
            </p:txBody>
          </p:sp>
          <p:pic>
            <p:nvPicPr>
              <p:cNvPr id="68" name="Picture 67">
                <a:extLst>
                  <a:ext uri="{FF2B5EF4-FFF2-40B4-BE49-F238E27FC236}">
                    <a16:creationId xmlns:a16="http://schemas.microsoft.com/office/drawing/2014/main" id="{C4EEF574-8C47-41AD-A33F-CC848A14F41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6858000" y="533400"/>
                <a:ext cx="533400" cy="542778"/>
              </a:xfrm>
              <a:prstGeom prst="rect">
                <a:avLst/>
              </a:prstGeom>
            </p:spPr>
          </p:pic>
        </p:grpSp>
      </p:grpSp>
      <p:grpSp>
        <p:nvGrpSpPr>
          <p:cNvPr id="69" name="Group 68"/>
          <p:cNvGrpSpPr/>
          <p:nvPr/>
        </p:nvGrpSpPr>
        <p:grpSpPr>
          <a:xfrm>
            <a:off x="-11430000" y="0"/>
            <a:ext cx="12192000" cy="6858000"/>
            <a:chOff x="-4800600" y="0"/>
            <a:chExt cx="12192000" cy="6858000"/>
          </a:xfrm>
        </p:grpSpPr>
        <p:sp>
          <p:nvSpPr>
            <p:cNvPr id="70" name="Rectangle 69"/>
            <p:cNvSpPr/>
            <p:nvPr/>
          </p:nvSpPr>
          <p:spPr>
            <a:xfrm>
              <a:off x="-4800600" y="0"/>
              <a:ext cx="11658600" cy="6858000"/>
            </a:xfrm>
            <a:prstGeom prst="rect">
              <a:avLst/>
            </a:prstGeom>
            <a:solidFill>
              <a:srgbClr val="FFFFE1"/>
            </a:solidFill>
            <a:ln>
              <a:noFill/>
            </a:ln>
            <a:effectLst>
              <a:outerShdw blurRad="215900" dist="38100" sx="101000" sy="101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71" name="Group 70"/>
            <p:cNvGrpSpPr/>
            <p:nvPr/>
          </p:nvGrpSpPr>
          <p:grpSpPr>
            <a:xfrm>
              <a:off x="6858000" y="4419600"/>
              <a:ext cx="533400" cy="1219200"/>
              <a:chOff x="6858000" y="0"/>
              <a:chExt cx="533400" cy="1219200"/>
            </a:xfrm>
          </p:grpSpPr>
          <p:sp>
            <p:nvSpPr>
              <p:cNvPr id="72" name="Rectangle 71"/>
              <p:cNvSpPr/>
              <p:nvPr/>
            </p:nvSpPr>
            <p:spPr>
              <a:xfrm>
                <a:off x="6858000" y="0"/>
                <a:ext cx="533400" cy="121920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3" name="Oval 72"/>
              <p:cNvSpPr/>
              <p:nvPr/>
            </p:nvSpPr>
            <p:spPr>
              <a:xfrm>
                <a:off x="6858000" y="9378"/>
                <a:ext cx="533400" cy="447822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400" dirty="0" smtClean="0"/>
                  <a:t>23</a:t>
                </a:r>
                <a:endParaRPr lang="en-US" sz="1400" dirty="0"/>
              </a:p>
            </p:txBody>
          </p:sp>
          <p:pic>
            <p:nvPicPr>
              <p:cNvPr id="74" name="Picture 73">
                <a:extLst>
                  <a:ext uri="{FF2B5EF4-FFF2-40B4-BE49-F238E27FC236}">
                    <a16:creationId xmlns:a16="http://schemas.microsoft.com/office/drawing/2014/main" id="{C4EEF574-8C47-41AD-A33F-CC848A14F41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6858000" y="533400"/>
                <a:ext cx="533400" cy="542778"/>
              </a:xfrm>
              <a:prstGeom prst="rect">
                <a:avLst/>
              </a:prstGeom>
            </p:spPr>
          </p:pic>
        </p:grpSp>
      </p:grpSp>
      <p:grpSp>
        <p:nvGrpSpPr>
          <p:cNvPr id="75" name="Group 74"/>
          <p:cNvGrpSpPr/>
          <p:nvPr/>
        </p:nvGrpSpPr>
        <p:grpSpPr>
          <a:xfrm>
            <a:off x="-11734800" y="0"/>
            <a:ext cx="12192000" cy="6858000"/>
            <a:chOff x="-4800600" y="0"/>
            <a:chExt cx="12192000" cy="6858000"/>
          </a:xfrm>
        </p:grpSpPr>
        <p:sp>
          <p:nvSpPr>
            <p:cNvPr id="76" name="Rectangle 75"/>
            <p:cNvSpPr/>
            <p:nvPr/>
          </p:nvSpPr>
          <p:spPr>
            <a:xfrm>
              <a:off x="-4800600" y="0"/>
              <a:ext cx="11658600" cy="6858000"/>
            </a:xfrm>
            <a:prstGeom prst="rect">
              <a:avLst/>
            </a:prstGeom>
            <a:solidFill>
              <a:srgbClr val="FFFFE1"/>
            </a:solidFill>
            <a:ln>
              <a:noFill/>
            </a:ln>
            <a:effectLst>
              <a:outerShdw blurRad="215900" dist="38100" sx="101000" sy="101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77" name="Group 76"/>
            <p:cNvGrpSpPr/>
            <p:nvPr/>
          </p:nvGrpSpPr>
          <p:grpSpPr>
            <a:xfrm>
              <a:off x="6858000" y="5638800"/>
              <a:ext cx="533400" cy="1219200"/>
              <a:chOff x="6858000" y="0"/>
              <a:chExt cx="533400" cy="1219200"/>
            </a:xfrm>
          </p:grpSpPr>
          <p:sp>
            <p:nvSpPr>
              <p:cNvPr id="78" name="Rectangle 77"/>
              <p:cNvSpPr/>
              <p:nvPr/>
            </p:nvSpPr>
            <p:spPr>
              <a:xfrm>
                <a:off x="6858000" y="0"/>
                <a:ext cx="533400" cy="121920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Oval 78"/>
              <p:cNvSpPr/>
              <p:nvPr/>
            </p:nvSpPr>
            <p:spPr>
              <a:xfrm>
                <a:off x="6858000" y="9378"/>
                <a:ext cx="533400" cy="447822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400" dirty="0" smtClean="0"/>
                  <a:t>24</a:t>
                </a:r>
                <a:endParaRPr lang="en-US" sz="1400" dirty="0"/>
              </a:p>
            </p:txBody>
          </p:sp>
          <p:pic>
            <p:nvPicPr>
              <p:cNvPr id="80" name="Picture 79">
                <a:extLst>
                  <a:ext uri="{FF2B5EF4-FFF2-40B4-BE49-F238E27FC236}">
                    <a16:creationId xmlns:a16="http://schemas.microsoft.com/office/drawing/2014/main" id="{C4EEF574-8C47-41AD-A33F-CC848A14F41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6858000" y="533400"/>
                <a:ext cx="533400" cy="542778"/>
              </a:xfrm>
              <a:prstGeom prst="rect">
                <a:avLst/>
              </a:prstGeom>
            </p:spPr>
          </p:pic>
        </p:grpSp>
      </p:grpSp>
      <p:pic>
        <p:nvPicPr>
          <p:cNvPr id="37" name="Picture 36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36346" y="791299"/>
            <a:ext cx="4996499" cy="5734850"/>
          </a:xfrm>
          <a:prstGeom prst="rect">
            <a:avLst/>
          </a:prstGeom>
        </p:spPr>
      </p:pic>
      <p:pic>
        <p:nvPicPr>
          <p:cNvPr id="38" name="Picture 37" descr="Screen Clippi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05135" y="791299"/>
            <a:ext cx="4772464" cy="5734850"/>
          </a:xfrm>
          <a:prstGeom prst="rect">
            <a:avLst/>
          </a:prstGeom>
        </p:spPr>
      </p:pic>
      <p:sp>
        <p:nvSpPr>
          <p:cNvPr id="39" name="TextBox 38"/>
          <p:cNvSpPr txBox="1"/>
          <p:nvPr/>
        </p:nvSpPr>
        <p:spPr>
          <a:xfrm>
            <a:off x="2242060" y="200388"/>
            <a:ext cx="9035540" cy="646331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r>
              <a:rPr lang="bn-BD" sz="3600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    </a:t>
            </a:r>
            <a:r>
              <a:rPr lang="bn-IN" sz="3600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পাঠ্যবই সংযোজন</a:t>
            </a:r>
            <a:r>
              <a:rPr lang="en-US" sz="3600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(</a:t>
            </a:r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পাঠ্য </a:t>
            </a:r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বইয়ের ৫১ ও ৫২ </a:t>
            </a:r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পৃষ্ঠা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)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51410887"/>
      </p:ext>
    </p:extLst>
  </p:cSld>
  <p:clrMapOvr>
    <a:masterClrMapping/>
  </p:clrMapOvr>
  <p:transition spd="med">
    <p:pull dir="r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E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-4800600" y="0"/>
            <a:chExt cx="12192000" cy="6858000"/>
          </a:xfrm>
        </p:grpSpPr>
        <p:sp>
          <p:nvSpPr>
            <p:cNvPr id="4" name="Rectangle 3"/>
            <p:cNvSpPr/>
            <p:nvPr/>
          </p:nvSpPr>
          <p:spPr>
            <a:xfrm>
              <a:off x="-4800600" y="0"/>
              <a:ext cx="11658600" cy="6858000"/>
            </a:xfrm>
            <a:prstGeom prst="rect">
              <a:avLst/>
            </a:prstGeom>
            <a:solidFill>
              <a:srgbClr val="FFFFE1"/>
            </a:solidFill>
            <a:ln>
              <a:noFill/>
            </a:ln>
            <a:effectLst>
              <a:outerShdw blurRad="215900" dist="38100" sx="101000" sy="101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ectangle 4"/>
            <p:cNvSpPr/>
            <p:nvPr/>
          </p:nvSpPr>
          <p:spPr>
            <a:xfrm>
              <a:off x="6858000" y="0"/>
              <a:ext cx="533400" cy="121920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Oval 5"/>
            <p:cNvSpPr/>
            <p:nvPr/>
          </p:nvSpPr>
          <p:spPr>
            <a:xfrm>
              <a:off x="6857999" y="9378"/>
              <a:ext cx="533401" cy="447822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 smtClean="0"/>
                <a:t>19</a:t>
              </a:r>
              <a:endParaRPr lang="en-US" sz="1400" dirty="0"/>
            </a:p>
          </p:txBody>
        </p:sp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C4EEF574-8C47-41AD-A33F-CC848A14F41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858000" y="676422"/>
              <a:ext cx="533400" cy="542778"/>
            </a:xfrm>
            <a:prstGeom prst="rect">
              <a:avLst/>
            </a:prstGeom>
          </p:spPr>
        </p:pic>
      </p:grpSp>
      <p:grpSp>
        <p:nvGrpSpPr>
          <p:cNvPr id="51" name="Group 50"/>
          <p:cNvGrpSpPr/>
          <p:nvPr/>
        </p:nvGrpSpPr>
        <p:grpSpPr>
          <a:xfrm>
            <a:off x="0" y="0"/>
            <a:ext cx="12192000" cy="6858000"/>
            <a:chOff x="-4800600" y="0"/>
            <a:chExt cx="12192000" cy="6858000"/>
          </a:xfrm>
        </p:grpSpPr>
        <p:sp>
          <p:nvSpPr>
            <p:cNvPr id="52" name="Rectangle 51"/>
            <p:cNvSpPr/>
            <p:nvPr/>
          </p:nvSpPr>
          <p:spPr>
            <a:xfrm>
              <a:off x="-4800600" y="0"/>
              <a:ext cx="11658600" cy="6858000"/>
            </a:xfrm>
            <a:prstGeom prst="rect">
              <a:avLst/>
            </a:prstGeom>
            <a:solidFill>
              <a:srgbClr val="FFFFE1"/>
            </a:solidFill>
            <a:ln>
              <a:noFill/>
            </a:ln>
            <a:effectLst>
              <a:outerShdw blurRad="215900" dist="38100" sx="101000" sy="101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53" name="Group 52"/>
            <p:cNvGrpSpPr/>
            <p:nvPr/>
          </p:nvGrpSpPr>
          <p:grpSpPr>
            <a:xfrm>
              <a:off x="6858000" y="762000"/>
              <a:ext cx="533400" cy="1219200"/>
              <a:chOff x="6858000" y="0"/>
              <a:chExt cx="533400" cy="1219200"/>
            </a:xfrm>
          </p:grpSpPr>
          <p:sp>
            <p:nvSpPr>
              <p:cNvPr id="54" name="Rectangle 53"/>
              <p:cNvSpPr/>
              <p:nvPr/>
            </p:nvSpPr>
            <p:spPr>
              <a:xfrm>
                <a:off x="6858000" y="0"/>
                <a:ext cx="533400" cy="121920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5" name="Oval 54"/>
              <p:cNvSpPr/>
              <p:nvPr/>
            </p:nvSpPr>
            <p:spPr>
              <a:xfrm>
                <a:off x="6858000" y="9378"/>
                <a:ext cx="533400" cy="447822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400" dirty="0" smtClean="0"/>
                  <a:t>20</a:t>
                </a:r>
                <a:endParaRPr lang="en-US" sz="1400" dirty="0"/>
              </a:p>
            </p:txBody>
          </p:sp>
          <p:pic>
            <p:nvPicPr>
              <p:cNvPr id="56" name="Picture 55">
                <a:extLst>
                  <a:ext uri="{FF2B5EF4-FFF2-40B4-BE49-F238E27FC236}">
                    <a16:creationId xmlns:a16="http://schemas.microsoft.com/office/drawing/2014/main" id="{C4EEF574-8C47-41AD-A33F-CC848A14F41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6858000" y="533400"/>
                <a:ext cx="533400" cy="542778"/>
              </a:xfrm>
              <a:prstGeom prst="rect">
                <a:avLst/>
              </a:prstGeom>
            </p:spPr>
          </p:pic>
        </p:grpSp>
      </p:grpSp>
      <p:grpSp>
        <p:nvGrpSpPr>
          <p:cNvPr id="57" name="Group 56"/>
          <p:cNvGrpSpPr/>
          <p:nvPr/>
        </p:nvGrpSpPr>
        <p:grpSpPr>
          <a:xfrm>
            <a:off x="0" y="9378"/>
            <a:ext cx="12192000" cy="6858000"/>
            <a:chOff x="-4800600" y="0"/>
            <a:chExt cx="12192000" cy="6858000"/>
          </a:xfrm>
        </p:grpSpPr>
        <p:sp>
          <p:nvSpPr>
            <p:cNvPr id="58" name="Rectangle 57"/>
            <p:cNvSpPr/>
            <p:nvPr/>
          </p:nvSpPr>
          <p:spPr>
            <a:xfrm>
              <a:off x="-4800600" y="0"/>
              <a:ext cx="11658600" cy="6858000"/>
            </a:xfrm>
            <a:prstGeom prst="rect">
              <a:avLst/>
            </a:prstGeom>
            <a:solidFill>
              <a:srgbClr val="FFFFE1"/>
            </a:solidFill>
            <a:ln>
              <a:noFill/>
            </a:ln>
            <a:effectLst>
              <a:outerShdw blurRad="215900" dist="38100" sx="101000" sy="101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59" name="Group 58"/>
            <p:cNvGrpSpPr/>
            <p:nvPr/>
          </p:nvGrpSpPr>
          <p:grpSpPr>
            <a:xfrm>
              <a:off x="6858000" y="1981200"/>
              <a:ext cx="533400" cy="1219200"/>
              <a:chOff x="6858000" y="0"/>
              <a:chExt cx="533400" cy="1219200"/>
            </a:xfrm>
          </p:grpSpPr>
          <p:sp>
            <p:nvSpPr>
              <p:cNvPr id="60" name="Rectangle 59"/>
              <p:cNvSpPr/>
              <p:nvPr/>
            </p:nvSpPr>
            <p:spPr>
              <a:xfrm>
                <a:off x="6858000" y="0"/>
                <a:ext cx="533400" cy="121920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1" name="Oval 60"/>
              <p:cNvSpPr/>
              <p:nvPr/>
            </p:nvSpPr>
            <p:spPr>
              <a:xfrm>
                <a:off x="6858000" y="9378"/>
                <a:ext cx="533400" cy="447822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400" dirty="0" smtClean="0"/>
                  <a:t>21</a:t>
                </a:r>
                <a:endParaRPr lang="en-US" sz="1400" dirty="0"/>
              </a:p>
            </p:txBody>
          </p:sp>
          <p:pic>
            <p:nvPicPr>
              <p:cNvPr id="62" name="Picture 61">
                <a:extLst>
                  <a:ext uri="{FF2B5EF4-FFF2-40B4-BE49-F238E27FC236}">
                    <a16:creationId xmlns:a16="http://schemas.microsoft.com/office/drawing/2014/main" id="{C4EEF574-8C47-41AD-A33F-CC848A14F41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6858000" y="533400"/>
                <a:ext cx="533400" cy="542778"/>
              </a:xfrm>
              <a:prstGeom prst="rect">
                <a:avLst/>
              </a:prstGeom>
            </p:spPr>
          </p:pic>
        </p:grpSp>
      </p:grpSp>
      <p:grpSp>
        <p:nvGrpSpPr>
          <p:cNvPr id="63" name="Group 62"/>
          <p:cNvGrpSpPr/>
          <p:nvPr/>
        </p:nvGrpSpPr>
        <p:grpSpPr>
          <a:xfrm>
            <a:off x="0" y="9378"/>
            <a:ext cx="12192000" cy="6858000"/>
            <a:chOff x="-4800600" y="0"/>
            <a:chExt cx="12192000" cy="6858000"/>
          </a:xfrm>
        </p:grpSpPr>
        <p:sp>
          <p:nvSpPr>
            <p:cNvPr id="64" name="Rectangle 63"/>
            <p:cNvSpPr/>
            <p:nvPr/>
          </p:nvSpPr>
          <p:spPr>
            <a:xfrm>
              <a:off x="-4800600" y="0"/>
              <a:ext cx="11658600" cy="6858000"/>
            </a:xfrm>
            <a:prstGeom prst="rect">
              <a:avLst/>
            </a:prstGeom>
            <a:solidFill>
              <a:srgbClr val="FFFFE1"/>
            </a:solidFill>
            <a:ln>
              <a:noFill/>
            </a:ln>
            <a:effectLst>
              <a:outerShdw blurRad="215900" dist="38100" sx="101000" sy="101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65" name="Group 64"/>
            <p:cNvGrpSpPr/>
            <p:nvPr/>
          </p:nvGrpSpPr>
          <p:grpSpPr>
            <a:xfrm>
              <a:off x="6858000" y="3200400"/>
              <a:ext cx="533400" cy="1219200"/>
              <a:chOff x="6858000" y="0"/>
              <a:chExt cx="533400" cy="1219200"/>
            </a:xfrm>
          </p:grpSpPr>
          <p:sp>
            <p:nvSpPr>
              <p:cNvPr id="66" name="Rectangle 65"/>
              <p:cNvSpPr/>
              <p:nvPr/>
            </p:nvSpPr>
            <p:spPr>
              <a:xfrm>
                <a:off x="6858000" y="0"/>
                <a:ext cx="533400" cy="121920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7" name="Oval 66"/>
              <p:cNvSpPr/>
              <p:nvPr/>
            </p:nvSpPr>
            <p:spPr>
              <a:xfrm>
                <a:off x="6858000" y="9378"/>
                <a:ext cx="533400" cy="447822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400" dirty="0" smtClean="0"/>
                  <a:t>22</a:t>
                </a:r>
                <a:endParaRPr lang="en-US" sz="1400" dirty="0"/>
              </a:p>
            </p:txBody>
          </p:sp>
          <p:pic>
            <p:nvPicPr>
              <p:cNvPr id="68" name="Picture 67">
                <a:extLst>
                  <a:ext uri="{FF2B5EF4-FFF2-40B4-BE49-F238E27FC236}">
                    <a16:creationId xmlns:a16="http://schemas.microsoft.com/office/drawing/2014/main" id="{C4EEF574-8C47-41AD-A33F-CC848A14F41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6858000" y="533400"/>
                <a:ext cx="533400" cy="542778"/>
              </a:xfrm>
              <a:prstGeom prst="rect">
                <a:avLst/>
              </a:prstGeom>
            </p:spPr>
          </p:pic>
        </p:grpSp>
      </p:grpSp>
      <p:grpSp>
        <p:nvGrpSpPr>
          <p:cNvPr id="69" name="Group 68"/>
          <p:cNvGrpSpPr/>
          <p:nvPr/>
        </p:nvGrpSpPr>
        <p:grpSpPr>
          <a:xfrm>
            <a:off x="-11430000" y="0"/>
            <a:ext cx="12192000" cy="6858000"/>
            <a:chOff x="-4800600" y="0"/>
            <a:chExt cx="12192000" cy="6858000"/>
          </a:xfrm>
        </p:grpSpPr>
        <p:sp>
          <p:nvSpPr>
            <p:cNvPr id="70" name="Rectangle 69"/>
            <p:cNvSpPr/>
            <p:nvPr/>
          </p:nvSpPr>
          <p:spPr>
            <a:xfrm>
              <a:off x="-4800600" y="0"/>
              <a:ext cx="11658600" cy="6858000"/>
            </a:xfrm>
            <a:prstGeom prst="rect">
              <a:avLst/>
            </a:prstGeom>
            <a:solidFill>
              <a:srgbClr val="FFFFE1"/>
            </a:solidFill>
            <a:ln>
              <a:noFill/>
            </a:ln>
            <a:effectLst>
              <a:outerShdw blurRad="215900" dist="38100" sx="101000" sy="101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71" name="Group 70"/>
            <p:cNvGrpSpPr/>
            <p:nvPr/>
          </p:nvGrpSpPr>
          <p:grpSpPr>
            <a:xfrm>
              <a:off x="6858000" y="4419600"/>
              <a:ext cx="533400" cy="1219200"/>
              <a:chOff x="6858000" y="0"/>
              <a:chExt cx="533400" cy="1219200"/>
            </a:xfrm>
          </p:grpSpPr>
          <p:sp>
            <p:nvSpPr>
              <p:cNvPr id="72" name="Rectangle 71"/>
              <p:cNvSpPr/>
              <p:nvPr/>
            </p:nvSpPr>
            <p:spPr>
              <a:xfrm>
                <a:off x="6858000" y="0"/>
                <a:ext cx="533400" cy="121920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3" name="Oval 72"/>
              <p:cNvSpPr/>
              <p:nvPr/>
            </p:nvSpPr>
            <p:spPr>
              <a:xfrm>
                <a:off x="6858000" y="9378"/>
                <a:ext cx="533400" cy="447822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400" dirty="0" smtClean="0"/>
                  <a:t>23</a:t>
                </a:r>
                <a:endParaRPr lang="en-US" sz="1400" dirty="0"/>
              </a:p>
            </p:txBody>
          </p:sp>
          <p:pic>
            <p:nvPicPr>
              <p:cNvPr id="74" name="Picture 73">
                <a:extLst>
                  <a:ext uri="{FF2B5EF4-FFF2-40B4-BE49-F238E27FC236}">
                    <a16:creationId xmlns:a16="http://schemas.microsoft.com/office/drawing/2014/main" id="{C4EEF574-8C47-41AD-A33F-CC848A14F41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6858000" y="533400"/>
                <a:ext cx="533400" cy="542778"/>
              </a:xfrm>
              <a:prstGeom prst="rect">
                <a:avLst/>
              </a:prstGeom>
            </p:spPr>
          </p:pic>
        </p:grpSp>
      </p:grpSp>
      <p:grpSp>
        <p:nvGrpSpPr>
          <p:cNvPr id="75" name="Group 74"/>
          <p:cNvGrpSpPr/>
          <p:nvPr/>
        </p:nvGrpSpPr>
        <p:grpSpPr>
          <a:xfrm>
            <a:off x="-11734800" y="0"/>
            <a:ext cx="12192000" cy="6858000"/>
            <a:chOff x="-4800600" y="0"/>
            <a:chExt cx="12192000" cy="6858000"/>
          </a:xfrm>
        </p:grpSpPr>
        <p:sp>
          <p:nvSpPr>
            <p:cNvPr id="76" name="Rectangle 75"/>
            <p:cNvSpPr/>
            <p:nvPr/>
          </p:nvSpPr>
          <p:spPr>
            <a:xfrm>
              <a:off x="-4800600" y="0"/>
              <a:ext cx="11658600" cy="6858000"/>
            </a:xfrm>
            <a:prstGeom prst="rect">
              <a:avLst/>
            </a:prstGeom>
            <a:solidFill>
              <a:srgbClr val="FFFFE1"/>
            </a:solidFill>
            <a:ln>
              <a:noFill/>
            </a:ln>
            <a:effectLst>
              <a:outerShdw blurRad="215900" dist="38100" sx="101000" sy="101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77" name="Group 76"/>
            <p:cNvGrpSpPr/>
            <p:nvPr/>
          </p:nvGrpSpPr>
          <p:grpSpPr>
            <a:xfrm>
              <a:off x="6858000" y="5638800"/>
              <a:ext cx="533400" cy="1219200"/>
              <a:chOff x="6858000" y="0"/>
              <a:chExt cx="533400" cy="1219200"/>
            </a:xfrm>
          </p:grpSpPr>
          <p:sp>
            <p:nvSpPr>
              <p:cNvPr id="78" name="Rectangle 77"/>
              <p:cNvSpPr/>
              <p:nvPr/>
            </p:nvSpPr>
            <p:spPr>
              <a:xfrm>
                <a:off x="6858000" y="0"/>
                <a:ext cx="533400" cy="121920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Oval 78"/>
              <p:cNvSpPr/>
              <p:nvPr/>
            </p:nvSpPr>
            <p:spPr>
              <a:xfrm>
                <a:off x="6858000" y="9378"/>
                <a:ext cx="533400" cy="447822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400" dirty="0" smtClean="0"/>
                  <a:t>24</a:t>
                </a:r>
                <a:endParaRPr lang="en-US" sz="1400" dirty="0"/>
              </a:p>
            </p:txBody>
          </p:sp>
          <p:pic>
            <p:nvPicPr>
              <p:cNvPr id="80" name="Picture 79">
                <a:extLst>
                  <a:ext uri="{FF2B5EF4-FFF2-40B4-BE49-F238E27FC236}">
                    <a16:creationId xmlns:a16="http://schemas.microsoft.com/office/drawing/2014/main" id="{C4EEF574-8C47-41AD-A33F-CC848A14F41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6858000" y="533400"/>
                <a:ext cx="533400" cy="542778"/>
              </a:xfrm>
              <a:prstGeom prst="rect">
                <a:avLst/>
              </a:prstGeom>
            </p:spPr>
          </p:pic>
        </p:grpSp>
      </p:grpSp>
      <p:sp>
        <p:nvSpPr>
          <p:cNvPr id="37" name="TextBox 36"/>
          <p:cNvSpPr txBox="1"/>
          <p:nvPr/>
        </p:nvSpPr>
        <p:spPr>
          <a:xfrm>
            <a:off x="3080831" y="1825290"/>
            <a:ext cx="639741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শক্তি কী?</a:t>
            </a:r>
            <a:endParaRPr lang="bn-IN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3080831" y="2523464"/>
            <a:ext cx="64276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২</a:t>
            </a: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আমরা কী কী ধরণের শক্তি ব্যবহার করি?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3080831" y="3221638"/>
            <a:ext cx="626623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bn-IN" sz="3200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৩</a:t>
            </a:r>
            <a:r>
              <a:rPr lang="bn-BD" sz="3200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r>
              <a:rPr lang="bn-IN" sz="3200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2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শক্তি আমরা কথা থেকে পাই? 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3080831" y="3919812"/>
            <a:ext cx="6963717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৪. </a:t>
            </a:r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জীবাশ্ম </a:t>
            </a:r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জ্বালানি কোন কোন কাজে ব্যবহৃত হয়?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1" name="TextBox 8"/>
          <p:cNvSpPr txBox="1"/>
          <p:nvPr/>
        </p:nvSpPr>
        <p:spPr>
          <a:xfrm>
            <a:off x="3913081" y="400394"/>
            <a:ext cx="3678744" cy="110799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BD" sz="6600" b="1" dirty="0" smtClean="0">
                <a:ln w="11430"/>
                <a:latin typeface="NikoshBAN" pitchFamily="2" charset="0"/>
                <a:cs typeface="NikoshBAN" pitchFamily="2" charset="0"/>
              </a:rPr>
              <a:t>মূল্যায়ন   </a:t>
            </a:r>
            <a:endParaRPr lang="en-US" sz="6600" b="1" dirty="0">
              <a:ln w="11430"/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84815328"/>
      </p:ext>
    </p:extLst>
  </p:cSld>
  <p:clrMapOvr>
    <a:masterClrMapping/>
  </p:clrMapOvr>
  <p:transition spd="med"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/>
      <p:bldP spid="38" grpId="0"/>
      <p:bldP spid="39" grpId="0"/>
      <p:bldP spid="40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E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-4800600" y="0"/>
            <a:chExt cx="12192000" cy="6858000"/>
          </a:xfrm>
        </p:grpSpPr>
        <p:sp>
          <p:nvSpPr>
            <p:cNvPr id="4" name="Rectangle 3"/>
            <p:cNvSpPr/>
            <p:nvPr/>
          </p:nvSpPr>
          <p:spPr>
            <a:xfrm>
              <a:off x="-4800600" y="0"/>
              <a:ext cx="11658600" cy="6858000"/>
            </a:xfrm>
            <a:prstGeom prst="rect">
              <a:avLst/>
            </a:prstGeom>
            <a:solidFill>
              <a:srgbClr val="FFFFE1"/>
            </a:solidFill>
            <a:ln>
              <a:noFill/>
            </a:ln>
            <a:effectLst>
              <a:outerShdw blurRad="215900" dist="38100" sx="101000" sy="101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ectangle 4"/>
            <p:cNvSpPr/>
            <p:nvPr/>
          </p:nvSpPr>
          <p:spPr>
            <a:xfrm>
              <a:off x="6858000" y="0"/>
              <a:ext cx="533400" cy="121920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Oval 5"/>
            <p:cNvSpPr/>
            <p:nvPr/>
          </p:nvSpPr>
          <p:spPr>
            <a:xfrm>
              <a:off x="6857999" y="9378"/>
              <a:ext cx="533401" cy="447822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 smtClean="0"/>
                <a:t>19</a:t>
              </a:r>
              <a:endParaRPr lang="en-US" sz="1400" dirty="0"/>
            </a:p>
          </p:txBody>
        </p:sp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C4EEF574-8C47-41AD-A33F-CC848A14F41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858000" y="676422"/>
              <a:ext cx="533400" cy="542778"/>
            </a:xfrm>
            <a:prstGeom prst="rect">
              <a:avLst/>
            </a:prstGeom>
          </p:spPr>
        </p:pic>
      </p:grpSp>
      <p:grpSp>
        <p:nvGrpSpPr>
          <p:cNvPr id="51" name="Group 50"/>
          <p:cNvGrpSpPr/>
          <p:nvPr/>
        </p:nvGrpSpPr>
        <p:grpSpPr>
          <a:xfrm>
            <a:off x="0" y="0"/>
            <a:ext cx="12192000" cy="6858000"/>
            <a:chOff x="-4800600" y="0"/>
            <a:chExt cx="12192000" cy="6858000"/>
          </a:xfrm>
        </p:grpSpPr>
        <p:sp>
          <p:nvSpPr>
            <p:cNvPr id="52" name="Rectangle 51"/>
            <p:cNvSpPr/>
            <p:nvPr/>
          </p:nvSpPr>
          <p:spPr>
            <a:xfrm>
              <a:off x="-4800600" y="0"/>
              <a:ext cx="11658600" cy="6858000"/>
            </a:xfrm>
            <a:prstGeom prst="rect">
              <a:avLst/>
            </a:prstGeom>
            <a:solidFill>
              <a:srgbClr val="FFFFE1"/>
            </a:solidFill>
            <a:ln>
              <a:noFill/>
            </a:ln>
            <a:effectLst>
              <a:outerShdw blurRad="215900" dist="38100" sx="101000" sy="101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53" name="Group 52"/>
            <p:cNvGrpSpPr/>
            <p:nvPr/>
          </p:nvGrpSpPr>
          <p:grpSpPr>
            <a:xfrm>
              <a:off x="6858000" y="762000"/>
              <a:ext cx="533400" cy="1219200"/>
              <a:chOff x="6858000" y="0"/>
              <a:chExt cx="533400" cy="1219200"/>
            </a:xfrm>
          </p:grpSpPr>
          <p:sp>
            <p:nvSpPr>
              <p:cNvPr id="54" name="Rectangle 53"/>
              <p:cNvSpPr/>
              <p:nvPr/>
            </p:nvSpPr>
            <p:spPr>
              <a:xfrm>
                <a:off x="6858000" y="0"/>
                <a:ext cx="533400" cy="121920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5" name="Oval 54"/>
              <p:cNvSpPr/>
              <p:nvPr/>
            </p:nvSpPr>
            <p:spPr>
              <a:xfrm>
                <a:off x="6858000" y="9378"/>
                <a:ext cx="533400" cy="447822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400" dirty="0" smtClean="0"/>
                  <a:t>20</a:t>
                </a:r>
                <a:endParaRPr lang="en-US" sz="1400" dirty="0"/>
              </a:p>
            </p:txBody>
          </p:sp>
          <p:pic>
            <p:nvPicPr>
              <p:cNvPr id="56" name="Picture 55">
                <a:extLst>
                  <a:ext uri="{FF2B5EF4-FFF2-40B4-BE49-F238E27FC236}">
                    <a16:creationId xmlns:a16="http://schemas.microsoft.com/office/drawing/2014/main" id="{C4EEF574-8C47-41AD-A33F-CC848A14F41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6858000" y="533400"/>
                <a:ext cx="533400" cy="542778"/>
              </a:xfrm>
              <a:prstGeom prst="rect">
                <a:avLst/>
              </a:prstGeom>
            </p:spPr>
          </p:pic>
        </p:grpSp>
      </p:grpSp>
      <p:grpSp>
        <p:nvGrpSpPr>
          <p:cNvPr id="57" name="Group 56"/>
          <p:cNvGrpSpPr/>
          <p:nvPr/>
        </p:nvGrpSpPr>
        <p:grpSpPr>
          <a:xfrm>
            <a:off x="0" y="9378"/>
            <a:ext cx="12192000" cy="6858000"/>
            <a:chOff x="-4800600" y="0"/>
            <a:chExt cx="12192000" cy="6858000"/>
          </a:xfrm>
        </p:grpSpPr>
        <p:sp>
          <p:nvSpPr>
            <p:cNvPr id="58" name="Rectangle 57"/>
            <p:cNvSpPr/>
            <p:nvPr/>
          </p:nvSpPr>
          <p:spPr>
            <a:xfrm>
              <a:off x="-4800600" y="0"/>
              <a:ext cx="11658600" cy="6858000"/>
            </a:xfrm>
            <a:prstGeom prst="rect">
              <a:avLst/>
            </a:prstGeom>
            <a:solidFill>
              <a:srgbClr val="FFFFE1"/>
            </a:solidFill>
            <a:ln>
              <a:noFill/>
            </a:ln>
            <a:effectLst>
              <a:outerShdw blurRad="215900" dist="38100" sx="101000" sy="101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59" name="Group 58"/>
            <p:cNvGrpSpPr/>
            <p:nvPr/>
          </p:nvGrpSpPr>
          <p:grpSpPr>
            <a:xfrm>
              <a:off x="6858000" y="1981200"/>
              <a:ext cx="533400" cy="1219200"/>
              <a:chOff x="6858000" y="0"/>
              <a:chExt cx="533400" cy="1219200"/>
            </a:xfrm>
          </p:grpSpPr>
          <p:sp>
            <p:nvSpPr>
              <p:cNvPr id="60" name="Rectangle 59"/>
              <p:cNvSpPr/>
              <p:nvPr/>
            </p:nvSpPr>
            <p:spPr>
              <a:xfrm>
                <a:off x="6858000" y="0"/>
                <a:ext cx="533400" cy="121920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1" name="Oval 60"/>
              <p:cNvSpPr/>
              <p:nvPr/>
            </p:nvSpPr>
            <p:spPr>
              <a:xfrm>
                <a:off x="6858000" y="9378"/>
                <a:ext cx="533400" cy="447822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400" dirty="0" smtClean="0"/>
                  <a:t>21</a:t>
                </a:r>
                <a:endParaRPr lang="en-US" sz="1400" dirty="0"/>
              </a:p>
            </p:txBody>
          </p:sp>
          <p:pic>
            <p:nvPicPr>
              <p:cNvPr id="62" name="Picture 61">
                <a:extLst>
                  <a:ext uri="{FF2B5EF4-FFF2-40B4-BE49-F238E27FC236}">
                    <a16:creationId xmlns:a16="http://schemas.microsoft.com/office/drawing/2014/main" id="{C4EEF574-8C47-41AD-A33F-CC848A14F41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6858000" y="533400"/>
                <a:ext cx="533400" cy="542778"/>
              </a:xfrm>
              <a:prstGeom prst="rect">
                <a:avLst/>
              </a:prstGeom>
            </p:spPr>
          </p:pic>
        </p:grpSp>
      </p:grpSp>
      <p:grpSp>
        <p:nvGrpSpPr>
          <p:cNvPr id="63" name="Group 62"/>
          <p:cNvGrpSpPr/>
          <p:nvPr/>
        </p:nvGrpSpPr>
        <p:grpSpPr>
          <a:xfrm>
            <a:off x="0" y="9378"/>
            <a:ext cx="12192000" cy="6858000"/>
            <a:chOff x="-4800600" y="0"/>
            <a:chExt cx="12192000" cy="6858000"/>
          </a:xfrm>
        </p:grpSpPr>
        <p:sp>
          <p:nvSpPr>
            <p:cNvPr id="64" name="Rectangle 63"/>
            <p:cNvSpPr/>
            <p:nvPr/>
          </p:nvSpPr>
          <p:spPr>
            <a:xfrm>
              <a:off x="-4800600" y="0"/>
              <a:ext cx="11658600" cy="6858000"/>
            </a:xfrm>
            <a:prstGeom prst="rect">
              <a:avLst/>
            </a:prstGeom>
            <a:solidFill>
              <a:srgbClr val="FFFFE1"/>
            </a:solidFill>
            <a:ln>
              <a:noFill/>
            </a:ln>
            <a:effectLst>
              <a:outerShdw blurRad="215900" dist="38100" sx="101000" sy="101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65" name="Group 64"/>
            <p:cNvGrpSpPr/>
            <p:nvPr/>
          </p:nvGrpSpPr>
          <p:grpSpPr>
            <a:xfrm>
              <a:off x="6858000" y="3200400"/>
              <a:ext cx="533400" cy="1219200"/>
              <a:chOff x="6858000" y="0"/>
              <a:chExt cx="533400" cy="1219200"/>
            </a:xfrm>
          </p:grpSpPr>
          <p:sp>
            <p:nvSpPr>
              <p:cNvPr id="66" name="Rectangle 65"/>
              <p:cNvSpPr/>
              <p:nvPr/>
            </p:nvSpPr>
            <p:spPr>
              <a:xfrm>
                <a:off x="6858000" y="0"/>
                <a:ext cx="533400" cy="121920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7" name="Oval 66"/>
              <p:cNvSpPr/>
              <p:nvPr/>
            </p:nvSpPr>
            <p:spPr>
              <a:xfrm>
                <a:off x="6858000" y="9378"/>
                <a:ext cx="533400" cy="447822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400" dirty="0" smtClean="0"/>
                  <a:t>22</a:t>
                </a:r>
                <a:endParaRPr lang="en-US" sz="1400" dirty="0"/>
              </a:p>
            </p:txBody>
          </p:sp>
          <p:pic>
            <p:nvPicPr>
              <p:cNvPr id="68" name="Picture 67">
                <a:extLst>
                  <a:ext uri="{FF2B5EF4-FFF2-40B4-BE49-F238E27FC236}">
                    <a16:creationId xmlns:a16="http://schemas.microsoft.com/office/drawing/2014/main" id="{C4EEF574-8C47-41AD-A33F-CC848A14F41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6858000" y="533400"/>
                <a:ext cx="533400" cy="542778"/>
              </a:xfrm>
              <a:prstGeom prst="rect">
                <a:avLst/>
              </a:prstGeom>
            </p:spPr>
          </p:pic>
        </p:grpSp>
      </p:grpSp>
      <p:grpSp>
        <p:nvGrpSpPr>
          <p:cNvPr id="69" name="Group 68"/>
          <p:cNvGrpSpPr/>
          <p:nvPr/>
        </p:nvGrpSpPr>
        <p:grpSpPr>
          <a:xfrm>
            <a:off x="0" y="0"/>
            <a:ext cx="12192000" cy="6858000"/>
            <a:chOff x="-4800600" y="0"/>
            <a:chExt cx="12192000" cy="6858000"/>
          </a:xfrm>
        </p:grpSpPr>
        <p:sp>
          <p:nvSpPr>
            <p:cNvPr id="70" name="Rectangle 69"/>
            <p:cNvSpPr/>
            <p:nvPr/>
          </p:nvSpPr>
          <p:spPr>
            <a:xfrm>
              <a:off x="-4800600" y="0"/>
              <a:ext cx="11658600" cy="6858000"/>
            </a:xfrm>
            <a:prstGeom prst="rect">
              <a:avLst/>
            </a:prstGeom>
            <a:solidFill>
              <a:srgbClr val="FFFFE1"/>
            </a:solidFill>
            <a:ln>
              <a:noFill/>
            </a:ln>
            <a:effectLst>
              <a:outerShdw blurRad="215900" dist="38100" sx="101000" sy="101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71" name="Group 70"/>
            <p:cNvGrpSpPr/>
            <p:nvPr/>
          </p:nvGrpSpPr>
          <p:grpSpPr>
            <a:xfrm>
              <a:off x="6858000" y="4419600"/>
              <a:ext cx="533400" cy="1219200"/>
              <a:chOff x="6858000" y="0"/>
              <a:chExt cx="533400" cy="1219200"/>
            </a:xfrm>
          </p:grpSpPr>
          <p:sp>
            <p:nvSpPr>
              <p:cNvPr id="72" name="Rectangle 71"/>
              <p:cNvSpPr/>
              <p:nvPr/>
            </p:nvSpPr>
            <p:spPr>
              <a:xfrm>
                <a:off x="6858000" y="0"/>
                <a:ext cx="533400" cy="121920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3" name="Oval 72"/>
              <p:cNvSpPr/>
              <p:nvPr/>
            </p:nvSpPr>
            <p:spPr>
              <a:xfrm>
                <a:off x="6858000" y="9378"/>
                <a:ext cx="533400" cy="447822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400" dirty="0" smtClean="0"/>
                  <a:t>23</a:t>
                </a:r>
                <a:endParaRPr lang="en-US" sz="1400" dirty="0"/>
              </a:p>
            </p:txBody>
          </p:sp>
          <p:pic>
            <p:nvPicPr>
              <p:cNvPr id="74" name="Picture 73">
                <a:extLst>
                  <a:ext uri="{FF2B5EF4-FFF2-40B4-BE49-F238E27FC236}">
                    <a16:creationId xmlns:a16="http://schemas.microsoft.com/office/drawing/2014/main" id="{C4EEF574-8C47-41AD-A33F-CC848A14F41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6858000" y="533400"/>
                <a:ext cx="533400" cy="542778"/>
              </a:xfrm>
              <a:prstGeom prst="rect">
                <a:avLst/>
              </a:prstGeom>
            </p:spPr>
          </p:pic>
        </p:grpSp>
      </p:grpSp>
      <p:grpSp>
        <p:nvGrpSpPr>
          <p:cNvPr id="75" name="Group 74"/>
          <p:cNvGrpSpPr/>
          <p:nvPr/>
        </p:nvGrpSpPr>
        <p:grpSpPr>
          <a:xfrm>
            <a:off x="-11658600" y="0"/>
            <a:ext cx="12192000" cy="6858000"/>
            <a:chOff x="-4800600" y="0"/>
            <a:chExt cx="12192000" cy="6858000"/>
          </a:xfrm>
        </p:grpSpPr>
        <p:sp>
          <p:nvSpPr>
            <p:cNvPr id="76" name="Rectangle 75"/>
            <p:cNvSpPr/>
            <p:nvPr/>
          </p:nvSpPr>
          <p:spPr>
            <a:xfrm>
              <a:off x="-4800600" y="0"/>
              <a:ext cx="11658600" cy="6858000"/>
            </a:xfrm>
            <a:prstGeom prst="rect">
              <a:avLst/>
            </a:prstGeom>
            <a:solidFill>
              <a:srgbClr val="FFFFE1"/>
            </a:solidFill>
            <a:ln>
              <a:noFill/>
            </a:ln>
            <a:effectLst>
              <a:outerShdw blurRad="215900" dist="38100" sx="101000" sy="101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77" name="Group 76"/>
            <p:cNvGrpSpPr/>
            <p:nvPr/>
          </p:nvGrpSpPr>
          <p:grpSpPr>
            <a:xfrm>
              <a:off x="6858000" y="5638800"/>
              <a:ext cx="533400" cy="1219200"/>
              <a:chOff x="6858000" y="0"/>
              <a:chExt cx="533400" cy="1219200"/>
            </a:xfrm>
          </p:grpSpPr>
          <p:sp>
            <p:nvSpPr>
              <p:cNvPr id="78" name="Rectangle 77"/>
              <p:cNvSpPr/>
              <p:nvPr/>
            </p:nvSpPr>
            <p:spPr>
              <a:xfrm>
                <a:off x="6858000" y="0"/>
                <a:ext cx="533400" cy="121920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Oval 78"/>
              <p:cNvSpPr/>
              <p:nvPr/>
            </p:nvSpPr>
            <p:spPr>
              <a:xfrm>
                <a:off x="6858000" y="9378"/>
                <a:ext cx="533400" cy="447822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400" dirty="0" smtClean="0"/>
                  <a:t>24</a:t>
                </a:r>
                <a:endParaRPr lang="en-US" sz="1400" dirty="0"/>
              </a:p>
            </p:txBody>
          </p:sp>
          <p:pic>
            <p:nvPicPr>
              <p:cNvPr id="80" name="Picture 79">
                <a:extLst>
                  <a:ext uri="{FF2B5EF4-FFF2-40B4-BE49-F238E27FC236}">
                    <a16:creationId xmlns:a16="http://schemas.microsoft.com/office/drawing/2014/main" id="{C4EEF574-8C47-41AD-A33F-CC848A14F41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6858000" y="533400"/>
                <a:ext cx="533400" cy="542778"/>
              </a:xfrm>
              <a:prstGeom prst="rect">
                <a:avLst/>
              </a:prstGeom>
            </p:spPr>
          </p:pic>
        </p:grpSp>
      </p:grpSp>
      <p:pic>
        <p:nvPicPr>
          <p:cNvPr id="37" name="Picture 36"/>
          <p:cNvPicPr>
            <a:picLocks noChangeAspect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93874" y="3771961"/>
            <a:ext cx="3532909" cy="2356790"/>
          </a:xfrm>
          <a:prstGeom prst="rect">
            <a:avLst/>
          </a:prstGeom>
        </p:spPr>
      </p:pic>
      <p:sp>
        <p:nvSpPr>
          <p:cNvPr id="38" name="TextBox 37"/>
          <p:cNvSpPr txBox="1"/>
          <p:nvPr/>
        </p:nvSpPr>
        <p:spPr>
          <a:xfrm>
            <a:off x="914400" y="2040243"/>
            <a:ext cx="1028007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800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  <a:r>
              <a:rPr lang="en-US" sz="2800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r>
              <a:rPr lang="bn-IN" sz="2800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তোমার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চারপাশে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প্রাকৃতিক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সম্পদ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ব্যবহার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শক্তি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উৎপাদন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তা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লেখ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। </a:t>
            </a:r>
          </a:p>
        </p:txBody>
      </p:sp>
      <p:sp>
        <p:nvSpPr>
          <p:cNvPr id="39" name="TextBox 8"/>
          <p:cNvSpPr txBox="1"/>
          <p:nvPr/>
        </p:nvSpPr>
        <p:spPr>
          <a:xfrm>
            <a:off x="4038601" y="457200"/>
            <a:ext cx="3678744" cy="1015663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BD" sz="6000" b="1" dirty="0" smtClean="0">
                <a:ln w="11430"/>
                <a:latin typeface="NikoshBAN" pitchFamily="2" charset="0"/>
                <a:cs typeface="NikoshBAN" pitchFamily="2" charset="0"/>
              </a:rPr>
              <a:t>বাড়ির কাজ  </a:t>
            </a:r>
            <a:endParaRPr lang="en-US" sz="6000" b="1" dirty="0">
              <a:ln w="11430"/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0" name="Picture 39"/>
          <p:cNvPicPr>
            <a:picLocks noChangeAspect="1"/>
          </p:cNvPicPr>
          <p:nvPr/>
        </p:nvPicPr>
        <p:blipFill>
          <a:blip r:embed="rId4" cstate="email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4167" b="100000" l="0" r="9930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72617" y="3578756"/>
            <a:ext cx="2743200" cy="274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8881798"/>
      </p:ext>
    </p:extLst>
  </p:cSld>
  <p:clrMapOvr>
    <a:masterClrMapping/>
  </p:clrMapOvr>
  <p:transition spd="med">
    <p:pull dir="r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E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-4800600" y="0"/>
            <a:chExt cx="12192000" cy="6858000"/>
          </a:xfrm>
        </p:grpSpPr>
        <p:sp>
          <p:nvSpPr>
            <p:cNvPr id="4" name="Rectangle 3"/>
            <p:cNvSpPr/>
            <p:nvPr/>
          </p:nvSpPr>
          <p:spPr>
            <a:xfrm>
              <a:off x="-4800600" y="0"/>
              <a:ext cx="11658600" cy="6858000"/>
            </a:xfrm>
            <a:prstGeom prst="rect">
              <a:avLst/>
            </a:prstGeom>
            <a:solidFill>
              <a:srgbClr val="FFFFE1"/>
            </a:solidFill>
            <a:ln>
              <a:noFill/>
            </a:ln>
            <a:effectLst>
              <a:outerShdw blurRad="215900" dist="38100" sx="101000" sy="101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ectangle 4"/>
            <p:cNvSpPr/>
            <p:nvPr/>
          </p:nvSpPr>
          <p:spPr>
            <a:xfrm>
              <a:off x="6858000" y="0"/>
              <a:ext cx="533400" cy="121920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Oval 5"/>
            <p:cNvSpPr/>
            <p:nvPr/>
          </p:nvSpPr>
          <p:spPr>
            <a:xfrm>
              <a:off x="6857999" y="9378"/>
              <a:ext cx="533401" cy="447822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 smtClean="0"/>
                <a:t>19</a:t>
              </a:r>
              <a:endParaRPr lang="en-US" sz="1400" dirty="0"/>
            </a:p>
          </p:txBody>
        </p:sp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C4EEF574-8C47-41AD-A33F-CC848A14F41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858000" y="676422"/>
              <a:ext cx="533400" cy="542778"/>
            </a:xfrm>
            <a:prstGeom prst="rect">
              <a:avLst/>
            </a:prstGeom>
          </p:spPr>
        </p:pic>
      </p:grpSp>
      <p:grpSp>
        <p:nvGrpSpPr>
          <p:cNvPr id="51" name="Group 50"/>
          <p:cNvGrpSpPr/>
          <p:nvPr/>
        </p:nvGrpSpPr>
        <p:grpSpPr>
          <a:xfrm>
            <a:off x="0" y="0"/>
            <a:ext cx="12192000" cy="6858000"/>
            <a:chOff x="-4800600" y="0"/>
            <a:chExt cx="12192000" cy="6858000"/>
          </a:xfrm>
        </p:grpSpPr>
        <p:sp>
          <p:nvSpPr>
            <p:cNvPr id="52" name="Rectangle 51"/>
            <p:cNvSpPr/>
            <p:nvPr/>
          </p:nvSpPr>
          <p:spPr>
            <a:xfrm>
              <a:off x="-4800600" y="0"/>
              <a:ext cx="11658600" cy="6858000"/>
            </a:xfrm>
            <a:prstGeom prst="rect">
              <a:avLst/>
            </a:prstGeom>
            <a:solidFill>
              <a:srgbClr val="FFFFE1"/>
            </a:solidFill>
            <a:ln>
              <a:noFill/>
            </a:ln>
            <a:effectLst>
              <a:outerShdw blurRad="215900" dist="38100" sx="101000" sy="101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53" name="Group 52"/>
            <p:cNvGrpSpPr/>
            <p:nvPr/>
          </p:nvGrpSpPr>
          <p:grpSpPr>
            <a:xfrm>
              <a:off x="6858000" y="762000"/>
              <a:ext cx="533400" cy="1219200"/>
              <a:chOff x="6858000" y="0"/>
              <a:chExt cx="533400" cy="1219200"/>
            </a:xfrm>
          </p:grpSpPr>
          <p:sp>
            <p:nvSpPr>
              <p:cNvPr id="54" name="Rectangle 53"/>
              <p:cNvSpPr/>
              <p:nvPr/>
            </p:nvSpPr>
            <p:spPr>
              <a:xfrm>
                <a:off x="6858000" y="0"/>
                <a:ext cx="533400" cy="121920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5" name="Oval 54"/>
              <p:cNvSpPr/>
              <p:nvPr/>
            </p:nvSpPr>
            <p:spPr>
              <a:xfrm>
                <a:off x="6858000" y="9378"/>
                <a:ext cx="533400" cy="447822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400" dirty="0" smtClean="0"/>
                  <a:t>20</a:t>
                </a:r>
                <a:endParaRPr lang="en-US" sz="1400" dirty="0"/>
              </a:p>
            </p:txBody>
          </p:sp>
          <p:pic>
            <p:nvPicPr>
              <p:cNvPr id="56" name="Picture 55">
                <a:extLst>
                  <a:ext uri="{FF2B5EF4-FFF2-40B4-BE49-F238E27FC236}">
                    <a16:creationId xmlns:a16="http://schemas.microsoft.com/office/drawing/2014/main" id="{C4EEF574-8C47-41AD-A33F-CC848A14F41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6858000" y="533400"/>
                <a:ext cx="533400" cy="542778"/>
              </a:xfrm>
              <a:prstGeom prst="rect">
                <a:avLst/>
              </a:prstGeom>
            </p:spPr>
          </p:pic>
        </p:grpSp>
      </p:grpSp>
      <p:grpSp>
        <p:nvGrpSpPr>
          <p:cNvPr id="57" name="Group 56"/>
          <p:cNvGrpSpPr/>
          <p:nvPr/>
        </p:nvGrpSpPr>
        <p:grpSpPr>
          <a:xfrm>
            <a:off x="0" y="9378"/>
            <a:ext cx="12192000" cy="6858000"/>
            <a:chOff x="-4800600" y="0"/>
            <a:chExt cx="12192000" cy="6858000"/>
          </a:xfrm>
        </p:grpSpPr>
        <p:sp>
          <p:nvSpPr>
            <p:cNvPr id="58" name="Rectangle 57"/>
            <p:cNvSpPr/>
            <p:nvPr/>
          </p:nvSpPr>
          <p:spPr>
            <a:xfrm>
              <a:off x="-4800600" y="0"/>
              <a:ext cx="11658600" cy="6858000"/>
            </a:xfrm>
            <a:prstGeom prst="rect">
              <a:avLst/>
            </a:prstGeom>
            <a:solidFill>
              <a:srgbClr val="FFFFE1"/>
            </a:solidFill>
            <a:ln>
              <a:noFill/>
            </a:ln>
            <a:effectLst>
              <a:outerShdw blurRad="215900" dist="38100" sx="101000" sy="101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59" name="Group 58"/>
            <p:cNvGrpSpPr/>
            <p:nvPr/>
          </p:nvGrpSpPr>
          <p:grpSpPr>
            <a:xfrm>
              <a:off x="6858000" y="1981200"/>
              <a:ext cx="533400" cy="1219200"/>
              <a:chOff x="6858000" y="0"/>
              <a:chExt cx="533400" cy="1219200"/>
            </a:xfrm>
          </p:grpSpPr>
          <p:sp>
            <p:nvSpPr>
              <p:cNvPr id="60" name="Rectangle 59"/>
              <p:cNvSpPr/>
              <p:nvPr/>
            </p:nvSpPr>
            <p:spPr>
              <a:xfrm>
                <a:off x="6858000" y="0"/>
                <a:ext cx="533400" cy="121920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1" name="Oval 60"/>
              <p:cNvSpPr/>
              <p:nvPr/>
            </p:nvSpPr>
            <p:spPr>
              <a:xfrm>
                <a:off x="6858000" y="9378"/>
                <a:ext cx="533400" cy="447822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400" dirty="0" smtClean="0"/>
                  <a:t>21</a:t>
                </a:r>
                <a:endParaRPr lang="en-US" sz="1400" dirty="0"/>
              </a:p>
            </p:txBody>
          </p:sp>
          <p:pic>
            <p:nvPicPr>
              <p:cNvPr id="62" name="Picture 61">
                <a:extLst>
                  <a:ext uri="{FF2B5EF4-FFF2-40B4-BE49-F238E27FC236}">
                    <a16:creationId xmlns:a16="http://schemas.microsoft.com/office/drawing/2014/main" id="{C4EEF574-8C47-41AD-A33F-CC848A14F41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6858000" y="533400"/>
                <a:ext cx="533400" cy="542778"/>
              </a:xfrm>
              <a:prstGeom prst="rect">
                <a:avLst/>
              </a:prstGeom>
            </p:spPr>
          </p:pic>
        </p:grpSp>
      </p:grpSp>
      <p:grpSp>
        <p:nvGrpSpPr>
          <p:cNvPr id="63" name="Group 62"/>
          <p:cNvGrpSpPr/>
          <p:nvPr/>
        </p:nvGrpSpPr>
        <p:grpSpPr>
          <a:xfrm>
            <a:off x="0" y="9378"/>
            <a:ext cx="12192000" cy="6858000"/>
            <a:chOff x="-4800600" y="0"/>
            <a:chExt cx="12192000" cy="6858000"/>
          </a:xfrm>
        </p:grpSpPr>
        <p:sp>
          <p:nvSpPr>
            <p:cNvPr id="64" name="Rectangle 63"/>
            <p:cNvSpPr/>
            <p:nvPr/>
          </p:nvSpPr>
          <p:spPr>
            <a:xfrm>
              <a:off x="-4800600" y="0"/>
              <a:ext cx="11658600" cy="6858000"/>
            </a:xfrm>
            <a:prstGeom prst="rect">
              <a:avLst/>
            </a:prstGeom>
            <a:solidFill>
              <a:srgbClr val="FFFFE1"/>
            </a:solidFill>
            <a:ln>
              <a:noFill/>
            </a:ln>
            <a:effectLst>
              <a:outerShdw blurRad="215900" dist="38100" sx="101000" sy="101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65" name="Group 64"/>
            <p:cNvGrpSpPr/>
            <p:nvPr/>
          </p:nvGrpSpPr>
          <p:grpSpPr>
            <a:xfrm>
              <a:off x="6858000" y="3200400"/>
              <a:ext cx="533400" cy="1219200"/>
              <a:chOff x="6858000" y="0"/>
              <a:chExt cx="533400" cy="1219200"/>
            </a:xfrm>
          </p:grpSpPr>
          <p:sp>
            <p:nvSpPr>
              <p:cNvPr id="66" name="Rectangle 65"/>
              <p:cNvSpPr/>
              <p:nvPr/>
            </p:nvSpPr>
            <p:spPr>
              <a:xfrm>
                <a:off x="6858000" y="0"/>
                <a:ext cx="533400" cy="121920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7" name="Oval 66"/>
              <p:cNvSpPr/>
              <p:nvPr/>
            </p:nvSpPr>
            <p:spPr>
              <a:xfrm>
                <a:off x="6858000" y="9378"/>
                <a:ext cx="533400" cy="447822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400" dirty="0" smtClean="0"/>
                  <a:t>22</a:t>
                </a:r>
                <a:endParaRPr lang="en-US" sz="1400" dirty="0"/>
              </a:p>
            </p:txBody>
          </p:sp>
          <p:pic>
            <p:nvPicPr>
              <p:cNvPr id="68" name="Picture 67">
                <a:extLst>
                  <a:ext uri="{FF2B5EF4-FFF2-40B4-BE49-F238E27FC236}">
                    <a16:creationId xmlns:a16="http://schemas.microsoft.com/office/drawing/2014/main" id="{C4EEF574-8C47-41AD-A33F-CC848A14F41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6858000" y="533400"/>
                <a:ext cx="533400" cy="542778"/>
              </a:xfrm>
              <a:prstGeom prst="rect">
                <a:avLst/>
              </a:prstGeom>
            </p:spPr>
          </p:pic>
        </p:grpSp>
      </p:grpSp>
      <p:grpSp>
        <p:nvGrpSpPr>
          <p:cNvPr id="69" name="Group 68"/>
          <p:cNvGrpSpPr/>
          <p:nvPr/>
        </p:nvGrpSpPr>
        <p:grpSpPr>
          <a:xfrm>
            <a:off x="-38100" y="-19050"/>
            <a:ext cx="12192000" cy="6858000"/>
            <a:chOff x="-4800600" y="0"/>
            <a:chExt cx="12192000" cy="6858000"/>
          </a:xfrm>
        </p:grpSpPr>
        <p:sp>
          <p:nvSpPr>
            <p:cNvPr id="70" name="Rectangle 69"/>
            <p:cNvSpPr/>
            <p:nvPr/>
          </p:nvSpPr>
          <p:spPr>
            <a:xfrm>
              <a:off x="-4800600" y="0"/>
              <a:ext cx="11658600" cy="6858000"/>
            </a:xfrm>
            <a:prstGeom prst="rect">
              <a:avLst/>
            </a:prstGeom>
            <a:solidFill>
              <a:srgbClr val="FFFFE1"/>
            </a:solidFill>
            <a:ln>
              <a:noFill/>
            </a:ln>
            <a:effectLst>
              <a:outerShdw blurRad="215900" dist="38100" sx="101000" sy="101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71" name="Group 70"/>
            <p:cNvGrpSpPr/>
            <p:nvPr/>
          </p:nvGrpSpPr>
          <p:grpSpPr>
            <a:xfrm>
              <a:off x="6858000" y="4419600"/>
              <a:ext cx="533400" cy="1219200"/>
              <a:chOff x="6858000" y="0"/>
              <a:chExt cx="533400" cy="1219200"/>
            </a:xfrm>
          </p:grpSpPr>
          <p:sp>
            <p:nvSpPr>
              <p:cNvPr id="72" name="Rectangle 71"/>
              <p:cNvSpPr/>
              <p:nvPr/>
            </p:nvSpPr>
            <p:spPr>
              <a:xfrm>
                <a:off x="6858000" y="0"/>
                <a:ext cx="533400" cy="121920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3" name="Oval 72"/>
              <p:cNvSpPr/>
              <p:nvPr/>
            </p:nvSpPr>
            <p:spPr>
              <a:xfrm>
                <a:off x="6858000" y="9378"/>
                <a:ext cx="533400" cy="447822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400" dirty="0" smtClean="0"/>
                  <a:t>23</a:t>
                </a:r>
                <a:endParaRPr lang="en-US" sz="1400" dirty="0"/>
              </a:p>
            </p:txBody>
          </p:sp>
          <p:pic>
            <p:nvPicPr>
              <p:cNvPr id="74" name="Picture 73">
                <a:extLst>
                  <a:ext uri="{FF2B5EF4-FFF2-40B4-BE49-F238E27FC236}">
                    <a16:creationId xmlns:a16="http://schemas.microsoft.com/office/drawing/2014/main" id="{C4EEF574-8C47-41AD-A33F-CC848A14F41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6858000" y="533400"/>
                <a:ext cx="533400" cy="542778"/>
              </a:xfrm>
              <a:prstGeom prst="rect">
                <a:avLst/>
              </a:prstGeom>
            </p:spPr>
          </p:pic>
        </p:grpSp>
      </p:grpSp>
      <p:grpSp>
        <p:nvGrpSpPr>
          <p:cNvPr id="75" name="Group 74"/>
          <p:cNvGrpSpPr/>
          <p:nvPr/>
        </p:nvGrpSpPr>
        <p:grpSpPr>
          <a:xfrm>
            <a:off x="-14037" y="-19050"/>
            <a:ext cx="12192000" cy="6858000"/>
            <a:chOff x="-4800600" y="0"/>
            <a:chExt cx="12192000" cy="6858000"/>
          </a:xfrm>
        </p:grpSpPr>
        <p:sp>
          <p:nvSpPr>
            <p:cNvPr id="76" name="Rectangle 75"/>
            <p:cNvSpPr/>
            <p:nvPr/>
          </p:nvSpPr>
          <p:spPr>
            <a:xfrm>
              <a:off x="-4800600" y="0"/>
              <a:ext cx="11658600" cy="6858000"/>
            </a:xfrm>
            <a:prstGeom prst="rect">
              <a:avLst/>
            </a:prstGeom>
            <a:solidFill>
              <a:srgbClr val="FFFFE1"/>
            </a:solidFill>
            <a:ln>
              <a:noFill/>
            </a:ln>
            <a:effectLst>
              <a:outerShdw blurRad="215900" dist="38100" sx="101000" sy="101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77" name="Group 76"/>
            <p:cNvGrpSpPr/>
            <p:nvPr/>
          </p:nvGrpSpPr>
          <p:grpSpPr>
            <a:xfrm>
              <a:off x="6858000" y="5638800"/>
              <a:ext cx="533400" cy="1219200"/>
              <a:chOff x="6858000" y="0"/>
              <a:chExt cx="533400" cy="1219200"/>
            </a:xfrm>
          </p:grpSpPr>
          <p:sp>
            <p:nvSpPr>
              <p:cNvPr id="78" name="Rectangle 77"/>
              <p:cNvSpPr/>
              <p:nvPr/>
            </p:nvSpPr>
            <p:spPr>
              <a:xfrm>
                <a:off x="6858000" y="0"/>
                <a:ext cx="533400" cy="121920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Oval 78"/>
              <p:cNvSpPr/>
              <p:nvPr/>
            </p:nvSpPr>
            <p:spPr>
              <a:xfrm>
                <a:off x="6858000" y="9378"/>
                <a:ext cx="533400" cy="447822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400" dirty="0" smtClean="0"/>
                  <a:t>24</a:t>
                </a:r>
                <a:endParaRPr lang="en-US" sz="1400" dirty="0"/>
              </a:p>
            </p:txBody>
          </p:sp>
          <p:pic>
            <p:nvPicPr>
              <p:cNvPr id="80" name="Picture 79">
                <a:extLst>
                  <a:ext uri="{FF2B5EF4-FFF2-40B4-BE49-F238E27FC236}">
                    <a16:creationId xmlns:a16="http://schemas.microsoft.com/office/drawing/2014/main" id="{C4EEF574-8C47-41AD-A33F-CC848A14F41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6858000" y="533400"/>
                <a:ext cx="533400" cy="542778"/>
              </a:xfrm>
              <a:prstGeom prst="rect">
                <a:avLst/>
              </a:prstGeom>
            </p:spPr>
          </p:pic>
        </p:grpSp>
      </p:grpSp>
      <p:pic>
        <p:nvPicPr>
          <p:cNvPr id="42" name="Picture 2" descr="Related image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733800" y="1580905"/>
            <a:ext cx="4726264" cy="3330072"/>
          </a:xfrm>
          <a:prstGeom prst="rect">
            <a:avLst/>
          </a:prstGeom>
          <a:ln w="38100" cap="sq" cmpd="thickThin">
            <a:solidFill>
              <a:srgbClr val="7030A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4" name="TextBox 43">
            <a:extLst>
              <a:ext uri="{FF2B5EF4-FFF2-40B4-BE49-F238E27FC236}">
                <a16:creationId xmlns:a16="http://schemas.microsoft.com/office/drawing/2014/main" id="{47551D35-901A-42FA-BB22-06FD8EA9FA84}"/>
              </a:ext>
            </a:extLst>
          </p:cNvPr>
          <p:cNvSpPr txBox="1"/>
          <p:nvPr/>
        </p:nvSpPr>
        <p:spPr>
          <a:xfrm>
            <a:off x="1351982" y="413395"/>
            <a:ext cx="2414623" cy="2618393"/>
          </a:xfrm>
          <a:prstGeom prst="ellipse">
            <a:avLst/>
          </a:prstGeom>
          <a:noFill/>
          <a:ln w="76200">
            <a:solidFill>
              <a:srgbClr val="0070C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15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99F84442-974E-4575-B577-12B327A06363}"/>
              </a:ext>
            </a:extLst>
          </p:cNvPr>
          <p:cNvSpPr txBox="1"/>
          <p:nvPr/>
        </p:nvSpPr>
        <p:spPr>
          <a:xfrm>
            <a:off x="8498163" y="387405"/>
            <a:ext cx="2414623" cy="2618393"/>
          </a:xfrm>
          <a:prstGeom prst="ellipse">
            <a:avLst/>
          </a:prstGeom>
          <a:noFill/>
          <a:ln w="76200">
            <a:solidFill>
              <a:srgbClr val="7030A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11500" b="1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ন্য</a:t>
            </a:r>
            <a:endParaRPr lang="en-US" sz="11500" b="1" dirty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98EEC31F-424F-484F-BADA-BF71380C7794}"/>
              </a:ext>
            </a:extLst>
          </p:cNvPr>
          <p:cNvSpPr txBox="1"/>
          <p:nvPr/>
        </p:nvSpPr>
        <p:spPr>
          <a:xfrm>
            <a:off x="8558176" y="3875882"/>
            <a:ext cx="2294598" cy="2618393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11500" b="1" dirty="0">
                <a:solidFill>
                  <a:schemeClr val="accent1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endParaRPr lang="en-US" sz="11500" b="1" dirty="0">
              <a:solidFill>
                <a:schemeClr val="accent1">
                  <a:lumMod val="5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AEC41888-3BD1-4D84-8BB8-A67C64D7D610}"/>
              </a:ext>
            </a:extLst>
          </p:cNvPr>
          <p:cNvSpPr txBox="1"/>
          <p:nvPr/>
        </p:nvSpPr>
        <p:spPr>
          <a:xfrm>
            <a:off x="1299989" y="3879378"/>
            <a:ext cx="2518611" cy="2618393"/>
          </a:xfrm>
          <a:prstGeom prst="ellipse">
            <a:avLst/>
          </a:prstGeom>
          <a:noFill/>
          <a:ln w="76200">
            <a:solidFill>
              <a:srgbClr val="00206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115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endParaRPr lang="en-US" sz="11500" b="1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1524000" y="5791200"/>
            <a:ext cx="9605462" cy="70788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সবাই ভালো থেকো, আগামী ক্লাসে আবার দেখা হবে......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25878723"/>
      </p:ext>
    </p:extLst>
  </p:cSld>
  <p:clrMapOvr>
    <a:masterClrMapping/>
  </p:clrMapOvr>
  <p:transition spd="med"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repeatCount="indefinite" accel="40000" decel="4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54167E-6 -2.22222E-6 L 3.54167E-6 0.50879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1" y="25301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35" presetClass="path" presetSubtype="0" repeatCount="indefinite" accel="40000" decel="4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54167E-6 1.48148E-6 L -0.60377 -0.00046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0195" y="-23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64" presetClass="path" presetSubtype="0" repeatCount="indefinite" accel="40000" decel="4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378 -0.00046 L -2.70833E-6 -0.50532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1" y="-25486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63" presetClass="path" presetSubtype="0" repeatCount="indefinite" accel="40000" decel="4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2.59259E-6 L 0.6 2.59259E-6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000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6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 animBg="1"/>
      <p:bldP spid="45" grpId="0" animBg="1"/>
      <p:bldP spid="46" grpId="0" animBg="1"/>
      <p:bldP spid="47" grpId="0" animBg="1"/>
      <p:bldP spid="4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E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-4800600" y="0"/>
            <a:chExt cx="12192000" cy="6858000"/>
          </a:xfrm>
        </p:grpSpPr>
        <p:sp>
          <p:nvSpPr>
            <p:cNvPr id="4" name="Rectangle 3"/>
            <p:cNvSpPr/>
            <p:nvPr/>
          </p:nvSpPr>
          <p:spPr>
            <a:xfrm>
              <a:off x="-4800600" y="0"/>
              <a:ext cx="11658600" cy="6858000"/>
            </a:xfrm>
            <a:prstGeom prst="rect">
              <a:avLst/>
            </a:prstGeom>
            <a:solidFill>
              <a:srgbClr val="FFFFE1"/>
            </a:solidFill>
            <a:ln>
              <a:noFill/>
            </a:ln>
            <a:effectLst>
              <a:outerShdw blurRad="215900" dist="38100" sx="101000" sy="101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ectangle 4"/>
            <p:cNvSpPr/>
            <p:nvPr/>
          </p:nvSpPr>
          <p:spPr>
            <a:xfrm>
              <a:off x="6858000" y="0"/>
              <a:ext cx="533400" cy="121920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Oval 5"/>
            <p:cNvSpPr/>
            <p:nvPr/>
          </p:nvSpPr>
          <p:spPr>
            <a:xfrm>
              <a:off x="6857999" y="9378"/>
              <a:ext cx="533401" cy="447822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 smtClean="0"/>
                <a:t>1</a:t>
              </a:r>
              <a:endParaRPr lang="en-US" sz="3200" dirty="0"/>
            </a:p>
          </p:txBody>
        </p:sp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C4EEF574-8C47-41AD-A33F-CC848A14F41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858000" y="676422"/>
              <a:ext cx="533400" cy="542778"/>
            </a:xfrm>
            <a:prstGeom prst="rect">
              <a:avLst/>
            </a:prstGeom>
          </p:spPr>
        </p:pic>
      </p:grpSp>
      <p:grpSp>
        <p:nvGrpSpPr>
          <p:cNvPr id="51" name="Group 50"/>
          <p:cNvGrpSpPr/>
          <p:nvPr/>
        </p:nvGrpSpPr>
        <p:grpSpPr>
          <a:xfrm>
            <a:off x="0" y="0"/>
            <a:ext cx="12192000" cy="6858000"/>
            <a:chOff x="-4800600" y="0"/>
            <a:chExt cx="12192000" cy="6858000"/>
          </a:xfrm>
        </p:grpSpPr>
        <p:sp>
          <p:nvSpPr>
            <p:cNvPr id="52" name="Rectangle 51"/>
            <p:cNvSpPr/>
            <p:nvPr/>
          </p:nvSpPr>
          <p:spPr>
            <a:xfrm>
              <a:off x="-4800600" y="0"/>
              <a:ext cx="11658600" cy="6858000"/>
            </a:xfrm>
            <a:prstGeom prst="rect">
              <a:avLst/>
            </a:prstGeom>
            <a:solidFill>
              <a:srgbClr val="FFFFE1"/>
            </a:solidFill>
            <a:ln>
              <a:noFill/>
            </a:ln>
            <a:effectLst>
              <a:outerShdw blurRad="215900" dist="38100" sx="101000" sy="101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53" name="Group 52"/>
            <p:cNvGrpSpPr/>
            <p:nvPr/>
          </p:nvGrpSpPr>
          <p:grpSpPr>
            <a:xfrm>
              <a:off x="6858000" y="762000"/>
              <a:ext cx="533400" cy="1219200"/>
              <a:chOff x="6858000" y="0"/>
              <a:chExt cx="533400" cy="1219200"/>
            </a:xfrm>
          </p:grpSpPr>
          <p:sp>
            <p:nvSpPr>
              <p:cNvPr id="54" name="Rectangle 53"/>
              <p:cNvSpPr/>
              <p:nvPr/>
            </p:nvSpPr>
            <p:spPr>
              <a:xfrm>
                <a:off x="6858000" y="0"/>
                <a:ext cx="533400" cy="121920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5" name="Oval 54"/>
              <p:cNvSpPr/>
              <p:nvPr/>
            </p:nvSpPr>
            <p:spPr>
              <a:xfrm>
                <a:off x="6858000" y="9378"/>
                <a:ext cx="533400" cy="447822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200" dirty="0"/>
                  <a:t>2</a:t>
                </a:r>
              </a:p>
            </p:txBody>
          </p:sp>
          <p:pic>
            <p:nvPicPr>
              <p:cNvPr id="56" name="Picture 55">
                <a:extLst>
                  <a:ext uri="{FF2B5EF4-FFF2-40B4-BE49-F238E27FC236}">
                    <a16:creationId xmlns:a16="http://schemas.microsoft.com/office/drawing/2014/main" id="{C4EEF574-8C47-41AD-A33F-CC848A14F41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6858000" y="533400"/>
                <a:ext cx="533400" cy="542778"/>
              </a:xfrm>
              <a:prstGeom prst="rect">
                <a:avLst/>
              </a:prstGeom>
            </p:spPr>
          </p:pic>
        </p:grpSp>
      </p:grpSp>
      <p:grpSp>
        <p:nvGrpSpPr>
          <p:cNvPr id="57" name="Group 56"/>
          <p:cNvGrpSpPr/>
          <p:nvPr/>
        </p:nvGrpSpPr>
        <p:grpSpPr>
          <a:xfrm>
            <a:off x="0" y="9378"/>
            <a:ext cx="12192000" cy="6858000"/>
            <a:chOff x="-4800600" y="0"/>
            <a:chExt cx="12192000" cy="6858000"/>
          </a:xfrm>
        </p:grpSpPr>
        <p:sp>
          <p:nvSpPr>
            <p:cNvPr id="58" name="Rectangle 57"/>
            <p:cNvSpPr/>
            <p:nvPr/>
          </p:nvSpPr>
          <p:spPr>
            <a:xfrm>
              <a:off x="-4800600" y="0"/>
              <a:ext cx="11658600" cy="6858000"/>
            </a:xfrm>
            <a:prstGeom prst="rect">
              <a:avLst/>
            </a:prstGeom>
            <a:solidFill>
              <a:srgbClr val="FFFFE1"/>
            </a:solidFill>
            <a:ln>
              <a:noFill/>
            </a:ln>
            <a:effectLst>
              <a:outerShdw blurRad="215900" dist="38100" sx="101000" sy="101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59" name="Group 58"/>
            <p:cNvGrpSpPr/>
            <p:nvPr/>
          </p:nvGrpSpPr>
          <p:grpSpPr>
            <a:xfrm>
              <a:off x="6858000" y="1981200"/>
              <a:ext cx="533400" cy="1219200"/>
              <a:chOff x="6858000" y="0"/>
              <a:chExt cx="533400" cy="1219200"/>
            </a:xfrm>
          </p:grpSpPr>
          <p:sp>
            <p:nvSpPr>
              <p:cNvPr id="60" name="Rectangle 59"/>
              <p:cNvSpPr/>
              <p:nvPr/>
            </p:nvSpPr>
            <p:spPr>
              <a:xfrm>
                <a:off x="6858000" y="0"/>
                <a:ext cx="533400" cy="121920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1" name="Oval 60"/>
              <p:cNvSpPr/>
              <p:nvPr/>
            </p:nvSpPr>
            <p:spPr>
              <a:xfrm>
                <a:off x="6858000" y="9378"/>
                <a:ext cx="533400" cy="447822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200" dirty="0"/>
                  <a:t>3</a:t>
                </a:r>
              </a:p>
            </p:txBody>
          </p:sp>
          <p:pic>
            <p:nvPicPr>
              <p:cNvPr id="62" name="Picture 61">
                <a:extLst>
                  <a:ext uri="{FF2B5EF4-FFF2-40B4-BE49-F238E27FC236}">
                    <a16:creationId xmlns:a16="http://schemas.microsoft.com/office/drawing/2014/main" id="{C4EEF574-8C47-41AD-A33F-CC848A14F41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6858000" y="533400"/>
                <a:ext cx="533400" cy="542778"/>
              </a:xfrm>
              <a:prstGeom prst="rect">
                <a:avLst/>
              </a:prstGeom>
            </p:spPr>
          </p:pic>
        </p:grpSp>
      </p:grpSp>
      <p:grpSp>
        <p:nvGrpSpPr>
          <p:cNvPr id="63" name="Group 62"/>
          <p:cNvGrpSpPr/>
          <p:nvPr/>
        </p:nvGrpSpPr>
        <p:grpSpPr>
          <a:xfrm>
            <a:off x="-11125200" y="9378"/>
            <a:ext cx="12192000" cy="6858000"/>
            <a:chOff x="-4800600" y="0"/>
            <a:chExt cx="12192000" cy="6858000"/>
          </a:xfrm>
        </p:grpSpPr>
        <p:sp>
          <p:nvSpPr>
            <p:cNvPr id="64" name="Rectangle 63"/>
            <p:cNvSpPr/>
            <p:nvPr/>
          </p:nvSpPr>
          <p:spPr>
            <a:xfrm>
              <a:off x="-4800600" y="0"/>
              <a:ext cx="11658600" cy="6858000"/>
            </a:xfrm>
            <a:prstGeom prst="rect">
              <a:avLst/>
            </a:prstGeom>
            <a:solidFill>
              <a:srgbClr val="FFFFE1"/>
            </a:solidFill>
            <a:ln>
              <a:noFill/>
            </a:ln>
            <a:effectLst>
              <a:outerShdw blurRad="215900" dist="38100" sx="101000" sy="101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65" name="Group 64"/>
            <p:cNvGrpSpPr/>
            <p:nvPr/>
          </p:nvGrpSpPr>
          <p:grpSpPr>
            <a:xfrm>
              <a:off x="6858000" y="3200400"/>
              <a:ext cx="533400" cy="1219200"/>
              <a:chOff x="6858000" y="0"/>
              <a:chExt cx="533400" cy="1219200"/>
            </a:xfrm>
          </p:grpSpPr>
          <p:sp>
            <p:nvSpPr>
              <p:cNvPr id="66" name="Rectangle 65"/>
              <p:cNvSpPr/>
              <p:nvPr/>
            </p:nvSpPr>
            <p:spPr>
              <a:xfrm>
                <a:off x="6858000" y="0"/>
                <a:ext cx="533400" cy="121920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7" name="Oval 66"/>
              <p:cNvSpPr/>
              <p:nvPr/>
            </p:nvSpPr>
            <p:spPr>
              <a:xfrm>
                <a:off x="6858000" y="9378"/>
                <a:ext cx="533400" cy="447822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200" dirty="0"/>
                  <a:t>4</a:t>
                </a:r>
              </a:p>
            </p:txBody>
          </p:sp>
          <p:pic>
            <p:nvPicPr>
              <p:cNvPr id="68" name="Picture 67">
                <a:extLst>
                  <a:ext uri="{FF2B5EF4-FFF2-40B4-BE49-F238E27FC236}">
                    <a16:creationId xmlns:a16="http://schemas.microsoft.com/office/drawing/2014/main" id="{C4EEF574-8C47-41AD-A33F-CC848A14F41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6858000" y="533400"/>
                <a:ext cx="533400" cy="542778"/>
              </a:xfrm>
              <a:prstGeom prst="rect">
                <a:avLst/>
              </a:prstGeom>
            </p:spPr>
          </p:pic>
        </p:grpSp>
      </p:grpSp>
      <p:grpSp>
        <p:nvGrpSpPr>
          <p:cNvPr id="69" name="Group 68"/>
          <p:cNvGrpSpPr/>
          <p:nvPr/>
        </p:nvGrpSpPr>
        <p:grpSpPr>
          <a:xfrm>
            <a:off x="-11430000" y="0"/>
            <a:ext cx="12192000" cy="6858000"/>
            <a:chOff x="-4800600" y="0"/>
            <a:chExt cx="12192000" cy="6858000"/>
          </a:xfrm>
        </p:grpSpPr>
        <p:sp>
          <p:nvSpPr>
            <p:cNvPr id="70" name="Rectangle 69"/>
            <p:cNvSpPr/>
            <p:nvPr/>
          </p:nvSpPr>
          <p:spPr>
            <a:xfrm>
              <a:off x="-4800600" y="0"/>
              <a:ext cx="11658600" cy="6858000"/>
            </a:xfrm>
            <a:prstGeom prst="rect">
              <a:avLst/>
            </a:prstGeom>
            <a:solidFill>
              <a:srgbClr val="FFFFE1"/>
            </a:solidFill>
            <a:ln>
              <a:noFill/>
            </a:ln>
            <a:effectLst>
              <a:outerShdw blurRad="215900" dist="38100" sx="101000" sy="101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71" name="Group 70"/>
            <p:cNvGrpSpPr/>
            <p:nvPr/>
          </p:nvGrpSpPr>
          <p:grpSpPr>
            <a:xfrm>
              <a:off x="6858000" y="4419600"/>
              <a:ext cx="533400" cy="1219200"/>
              <a:chOff x="6858000" y="0"/>
              <a:chExt cx="533400" cy="1219200"/>
            </a:xfrm>
          </p:grpSpPr>
          <p:sp>
            <p:nvSpPr>
              <p:cNvPr id="72" name="Rectangle 71"/>
              <p:cNvSpPr/>
              <p:nvPr/>
            </p:nvSpPr>
            <p:spPr>
              <a:xfrm>
                <a:off x="6858000" y="0"/>
                <a:ext cx="533400" cy="121920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3" name="Oval 72"/>
              <p:cNvSpPr/>
              <p:nvPr/>
            </p:nvSpPr>
            <p:spPr>
              <a:xfrm>
                <a:off x="6858000" y="9378"/>
                <a:ext cx="533400" cy="447822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200" dirty="0"/>
                  <a:t>5</a:t>
                </a:r>
              </a:p>
            </p:txBody>
          </p:sp>
          <p:pic>
            <p:nvPicPr>
              <p:cNvPr id="74" name="Picture 73">
                <a:extLst>
                  <a:ext uri="{FF2B5EF4-FFF2-40B4-BE49-F238E27FC236}">
                    <a16:creationId xmlns:a16="http://schemas.microsoft.com/office/drawing/2014/main" id="{C4EEF574-8C47-41AD-A33F-CC848A14F41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6858000" y="533400"/>
                <a:ext cx="533400" cy="542778"/>
              </a:xfrm>
              <a:prstGeom prst="rect">
                <a:avLst/>
              </a:prstGeom>
            </p:spPr>
          </p:pic>
        </p:grpSp>
      </p:grpSp>
      <p:grpSp>
        <p:nvGrpSpPr>
          <p:cNvPr id="75" name="Group 74"/>
          <p:cNvGrpSpPr/>
          <p:nvPr/>
        </p:nvGrpSpPr>
        <p:grpSpPr>
          <a:xfrm>
            <a:off x="-11734800" y="0"/>
            <a:ext cx="12192000" cy="6858000"/>
            <a:chOff x="-4800600" y="0"/>
            <a:chExt cx="12192000" cy="6858000"/>
          </a:xfrm>
        </p:grpSpPr>
        <p:sp>
          <p:nvSpPr>
            <p:cNvPr id="76" name="Rectangle 75"/>
            <p:cNvSpPr/>
            <p:nvPr/>
          </p:nvSpPr>
          <p:spPr>
            <a:xfrm>
              <a:off x="-4800600" y="0"/>
              <a:ext cx="11658600" cy="6858000"/>
            </a:xfrm>
            <a:prstGeom prst="rect">
              <a:avLst/>
            </a:prstGeom>
            <a:solidFill>
              <a:srgbClr val="FFFFE1"/>
            </a:solidFill>
            <a:ln>
              <a:noFill/>
            </a:ln>
            <a:effectLst>
              <a:outerShdw blurRad="215900" dist="38100" sx="101000" sy="101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77" name="Group 76"/>
            <p:cNvGrpSpPr/>
            <p:nvPr/>
          </p:nvGrpSpPr>
          <p:grpSpPr>
            <a:xfrm>
              <a:off x="6858000" y="5638800"/>
              <a:ext cx="533400" cy="1219200"/>
              <a:chOff x="6858000" y="0"/>
              <a:chExt cx="533400" cy="1219200"/>
            </a:xfrm>
          </p:grpSpPr>
          <p:sp>
            <p:nvSpPr>
              <p:cNvPr id="78" name="Rectangle 77"/>
              <p:cNvSpPr/>
              <p:nvPr/>
            </p:nvSpPr>
            <p:spPr>
              <a:xfrm>
                <a:off x="6858000" y="0"/>
                <a:ext cx="533400" cy="121920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Oval 78"/>
              <p:cNvSpPr/>
              <p:nvPr/>
            </p:nvSpPr>
            <p:spPr>
              <a:xfrm>
                <a:off x="6858000" y="9378"/>
                <a:ext cx="533400" cy="447822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200" dirty="0"/>
                  <a:t>6</a:t>
                </a:r>
              </a:p>
            </p:txBody>
          </p:sp>
          <p:pic>
            <p:nvPicPr>
              <p:cNvPr id="80" name="Picture 79">
                <a:extLst>
                  <a:ext uri="{FF2B5EF4-FFF2-40B4-BE49-F238E27FC236}">
                    <a16:creationId xmlns:a16="http://schemas.microsoft.com/office/drawing/2014/main" id="{C4EEF574-8C47-41AD-A33F-CC848A14F41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6858000" y="533400"/>
                <a:ext cx="533400" cy="542778"/>
              </a:xfrm>
              <a:prstGeom prst="rect">
                <a:avLst/>
              </a:prstGeom>
            </p:spPr>
          </p:pic>
        </p:grpSp>
      </p:grpSp>
      <p:sp>
        <p:nvSpPr>
          <p:cNvPr id="37" name="Google Shape;303;p36"/>
          <p:cNvSpPr/>
          <p:nvPr/>
        </p:nvSpPr>
        <p:spPr>
          <a:xfrm>
            <a:off x="2101630" y="1060294"/>
            <a:ext cx="6514828" cy="4413227"/>
          </a:xfrm>
          <a:custGeom>
            <a:avLst/>
            <a:gdLst/>
            <a:ahLst/>
            <a:cxnLst/>
            <a:rect l="l" t="t" r="r" b="b"/>
            <a:pathLst>
              <a:path w="143434" h="111665" extrusionOk="0">
                <a:moveTo>
                  <a:pt x="71751" y="2308"/>
                </a:moveTo>
                <a:lnTo>
                  <a:pt x="71887" y="2376"/>
                </a:lnTo>
                <a:lnTo>
                  <a:pt x="72091" y="2444"/>
                </a:lnTo>
                <a:lnTo>
                  <a:pt x="72159" y="2647"/>
                </a:lnTo>
                <a:lnTo>
                  <a:pt x="72226" y="2783"/>
                </a:lnTo>
                <a:lnTo>
                  <a:pt x="72159" y="2987"/>
                </a:lnTo>
                <a:lnTo>
                  <a:pt x="72091" y="3190"/>
                </a:lnTo>
                <a:lnTo>
                  <a:pt x="71887" y="3258"/>
                </a:lnTo>
                <a:lnTo>
                  <a:pt x="71751" y="3326"/>
                </a:lnTo>
                <a:lnTo>
                  <a:pt x="71548" y="3258"/>
                </a:lnTo>
                <a:lnTo>
                  <a:pt x="71344" y="3190"/>
                </a:lnTo>
                <a:lnTo>
                  <a:pt x="71276" y="2987"/>
                </a:lnTo>
                <a:lnTo>
                  <a:pt x="71208" y="2783"/>
                </a:lnTo>
                <a:lnTo>
                  <a:pt x="71276" y="2647"/>
                </a:lnTo>
                <a:lnTo>
                  <a:pt x="71344" y="2444"/>
                </a:lnTo>
                <a:lnTo>
                  <a:pt x="71548" y="2376"/>
                </a:lnTo>
                <a:lnTo>
                  <a:pt x="71751" y="2308"/>
                </a:lnTo>
                <a:close/>
                <a:moveTo>
                  <a:pt x="137528" y="5906"/>
                </a:moveTo>
                <a:lnTo>
                  <a:pt x="137596" y="5974"/>
                </a:lnTo>
                <a:lnTo>
                  <a:pt x="137596" y="89604"/>
                </a:lnTo>
                <a:lnTo>
                  <a:pt x="5906" y="89604"/>
                </a:lnTo>
                <a:lnTo>
                  <a:pt x="5906" y="5974"/>
                </a:lnTo>
                <a:lnTo>
                  <a:pt x="5906" y="5906"/>
                </a:lnTo>
                <a:close/>
                <a:moveTo>
                  <a:pt x="3530" y="0"/>
                </a:moveTo>
                <a:lnTo>
                  <a:pt x="3191" y="68"/>
                </a:lnTo>
                <a:lnTo>
                  <a:pt x="2444" y="339"/>
                </a:lnTo>
                <a:lnTo>
                  <a:pt x="1766" y="679"/>
                </a:lnTo>
                <a:lnTo>
                  <a:pt x="1155" y="1154"/>
                </a:lnTo>
                <a:lnTo>
                  <a:pt x="679" y="1765"/>
                </a:lnTo>
                <a:lnTo>
                  <a:pt x="272" y="2444"/>
                </a:lnTo>
                <a:lnTo>
                  <a:pt x="69" y="3190"/>
                </a:lnTo>
                <a:lnTo>
                  <a:pt x="1" y="3598"/>
                </a:lnTo>
                <a:lnTo>
                  <a:pt x="1" y="4005"/>
                </a:lnTo>
                <a:lnTo>
                  <a:pt x="1" y="91572"/>
                </a:lnTo>
                <a:lnTo>
                  <a:pt x="1" y="91979"/>
                </a:lnTo>
                <a:lnTo>
                  <a:pt x="69" y="92319"/>
                </a:lnTo>
                <a:lnTo>
                  <a:pt x="272" y="93065"/>
                </a:lnTo>
                <a:lnTo>
                  <a:pt x="679" y="93744"/>
                </a:lnTo>
                <a:lnTo>
                  <a:pt x="1155" y="94355"/>
                </a:lnTo>
                <a:lnTo>
                  <a:pt x="1766" y="94830"/>
                </a:lnTo>
                <a:lnTo>
                  <a:pt x="2444" y="95238"/>
                </a:lnTo>
                <a:lnTo>
                  <a:pt x="3191" y="95441"/>
                </a:lnTo>
                <a:lnTo>
                  <a:pt x="3530" y="95509"/>
                </a:lnTo>
                <a:lnTo>
                  <a:pt x="139904" y="95509"/>
                </a:lnTo>
                <a:lnTo>
                  <a:pt x="140311" y="95441"/>
                </a:lnTo>
                <a:lnTo>
                  <a:pt x="141058" y="95238"/>
                </a:lnTo>
                <a:lnTo>
                  <a:pt x="141737" y="94830"/>
                </a:lnTo>
                <a:lnTo>
                  <a:pt x="142280" y="94355"/>
                </a:lnTo>
                <a:lnTo>
                  <a:pt x="142755" y="93744"/>
                </a:lnTo>
                <a:lnTo>
                  <a:pt x="143162" y="93065"/>
                </a:lnTo>
                <a:lnTo>
                  <a:pt x="143366" y="92319"/>
                </a:lnTo>
                <a:lnTo>
                  <a:pt x="143434" y="91979"/>
                </a:lnTo>
                <a:lnTo>
                  <a:pt x="143434" y="91572"/>
                </a:lnTo>
                <a:lnTo>
                  <a:pt x="143434" y="4005"/>
                </a:lnTo>
                <a:lnTo>
                  <a:pt x="143434" y="3598"/>
                </a:lnTo>
                <a:lnTo>
                  <a:pt x="143366" y="3190"/>
                </a:lnTo>
                <a:lnTo>
                  <a:pt x="143162" y="2444"/>
                </a:lnTo>
                <a:lnTo>
                  <a:pt x="142755" y="1765"/>
                </a:lnTo>
                <a:lnTo>
                  <a:pt x="142280" y="1154"/>
                </a:lnTo>
                <a:lnTo>
                  <a:pt x="141737" y="679"/>
                </a:lnTo>
                <a:lnTo>
                  <a:pt x="141058" y="339"/>
                </a:lnTo>
                <a:lnTo>
                  <a:pt x="140311" y="68"/>
                </a:lnTo>
                <a:lnTo>
                  <a:pt x="139904" y="0"/>
                </a:lnTo>
                <a:close/>
                <a:moveTo>
                  <a:pt x="55324" y="95713"/>
                </a:moveTo>
                <a:lnTo>
                  <a:pt x="55052" y="98971"/>
                </a:lnTo>
                <a:lnTo>
                  <a:pt x="54713" y="102297"/>
                </a:lnTo>
                <a:lnTo>
                  <a:pt x="54374" y="105284"/>
                </a:lnTo>
                <a:lnTo>
                  <a:pt x="53966" y="107388"/>
                </a:lnTo>
                <a:lnTo>
                  <a:pt x="53763" y="108203"/>
                </a:lnTo>
                <a:lnTo>
                  <a:pt x="53627" y="108746"/>
                </a:lnTo>
                <a:lnTo>
                  <a:pt x="53423" y="109153"/>
                </a:lnTo>
                <a:lnTo>
                  <a:pt x="53220" y="109357"/>
                </a:lnTo>
                <a:lnTo>
                  <a:pt x="52677" y="109493"/>
                </a:lnTo>
                <a:lnTo>
                  <a:pt x="51794" y="109696"/>
                </a:lnTo>
                <a:lnTo>
                  <a:pt x="49690" y="110036"/>
                </a:lnTo>
                <a:lnTo>
                  <a:pt x="48061" y="110307"/>
                </a:lnTo>
                <a:lnTo>
                  <a:pt x="47450" y="110443"/>
                </a:lnTo>
                <a:lnTo>
                  <a:pt x="47110" y="110511"/>
                </a:lnTo>
                <a:lnTo>
                  <a:pt x="47042" y="110579"/>
                </a:lnTo>
                <a:lnTo>
                  <a:pt x="47042" y="110783"/>
                </a:lnTo>
                <a:lnTo>
                  <a:pt x="47110" y="110850"/>
                </a:lnTo>
                <a:lnTo>
                  <a:pt x="47585" y="110918"/>
                </a:lnTo>
                <a:lnTo>
                  <a:pt x="48400" y="110986"/>
                </a:lnTo>
                <a:lnTo>
                  <a:pt x="51387" y="111054"/>
                </a:lnTo>
                <a:lnTo>
                  <a:pt x="56071" y="111122"/>
                </a:lnTo>
                <a:lnTo>
                  <a:pt x="87092" y="111122"/>
                </a:lnTo>
                <a:lnTo>
                  <a:pt x="91708" y="111054"/>
                </a:lnTo>
                <a:lnTo>
                  <a:pt x="94695" y="110986"/>
                </a:lnTo>
                <a:lnTo>
                  <a:pt x="95578" y="110918"/>
                </a:lnTo>
                <a:lnTo>
                  <a:pt x="96053" y="110850"/>
                </a:lnTo>
                <a:lnTo>
                  <a:pt x="96121" y="110783"/>
                </a:lnTo>
                <a:lnTo>
                  <a:pt x="96121" y="110579"/>
                </a:lnTo>
                <a:lnTo>
                  <a:pt x="96053" y="110511"/>
                </a:lnTo>
                <a:lnTo>
                  <a:pt x="95713" y="110443"/>
                </a:lnTo>
                <a:lnTo>
                  <a:pt x="95102" y="110307"/>
                </a:lnTo>
                <a:lnTo>
                  <a:pt x="93473" y="110036"/>
                </a:lnTo>
                <a:lnTo>
                  <a:pt x="91369" y="109696"/>
                </a:lnTo>
                <a:lnTo>
                  <a:pt x="90487" y="109493"/>
                </a:lnTo>
                <a:lnTo>
                  <a:pt x="89943" y="109357"/>
                </a:lnTo>
                <a:lnTo>
                  <a:pt x="89740" y="109153"/>
                </a:lnTo>
                <a:lnTo>
                  <a:pt x="89536" y="108746"/>
                </a:lnTo>
                <a:lnTo>
                  <a:pt x="89333" y="108203"/>
                </a:lnTo>
                <a:lnTo>
                  <a:pt x="89197" y="107388"/>
                </a:lnTo>
                <a:lnTo>
                  <a:pt x="88789" y="105284"/>
                </a:lnTo>
                <a:lnTo>
                  <a:pt x="88382" y="102297"/>
                </a:lnTo>
                <a:lnTo>
                  <a:pt x="88043" y="98971"/>
                </a:lnTo>
                <a:lnTo>
                  <a:pt x="87839" y="95713"/>
                </a:lnTo>
                <a:close/>
                <a:moveTo>
                  <a:pt x="47450" y="111054"/>
                </a:moveTo>
                <a:lnTo>
                  <a:pt x="47450" y="111122"/>
                </a:lnTo>
                <a:lnTo>
                  <a:pt x="47450" y="111393"/>
                </a:lnTo>
                <a:lnTo>
                  <a:pt x="47518" y="111461"/>
                </a:lnTo>
                <a:lnTo>
                  <a:pt x="48807" y="111529"/>
                </a:lnTo>
                <a:lnTo>
                  <a:pt x="52473" y="111597"/>
                </a:lnTo>
                <a:lnTo>
                  <a:pt x="62384" y="111665"/>
                </a:lnTo>
                <a:lnTo>
                  <a:pt x="80779" y="111665"/>
                </a:lnTo>
                <a:lnTo>
                  <a:pt x="90622" y="111597"/>
                </a:lnTo>
                <a:lnTo>
                  <a:pt x="94356" y="111529"/>
                </a:lnTo>
                <a:lnTo>
                  <a:pt x="95646" y="111461"/>
                </a:lnTo>
                <a:lnTo>
                  <a:pt x="95713" y="111393"/>
                </a:lnTo>
                <a:lnTo>
                  <a:pt x="95713" y="111122"/>
                </a:lnTo>
                <a:lnTo>
                  <a:pt x="95646" y="111054"/>
                </a:lnTo>
                <a:lnTo>
                  <a:pt x="94084" y="111122"/>
                </a:lnTo>
                <a:lnTo>
                  <a:pt x="91233" y="111190"/>
                </a:lnTo>
                <a:lnTo>
                  <a:pt x="80847" y="111258"/>
                </a:lnTo>
                <a:lnTo>
                  <a:pt x="62316" y="111258"/>
                </a:lnTo>
                <a:lnTo>
                  <a:pt x="51930" y="111190"/>
                </a:lnTo>
                <a:lnTo>
                  <a:pt x="49079" y="111122"/>
                </a:lnTo>
                <a:lnTo>
                  <a:pt x="47518" y="111054"/>
                </a:lnTo>
                <a:close/>
              </a:path>
            </a:pathLst>
          </a:custGeom>
          <a:solidFill>
            <a:srgbClr val="231F1C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  <a:scene3d>
              <a:camera prst="isometricOffAxis2Right"/>
              <a:lightRig rig="threePt" dir="t"/>
            </a:scene3d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9" name="Rectangle 38"/>
          <p:cNvSpPr/>
          <p:nvPr/>
        </p:nvSpPr>
        <p:spPr>
          <a:xfrm>
            <a:off x="1774368" y="273956"/>
            <a:ext cx="7510987" cy="74697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bn-BD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ভিডিওটিতে তোমরা কী দেখতে পেলে? </a:t>
            </a:r>
            <a:endParaRPr lang="en-US" sz="36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3524415" y="5713485"/>
            <a:ext cx="4038600" cy="60530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bn-IN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স্যার , </a:t>
            </a:r>
            <a:r>
              <a:rPr lang="bn-BD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শক্তির প্রয়োজন হয়</a:t>
            </a:r>
            <a:r>
              <a:rPr lang="bn-IN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! </a:t>
            </a:r>
            <a:endParaRPr lang="en-US" sz="32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1" name="Rectangle 40"/>
          <p:cNvSpPr/>
          <p:nvPr/>
        </p:nvSpPr>
        <p:spPr>
          <a:xfrm>
            <a:off x="2714614" y="290853"/>
            <a:ext cx="5288857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IN" sz="4400" dirty="0">
                <a:ln w="0">
                  <a:noFill/>
                </a:ln>
                <a:latin typeface="NikoshBAN" panose="02000000000000000000" pitchFamily="2" charset="0"/>
                <a:cs typeface="NikoshBAN" panose="02000000000000000000" pitchFamily="2" charset="0"/>
              </a:rPr>
              <a:t>চলো একটি ভিডিও দেখি ! </a:t>
            </a:r>
            <a:endParaRPr lang="en-US" sz="4400" u="sng" dirty="0">
              <a:ln w="0">
                <a:noFill/>
              </a:ln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2" name="video1">
            <a:hlinkClick r:id="" action="ppaction://media"/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 r:embed="rId2">
                  <p14:trim st="40215" end="10100.3333"/>
                </p14:media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2327562" y="1260896"/>
            <a:ext cx="6032587" cy="3352668"/>
          </a:xfrm>
          <a:prstGeom prst="rect">
            <a:avLst/>
          </a:prstGeom>
        </p:spPr>
      </p:pic>
      <p:sp>
        <p:nvSpPr>
          <p:cNvPr id="43" name="TextBox 42"/>
          <p:cNvSpPr txBox="1"/>
          <p:nvPr/>
        </p:nvSpPr>
        <p:spPr>
          <a:xfrm>
            <a:off x="3454906" y="5713487"/>
            <a:ext cx="380827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রেলগাড়ি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2558926" y="374600"/>
            <a:ext cx="594186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রেলগাড়ি কীসের সাহায্যে চলে? 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2558926" y="5713486"/>
            <a:ext cx="594186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তেলের সাহায্যে চলে।  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533400" y="323447"/>
            <a:ext cx="1015538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কোন কিছু চালাতে বা চলাচল করতে কীসের প্রয়োজন হয়?   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7" name="Picture 46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138266">
            <a:off x="8516227" y="5615116"/>
            <a:ext cx="2426418" cy="13656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4994530"/>
      </p:ext>
    </p:extLst>
  </p:cSld>
  <p:clrMapOvr>
    <a:masterClrMapping/>
  </p:clrMapOvr>
  <p:transition spd="med"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10753" fill="hold"/>
                                        <p:tgtEl>
                                          <p:spTgt spid="4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2" presetClass="exit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26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6" dur="5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3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22" presetClass="exit" presetSubtype="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40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000"/>
                            </p:stCondLst>
                            <p:childTnLst>
                              <p:par>
                                <p:cTn id="4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xit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54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22" presetClass="exit" presetSubtype="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57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000"/>
                            </p:stCondLst>
                            <p:childTnLst>
                              <p:par>
                                <p:cTn id="6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 fullScrn="1">
              <p:cMediaNode vol="80000">
                <p:cTn id="68" fill="hold" display="0">
                  <p:stCondLst>
                    <p:cond delay="indefinite"/>
                  </p:stCondLst>
                </p:cTn>
                <p:tgtEl>
                  <p:spTgt spid="42"/>
                </p:tgtEl>
              </p:cMediaNode>
            </p:video>
          </p:childTnLst>
        </p:cTn>
      </p:par>
    </p:tnLst>
    <p:bldLst>
      <p:bldP spid="39" grpId="0"/>
      <p:bldP spid="39" grpId="1"/>
      <p:bldP spid="40" grpId="0"/>
      <p:bldP spid="41" grpId="0"/>
      <p:bldP spid="43" grpId="0"/>
      <p:bldP spid="43" grpId="1"/>
      <p:bldP spid="44" grpId="0"/>
      <p:bldP spid="44" grpId="1"/>
      <p:bldP spid="45" grpId="0"/>
      <p:bldP spid="45" grpId="1"/>
      <p:bldP spid="4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E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-4800600" y="0"/>
            <a:chExt cx="12192000" cy="6858000"/>
          </a:xfrm>
        </p:grpSpPr>
        <p:sp>
          <p:nvSpPr>
            <p:cNvPr id="4" name="Rectangle 3"/>
            <p:cNvSpPr/>
            <p:nvPr/>
          </p:nvSpPr>
          <p:spPr>
            <a:xfrm>
              <a:off x="-4800600" y="0"/>
              <a:ext cx="11658600" cy="6858000"/>
            </a:xfrm>
            <a:prstGeom prst="rect">
              <a:avLst/>
            </a:prstGeom>
            <a:solidFill>
              <a:srgbClr val="FFFFE1"/>
            </a:solidFill>
            <a:ln>
              <a:noFill/>
            </a:ln>
            <a:effectLst>
              <a:outerShdw blurRad="215900" dist="38100" sx="101000" sy="101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ectangle 4"/>
            <p:cNvSpPr/>
            <p:nvPr/>
          </p:nvSpPr>
          <p:spPr>
            <a:xfrm>
              <a:off x="6858000" y="0"/>
              <a:ext cx="533400" cy="121920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Oval 5"/>
            <p:cNvSpPr/>
            <p:nvPr/>
          </p:nvSpPr>
          <p:spPr>
            <a:xfrm>
              <a:off x="6857999" y="9378"/>
              <a:ext cx="533401" cy="447822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 smtClean="0"/>
                <a:t>1</a:t>
              </a:r>
              <a:endParaRPr lang="en-US" sz="3200" dirty="0"/>
            </a:p>
          </p:txBody>
        </p:sp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C4EEF574-8C47-41AD-A33F-CC848A14F41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858000" y="676422"/>
              <a:ext cx="533400" cy="542778"/>
            </a:xfrm>
            <a:prstGeom prst="rect">
              <a:avLst/>
            </a:prstGeom>
          </p:spPr>
        </p:pic>
      </p:grpSp>
      <p:grpSp>
        <p:nvGrpSpPr>
          <p:cNvPr id="51" name="Group 50"/>
          <p:cNvGrpSpPr/>
          <p:nvPr/>
        </p:nvGrpSpPr>
        <p:grpSpPr>
          <a:xfrm>
            <a:off x="0" y="0"/>
            <a:ext cx="12192000" cy="6858000"/>
            <a:chOff x="-4800600" y="0"/>
            <a:chExt cx="12192000" cy="6858000"/>
          </a:xfrm>
        </p:grpSpPr>
        <p:sp>
          <p:nvSpPr>
            <p:cNvPr id="52" name="Rectangle 51"/>
            <p:cNvSpPr/>
            <p:nvPr/>
          </p:nvSpPr>
          <p:spPr>
            <a:xfrm>
              <a:off x="-4800600" y="0"/>
              <a:ext cx="11658600" cy="6858000"/>
            </a:xfrm>
            <a:prstGeom prst="rect">
              <a:avLst/>
            </a:prstGeom>
            <a:solidFill>
              <a:srgbClr val="FFFFE1"/>
            </a:solidFill>
            <a:ln>
              <a:noFill/>
            </a:ln>
            <a:effectLst>
              <a:outerShdw blurRad="215900" dist="38100" sx="101000" sy="101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53" name="Group 52"/>
            <p:cNvGrpSpPr/>
            <p:nvPr/>
          </p:nvGrpSpPr>
          <p:grpSpPr>
            <a:xfrm>
              <a:off x="6858000" y="762000"/>
              <a:ext cx="533400" cy="1219200"/>
              <a:chOff x="6858000" y="0"/>
              <a:chExt cx="533400" cy="1219200"/>
            </a:xfrm>
          </p:grpSpPr>
          <p:sp>
            <p:nvSpPr>
              <p:cNvPr id="54" name="Rectangle 53"/>
              <p:cNvSpPr/>
              <p:nvPr/>
            </p:nvSpPr>
            <p:spPr>
              <a:xfrm>
                <a:off x="6858000" y="0"/>
                <a:ext cx="533400" cy="121920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5" name="Oval 54"/>
              <p:cNvSpPr/>
              <p:nvPr/>
            </p:nvSpPr>
            <p:spPr>
              <a:xfrm>
                <a:off x="6858000" y="9378"/>
                <a:ext cx="533400" cy="447822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200" dirty="0"/>
                  <a:t>2</a:t>
                </a:r>
              </a:p>
            </p:txBody>
          </p:sp>
          <p:pic>
            <p:nvPicPr>
              <p:cNvPr id="56" name="Picture 55">
                <a:extLst>
                  <a:ext uri="{FF2B5EF4-FFF2-40B4-BE49-F238E27FC236}">
                    <a16:creationId xmlns:a16="http://schemas.microsoft.com/office/drawing/2014/main" id="{C4EEF574-8C47-41AD-A33F-CC848A14F41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6858000" y="533400"/>
                <a:ext cx="533400" cy="542778"/>
              </a:xfrm>
              <a:prstGeom prst="rect">
                <a:avLst/>
              </a:prstGeom>
            </p:spPr>
          </p:pic>
        </p:grpSp>
      </p:grpSp>
      <p:grpSp>
        <p:nvGrpSpPr>
          <p:cNvPr id="57" name="Group 56"/>
          <p:cNvGrpSpPr/>
          <p:nvPr/>
        </p:nvGrpSpPr>
        <p:grpSpPr>
          <a:xfrm>
            <a:off x="0" y="9378"/>
            <a:ext cx="12192000" cy="6858000"/>
            <a:chOff x="-4800600" y="0"/>
            <a:chExt cx="12192000" cy="6858000"/>
          </a:xfrm>
        </p:grpSpPr>
        <p:sp>
          <p:nvSpPr>
            <p:cNvPr id="58" name="Rectangle 57"/>
            <p:cNvSpPr/>
            <p:nvPr/>
          </p:nvSpPr>
          <p:spPr>
            <a:xfrm>
              <a:off x="-4800600" y="0"/>
              <a:ext cx="11658600" cy="6858000"/>
            </a:xfrm>
            <a:prstGeom prst="rect">
              <a:avLst/>
            </a:prstGeom>
            <a:solidFill>
              <a:srgbClr val="FFFFE1"/>
            </a:solidFill>
            <a:ln>
              <a:noFill/>
            </a:ln>
            <a:effectLst>
              <a:outerShdw blurRad="215900" dist="38100" sx="101000" sy="101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59" name="Group 58"/>
            <p:cNvGrpSpPr/>
            <p:nvPr/>
          </p:nvGrpSpPr>
          <p:grpSpPr>
            <a:xfrm>
              <a:off x="6858000" y="1981200"/>
              <a:ext cx="533400" cy="1219200"/>
              <a:chOff x="6858000" y="0"/>
              <a:chExt cx="533400" cy="1219200"/>
            </a:xfrm>
          </p:grpSpPr>
          <p:sp>
            <p:nvSpPr>
              <p:cNvPr id="60" name="Rectangle 59"/>
              <p:cNvSpPr/>
              <p:nvPr/>
            </p:nvSpPr>
            <p:spPr>
              <a:xfrm>
                <a:off x="6858000" y="0"/>
                <a:ext cx="533400" cy="121920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1" name="Oval 60"/>
              <p:cNvSpPr/>
              <p:nvPr/>
            </p:nvSpPr>
            <p:spPr>
              <a:xfrm>
                <a:off x="6858000" y="9378"/>
                <a:ext cx="533400" cy="447822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200" dirty="0"/>
                  <a:t>3</a:t>
                </a:r>
              </a:p>
            </p:txBody>
          </p:sp>
          <p:pic>
            <p:nvPicPr>
              <p:cNvPr id="62" name="Picture 61">
                <a:extLst>
                  <a:ext uri="{FF2B5EF4-FFF2-40B4-BE49-F238E27FC236}">
                    <a16:creationId xmlns:a16="http://schemas.microsoft.com/office/drawing/2014/main" id="{C4EEF574-8C47-41AD-A33F-CC848A14F41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6858000" y="533400"/>
                <a:ext cx="533400" cy="542778"/>
              </a:xfrm>
              <a:prstGeom prst="rect">
                <a:avLst/>
              </a:prstGeom>
            </p:spPr>
          </p:pic>
        </p:grpSp>
      </p:grpSp>
      <p:grpSp>
        <p:nvGrpSpPr>
          <p:cNvPr id="63" name="Group 62"/>
          <p:cNvGrpSpPr/>
          <p:nvPr/>
        </p:nvGrpSpPr>
        <p:grpSpPr>
          <a:xfrm>
            <a:off x="0" y="9378"/>
            <a:ext cx="12192000" cy="6858000"/>
            <a:chOff x="-4800600" y="0"/>
            <a:chExt cx="12192000" cy="6858000"/>
          </a:xfrm>
        </p:grpSpPr>
        <p:sp>
          <p:nvSpPr>
            <p:cNvPr id="64" name="Rectangle 63"/>
            <p:cNvSpPr/>
            <p:nvPr/>
          </p:nvSpPr>
          <p:spPr>
            <a:xfrm>
              <a:off x="-4800600" y="0"/>
              <a:ext cx="11658600" cy="6858000"/>
            </a:xfrm>
            <a:prstGeom prst="rect">
              <a:avLst/>
            </a:prstGeom>
            <a:solidFill>
              <a:srgbClr val="FFFFE1"/>
            </a:solidFill>
            <a:ln>
              <a:noFill/>
            </a:ln>
            <a:effectLst>
              <a:outerShdw blurRad="215900" dist="38100" sx="101000" sy="101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65" name="Group 64"/>
            <p:cNvGrpSpPr/>
            <p:nvPr/>
          </p:nvGrpSpPr>
          <p:grpSpPr>
            <a:xfrm>
              <a:off x="6858000" y="3200400"/>
              <a:ext cx="533400" cy="1219200"/>
              <a:chOff x="6858000" y="0"/>
              <a:chExt cx="533400" cy="1219200"/>
            </a:xfrm>
          </p:grpSpPr>
          <p:sp>
            <p:nvSpPr>
              <p:cNvPr id="66" name="Rectangle 65"/>
              <p:cNvSpPr/>
              <p:nvPr/>
            </p:nvSpPr>
            <p:spPr>
              <a:xfrm>
                <a:off x="6858000" y="0"/>
                <a:ext cx="533400" cy="121920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7" name="Oval 66"/>
              <p:cNvSpPr/>
              <p:nvPr/>
            </p:nvSpPr>
            <p:spPr>
              <a:xfrm>
                <a:off x="6858000" y="9378"/>
                <a:ext cx="533400" cy="447822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200" dirty="0"/>
                  <a:t>4</a:t>
                </a:r>
              </a:p>
            </p:txBody>
          </p:sp>
          <p:pic>
            <p:nvPicPr>
              <p:cNvPr id="68" name="Picture 67">
                <a:extLst>
                  <a:ext uri="{FF2B5EF4-FFF2-40B4-BE49-F238E27FC236}">
                    <a16:creationId xmlns:a16="http://schemas.microsoft.com/office/drawing/2014/main" id="{C4EEF574-8C47-41AD-A33F-CC848A14F41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6858000" y="533400"/>
                <a:ext cx="533400" cy="542778"/>
              </a:xfrm>
              <a:prstGeom prst="rect">
                <a:avLst/>
              </a:prstGeom>
            </p:spPr>
          </p:pic>
        </p:grpSp>
      </p:grpSp>
      <p:grpSp>
        <p:nvGrpSpPr>
          <p:cNvPr id="69" name="Group 68"/>
          <p:cNvGrpSpPr/>
          <p:nvPr/>
        </p:nvGrpSpPr>
        <p:grpSpPr>
          <a:xfrm>
            <a:off x="-11430000" y="0"/>
            <a:ext cx="12192000" cy="6858000"/>
            <a:chOff x="-4800600" y="0"/>
            <a:chExt cx="12192000" cy="6858000"/>
          </a:xfrm>
        </p:grpSpPr>
        <p:sp>
          <p:nvSpPr>
            <p:cNvPr id="70" name="Rectangle 69"/>
            <p:cNvSpPr/>
            <p:nvPr/>
          </p:nvSpPr>
          <p:spPr>
            <a:xfrm>
              <a:off x="-4800600" y="0"/>
              <a:ext cx="11658600" cy="6858000"/>
            </a:xfrm>
            <a:prstGeom prst="rect">
              <a:avLst/>
            </a:prstGeom>
            <a:solidFill>
              <a:srgbClr val="FFFFE1"/>
            </a:solidFill>
            <a:ln>
              <a:noFill/>
            </a:ln>
            <a:effectLst>
              <a:outerShdw blurRad="215900" dist="38100" sx="101000" sy="101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71" name="Group 70"/>
            <p:cNvGrpSpPr/>
            <p:nvPr/>
          </p:nvGrpSpPr>
          <p:grpSpPr>
            <a:xfrm>
              <a:off x="6858000" y="4419600"/>
              <a:ext cx="533400" cy="1219200"/>
              <a:chOff x="6858000" y="0"/>
              <a:chExt cx="533400" cy="1219200"/>
            </a:xfrm>
          </p:grpSpPr>
          <p:sp>
            <p:nvSpPr>
              <p:cNvPr id="72" name="Rectangle 71"/>
              <p:cNvSpPr/>
              <p:nvPr/>
            </p:nvSpPr>
            <p:spPr>
              <a:xfrm>
                <a:off x="6858000" y="0"/>
                <a:ext cx="533400" cy="121920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3" name="Oval 72"/>
              <p:cNvSpPr/>
              <p:nvPr/>
            </p:nvSpPr>
            <p:spPr>
              <a:xfrm>
                <a:off x="6858000" y="9378"/>
                <a:ext cx="533400" cy="447822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200" dirty="0"/>
                  <a:t>5</a:t>
                </a:r>
              </a:p>
            </p:txBody>
          </p:sp>
          <p:pic>
            <p:nvPicPr>
              <p:cNvPr id="74" name="Picture 73">
                <a:extLst>
                  <a:ext uri="{FF2B5EF4-FFF2-40B4-BE49-F238E27FC236}">
                    <a16:creationId xmlns:a16="http://schemas.microsoft.com/office/drawing/2014/main" id="{C4EEF574-8C47-41AD-A33F-CC848A14F41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6858000" y="533400"/>
                <a:ext cx="533400" cy="542778"/>
              </a:xfrm>
              <a:prstGeom prst="rect">
                <a:avLst/>
              </a:prstGeom>
            </p:spPr>
          </p:pic>
        </p:grpSp>
      </p:grpSp>
      <p:grpSp>
        <p:nvGrpSpPr>
          <p:cNvPr id="75" name="Group 74"/>
          <p:cNvGrpSpPr/>
          <p:nvPr/>
        </p:nvGrpSpPr>
        <p:grpSpPr>
          <a:xfrm>
            <a:off x="-11734800" y="0"/>
            <a:ext cx="12192000" cy="6858000"/>
            <a:chOff x="-4800600" y="0"/>
            <a:chExt cx="12192000" cy="6858000"/>
          </a:xfrm>
        </p:grpSpPr>
        <p:sp>
          <p:nvSpPr>
            <p:cNvPr id="76" name="Rectangle 75"/>
            <p:cNvSpPr/>
            <p:nvPr/>
          </p:nvSpPr>
          <p:spPr>
            <a:xfrm>
              <a:off x="-4800600" y="0"/>
              <a:ext cx="11658600" cy="6858000"/>
            </a:xfrm>
            <a:prstGeom prst="rect">
              <a:avLst/>
            </a:prstGeom>
            <a:solidFill>
              <a:srgbClr val="FFFFE1"/>
            </a:solidFill>
            <a:ln>
              <a:noFill/>
            </a:ln>
            <a:effectLst>
              <a:outerShdw blurRad="215900" dist="38100" sx="101000" sy="101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77" name="Group 76"/>
            <p:cNvGrpSpPr/>
            <p:nvPr/>
          </p:nvGrpSpPr>
          <p:grpSpPr>
            <a:xfrm>
              <a:off x="6858000" y="5638800"/>
              <a:ext cx="533400" cy="1219200"/>
              <a:chOff x="6858000" y="0"/>
              <a:chExt cx="533400" cy="1219200"/>
            </a:xfrm>
          </p:grpSpPr>
          <p:sp>
            <p:nvSpPr>
              <p:cNvPr id="78" name="Rectangle 77"/>
              <p:cNvSpPr/>
              <p:nvPr/>
            </p:nvSpPr>
            <p:spPr>
              <a:xfrm>
                <a:off x="6858000" y="0"/>
                <a:ext cx="533400" cy="121920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Oval 78"/>
              <p:cNvSpPr/>
              <p:nvPr/>
            </p:nvSpPr>
            <p:spPr>
              <a:xfrm>
                <a:off x="6858000" y="9378"/>
                <a:ext cx="533400" cy="447822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200" dirty="0"/>
                  <a:t>6</a:t>
                </a:r>
              </a:p>
            </p:txBody>
          </p:sp>
          <p:pic>
            <p:nvPicPr>
              <p:cNvPr id="80" name="Picture 79">
                <a:extLst>
                  <a:ext uri="{FF2B5EF4-FFF2-40B4-BE49-F238E27FC236}">
                    <a16:creationId xmlns:a16="http://schemas.microsoft.com/office/drawing/2014/main" id="{C4EEF574-8C47-41AD-A33F-CC848A14F41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6858000" y="533400"/>
                <a:ext cx="533400" cy="542778"/>
              </a:xfrm>
              <a:prstGeom prst="rect">
                <a:avLst/>
              </a:prstGeom>
            </p:spPr>
          </p:pic>
        </p:grpSp>
      </p:grpSp>
      <p:sp>
        <p:nvSpPr>
          <p:cNvPr id="37" name="TextBox 36"/>
          <p:cNvSpPr txBox="1"/>
          <p:nvPr/>
        </p:nvSpPr>
        <p:spPr>
          <a:xfrm>
            <a:off x="3326821" y="304801"/>
            <a:ext cx="533087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>
                <a:latin typeface="NikoshBAN" pitchFamily="2" charset="0"/>
                <a:cs typeface="NikoshBAN" pitchFamily="2" charset="0"/>
              </a:rPr>
              <a:t>নিচের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ছবিতে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কী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 কী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দেখতে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পাচ্ছ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? 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2864981" y="5137953"/>
            <a:ext cx="559757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>
                <a:latin typeface="NikoshBAN" pitchFamily="2" charset="0"/>
                <a:cs typeface="NikoshBAN" pitchFamily="2" charset="0"/>
              </a:rPr>
              <a:t>বিভিন্ন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ধরনের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প্রাকৃতিক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শক্তির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উৎস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pic>
        <p:nvPicPr>
          <p:cNvPr id="39" name="Picture 38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70952" y="1226575"/>
            <a:ext cx="2686746" cy="267283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0" name="TextBox 7"/>
          <p:cNvSpPr txBox="1"/>
          <p:nvPr/>
        </p:nvSpPr>
        <p:spPr>
          <a:xfrm>
            <a:off x="3796890" y="4071565"/>
            <a:ext cx="109992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কয়লা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1" name="TextBox 8"/>
          <p:cNvSpPr txBox="1"/>
          <p:nvPr/>
        </p:nvSpPr>
        <p:spPr>
          <a:xfrm>
            <a:off x="6299443" y="4071567"/>
            <a:ext cx="216311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প্রাকৃতিক গ্যাস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2" name="Picture 41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93472" y="1226575"/>
            <a:ext cx="2530168" cy="267283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3" name="Picture 42"/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33400" y="1226575"/>
            <a:ext cx="2412760" cy="267283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4" name="Picture 43">
            <a:extLst>
              <a:ext uri="{FF2B5EF4-FFF2-40B4-BE49-F238E27FC236}">
                <a16:creationId xmlns:a16="http://schemas.microsoft.com/office/drawing/2014/main" id="{2E4EAB9C-7B74-4DEE-B55F-DD235CD7857D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05010" y="1226575"/>
            <a:ext cx="2507673" cy="267283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5" name="TextBox 7"/>
          <p:cNvSpPr txBox="1"/>
          <p:nvPr/>
        </p:nvSpPr>
        <p:spPr>
          <a:xfrm>
            <a:off x="1217635" y="4071565"/>
            <a:ext cx="10442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সূর্য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6" name="TextBox 7"/>
          <p:cNvSpPr txBox="1"/>
          <p:nvPr/>
        </p:nvSpPr>
        <p:spPr>
          <a:xfrm>
            <a:off x="9256900" y="4071565"/>
            <a:ext cx="207059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পানির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স্রোত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2864982" y="304800"/>
            <a:ext cx="559757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এগুলো কোন ধরনের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উৎস</a:t>
            </a:r>
            <a:r>
              <a:rPr lang="bn-BD" sz="3600" dirty="0">
                <a:latin typeface="NikoshBAN" pitchFamily="2" charset="0"/>
                <a:cs typeface="NikoshBAN" pitchFamily="2" charset="0"/>
              </a:rPr>
              <a:t>?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1217635" y="304800"/>
            <a:ext cx="101969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দৈনন্দিন জীবনে প্রয়োজনীয় শক্তি আমরা</a:t>
            </a:r>
            <a:r>
              <a:rPr lang="en-US" sz="36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600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কোথা থেকে পেয়ে থাকি? </a:t>
            </a:r>
            <a:endParaRPr lang="en-US" sz="3600" dirty="0">
              <a:ln w="0"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3500777" y="5137953"/>
            <a:ext cx="498393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প্রাকৃতিক সম্পদ</a:t>
            </a:r>
            <a:r>
              <a:rPr lang="en-US" sz="3200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200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থেকে পেয়ে থাকি।</a:t>
            </a:r>
            <a:endParaRPr lang="en-US" sz="3200" dirty="0">
              <a:ln w="0"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0" name="Picture 4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2725" y="1676400"/>
            <a:ext cx="1311850" cy="160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0931884"/>
      </p:ext>
    </p:extLst>
  </p:cSld>
  <p:clrMapOvr>
    <a:masterClrMapping/>
  </p:clrMapOvr>
  <p:transition spd="med"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5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1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5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352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5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3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5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9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xit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33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22" presetClass="exit" presetSubtype="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36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000"/>
                            </p:stCondLst>
                            <p:childTnLst>
                              <p:par>
                                <p:cTn id="3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/>
      <p:bldP spid="38" grpId="0"/>
      <p:bldP spid="38" grpId="1"/>
      <p:bldP spid="40" grpId="0"/>
      <p:bldP spid="41" grpId="0"/>
      <p:bldP spid="45" grpId="0"/>
      <p:bldP spid="46" grpId="0"/>
      <p:bldP spid="47" grpId="0"/>
      <p:bldP spid="47" grpId="1"/>
      <p:bldP spid="48" grpId="0"/>
      <p:bldP spid="4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E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-4800600" y="0"/>
            <a:chExt cx="12192000" cy="6858000"/>
          </a:xfrm>
        </p:grpSpPr>
        <p:sp>
          <p:nvSpPr>
            <p:cNvPr id="4" name="Rectangle 3"/>
            <p:cNvSpPr/>
            <p:nvPr/>
          </p:nvSpPr>
          <p:spPr>
            <a:xfrm>
              <a:off x="-4800600" y="0"/>
              <a:ext cx="11658600" cy="6858000"/>
            </a:xfrm>
            <a:prstGeom prst="rect">
              <a:avLst/>
            </a:prstGeom>
            <a:solidFill>
              <a:srgbClr val="FFFFE1"/>
            </a:solidFill>
            <a:ln>
              <a:noFill/>
            </a:ln>
            <a:effectLst>
              <a:outerShdw blurRad="215900" dist="38100" sx="101000" sy="101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ectangle 4"/>
            <p:cNvSpPr/>
            <p:nvPr/>
          </p:nvSpPr>
          <p:spPr>
            <a:xfrm>
              <a:off x="6858000" y="0"/>
              <a:ext cx="533400" cy="121920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Oval 5"/>
            <p:cNvSpPr/>
            <p:nvPr/>
          </p:nvSpPr>
          <p:spPr>
            <a:xfrm>
              <a:off x="6857999" y="9378"/>
              <a:ext cx="533401" cy="447822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 smtClean="0"/>
                <a:t>1</a:t>
              </a:r>
              <a:endParaRPr lang="en-US" sz="3200" dirty="0"/>
            </a:p>
          </p:txBody>
        </p:sp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C4EEF574-8C47-41AD-A33F-CC848A14F41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858000" y="676422"/>
              <a:ext cx="533400" cy="542778"/>
            </a:xfrm>
            <a:prstGeom prst="rect">
              <a:avLst/>
            </a:prstGeom>
          </p:spPr>
        </p:pic>
      </p:grpSp>
      <p:grpSp>
        <p:nvGrpSpPr>
          <p:cNvPr id="51" name="Group 50"/>
          <p:cNvGrpSpPr/>
          <p:nvPr/>
        </p:nvGrpSpPr>
        <p:grpSpPr>
          <a:xfrm>
            <a:off x="0" y="0"/>
            <a:ext cx="12192000" cy="6858000"/>
            <a:chOff x="-4800600" y="0"/>
            <a:chExt cx="12192000" cy="6858000"/>
          </a:xfrm>
        </p:grpSpPr>
        <p:sp>
          <p:nvSpPr>
            <p:cNvPr id="52" name="Rectangle 51"/>
            <p:cNvSpPr/>
            <p:nvPr/>
          </p:nvSpPr>
          <p:spPr>
            <a:xfrm>
              <a:off x="-4800600" y="0"/>
              <a:ext cx="11658600" cy="6858000"/>
            </a:xfrm>
            <a:prstGeom prst="rect">
              <a:avLst/>
            </a:prstGeom>
            <a:solidFill>
              <a:srgbClr val="FFFFE1"/>
            </a:solidFill>
            <a:ln>
              <a:noFill/>
            </a:ln>
            <a:effectLst>
              <a:outerShdw blurRad="215900" dist="38100" sx="101000" sy="101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53" name="Group 52"/>
            <p:cNvGrpSpPr/>
            <p:nvPr/>
          </p:nvGrpSpPr>
          <p:grpSpPr>
            <a:xfrm>
              <a:off x="6858000" y="762000"/>
              <a:ext cx="533400" cy="1219200"/>
              <a:chOff x="6858000" y="0"/>
              <a:chExt cx="533400" cy="1219200"/>
            </a:xfrm>
          </p:grpSpPr>
          <p:sp>
            <p:nvSpPr>
              <p:cNvPr id="54" name="Rectangle 53"/>
              <p:cNvSpPr/>
              <p:nvPr/>
            </p:nvSpPr>
            <p:spPr>
              <a:xfrm>
                <a:off x="6858000" y="0"/>
                <a:ext cx="533400" cy="121920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5" name="Oval 54"/>
              <p:cNvSpPr/>
              <p:nvPr/>
            </p:nvSpPr>
            <p:spPr>
              <a:xfrm>
                <a:off x="6858000" y="9378"/>
                <a:ext cx="533400" cy="447822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200" dirty="0"/>
                  <a:t>2</a:t>
                </a:r>
              </a:p>
            </p:txBody>
          </p:sp>
          <p:pic>
            <p:nvPicPr>
              <p:cNvPr id="56" name="Picture 55">
                <a:extLst>
                  <a:ext uri="{FF2B5EF4-FFF2-40B4-BE49-F238E27FC236}">
                    <a16:creationId xmlns:a16="http://schemas.microsoft.com/office/drawing/2014/main" id="{C4EEF574-8C47-41AD-A33F-CC848A14F41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6858000" y="533400"/>
                <a:ext cx="533400" cy="542778"/>
              </a:xfrm>
              <a:prstGeom prst="rect">
                <a:avLst/>
              </a:prstGeom>
            </p:spPr>
          </p:pic>
        </p:grpSp>
      </p:grpSp>
      <p:grpSp>
        <p:nvGrpSpPr>
          <p:cNvPr id="57" name="Group 56"/>
          <p:cNvGrpSpPr/>
          <p:nvPr/>
        </p:nvGrpSpPr>
        <p:grpSpPr>
          <a:xfrm>
            <a:off x="0" y="9378"/>
            <a:ext cx="12192000" cy="6858000"/>
            <a:chOff x="-4800600" y="0"/>
            <a:chExt cx="12192000" cy="6858000"/>
          </a:xfrm>
        </p:grpSpPr>
        <p:sp>
          <p:nvSpPr>
            <p:cNvPr id="58" name="Rectangle 57"/>
            <p:cNvSpPr/>
            <p:nvPr/>
          </p:nvSpPr>
          <p:spPr>
            <a:xfrm>
              <a:off x="-4800600" y="0"/>
              <a:ext cx="11658600" cy="6858000"/>
            </a:xfrm>
            <a:prstGeom prst="rect">
              <a:avLst/>
            </a:prstGeom>
            <a:solidFill>
              <a:srgbClr val="FFFFE1"/>
            </a:solidFill>
            <a:ln>
              <a:noFill/>
            </a:ln>
            <a:effectLst>
              <a:outerShdw blurRad="215900" dist="38100" sx="101000" sy="101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59" name="Group 58"/>
            <p:cNvGrpSpPr/>
            <p:nvPr/>
          </p:nvGrpSpPr>
          <p:grpSpPr>
            <a:xfrm>
              <a:off x="6858000" y="1981200"/>
              <a:ext cx="533400" cy="1219200"/>
              <a:chOff x="6858000" y="0"/>
              <a:chExt cx="533400" cy="1219200"/>
            </a:xfrm>
          </p:grpSpPr>
          <p:sp>
            <p:nvSpPr>
              <p:cNvPr id="60" name="Rectangle 59"/>
              <p:cNvSpPr/>
              <p:nvPr/>
            </p:nvSpPr>
            <p:spPr>
              <a:xfrm>
                <a:off x="6858000" y="0"/>
                <a:ext cx="533400" cy="121920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1" name="Oval 60"/>
              <p:cNvSpPr/>
              <p:nvPr/>
            </p:nvSpPr>
            <p:spPr>
              <a:xfrm>
                <a:off x="6858000" y="9378"/>
                <a:ext cx="533400" cy="447822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200" dirty="0"/>
                  <a:t>3</a:t>
                </a:r>
              </a:p>
            </p:txBody>
          </p:sp>
          <p:pic>
            <p:nvPicPr>
              <p:cNvPr id="62" name="Picture 61">
                <a:extLst>
                  <a:ext uri="{FF2B5EF4-FFF2-40B4-BE49-F238E27FC236}">
                    <a16:creationId xmlns:a16="http://schemas.microsoft.com/office/drawing/2014/main" id="{C4EEF574-8C47-41AD-A33F-CC848A14F41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6858000" y="533400"/>
                <a:ext cx="533400" cy="542778"/>
              </a:xfrm>
              <a:prstGeom prst="rect">
                <a:avLst/>
              </a:prstGeom>
            </p:spPr>
          </p:pic>
        </p:grpSp>
      </p:grpSp>
      <p:grpSp>
        <p:nvGrpSpPr>
          <p:cNvPr id="63" name="Group 62"/>
          <p:cNvGrpSpPr/>
          <p:nvPr/>
        </p:nvGrpSpPr>
        <p:grpSpPr>
          <a:xfrm>
            <a:off x="0" y="9378"/>
            <a:ext cx="12192000" cy="6858000"/>
            <a:chOff x="-4800600" y="0"/>
            <a:chExt cx="12192000" cy="6858000"/>
          </a:xfrm>
        </p:grpSpPr>
        <p:sp>
          <p:nvSpPr>
            <p:cNvPr id="64" name="Rectangle 63"/>
            <p:cNvSpPr/>
            <p:nvPr/>
          </p:nvSpPr>
          <p:spPr>
            <a:xfrm>
              <a:off x="-4800600" y="0"/>
              <a:ext cx="11658600" cy="6858000"/>
            </a:xfrm>
            <a:prstGeom prst="rect">
              <a:avLst/>
            </a:prstGeom>
            <a:solidFill>
              <a:srgbClr val="FFFFE1"/>
            </a:solidFill>
            <a:ln>
              <a:noFill/>
            </a:ln>
            <a:effectLst>
              <a:outerShdw blurRad="215900" dist="38100" sx="101000" sy="101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65" name="Group 64"/>
            <p:cNvGrpSpPr/>
            <p:nvPr/>
          </p:nvGrpSpPr>
          <p:grpSpPr>
            <a:xfrm>
              <a:off x="6858000" y="3200400"/>
              <a:ext cx="533400" cy="1219200"/>
              <a:chOff x="6858000" y="0"/>
              <a:chExt cx="533400" cy="1219200"/>
            </a:xfrm>
          </p:grpSpPr>
          <p:sp>
            <p:nvSpPr>
              <p:cNvPr id="66" name="Rectangle 65"/>
              <p:cNvSpPr/>
              <p:nvPr/>
            </p:nvSpPr>
            <p:spPr>
              <a:xfrm>
                <a:off x="6858000" y="0"/>
                <a:ext cx="533400" cy="121920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7" name="Oval 66"/>
              <p:cNvSpPr/>
              <p:nvPr/>
            </p:nvSpPr>
            <p:spPr>
              <a:xfrm>
                <a:off x="6858000" y="9378"/>
                <a:ext cx="533400" cy="447822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200" dirty="0"/>
                  <a:t>4</a:t>
                </a:r>
              </a:p>
            </p:txBody>
          </p:sp>
          <p:pic>
            <p:nvPicPr>
              <p:cNvPr id="68" name="Picture 67">
                <a:extLst>
                  <a:ext uri="{FF2B5EF4-FFF2-40B4-BE49-F238E27FC236}">
                    <a16:creationId xmlns:a16="http://schemas.microsoft.com/office/drawing/2014/main" id="{C4EEF574-8C47-41AD-A33F-CC848A14F41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6858000" y="533400"/>
                <a:ext cx="533400" cy="542778"/>
              </a:xfrm>
              <a:prstGeom prst="rect">
                <a:avLst/>
              </a:prstGeom>
            </p:spPr>
          </p:pic>
        </p:grpSp>
      </p:grpSp>
      <p:grpSp>
        <p:nvGrpSpPr>
          <p:cNvPr id="69" name="Group 68"/>
          <p:cNvGrpSpPr/>
          <p:nvPr/>
        </p:nvGrpSpPr>
        <p:grpSpPr>
          <a:xfrm>
            <a:off x="0" y="0"/>
            <a:ext cx="12192000" cy="6858000"/>
            <a:chOff x="-4800600" y="0"/>
            <a:chExt cx="12192000" cy="6858000"/>
          </a:xfrm>
        </p:grpSpPr>
        <p:sp>
          <p:nvSpPr>
            <p:cNvPr id="70" name="Rectangle 69"/>
            <p:cNvSpPr/>
            <p:nvPr/>
          </p:nvSpPr>
          <p:spPr>
            <a:xfrm>
              <a:off x="-4800600" y="0"/>
              <a:ext cx="11658600" cy="6858000"/>
            </a:xfrm>
            <a:prstGeom prst="rect">
              <a:avLst/>
            </a:prstGeom>
            <a:solidFill>
              <a:srgbClr val="FFFFE1"/>
            </a:solidFill>
            <a:ln>
              <a:noFill/>
            </a:ln>
            <a:effectLst>
              <a:outerShdw blurRad="215900" dist="38100" sx="101000" sy="101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71" name="Group 70"/>
            <p:cNvGrpSpPr/>
            <p:nvPr/>
          </p:nvGrpSpPr>
          <p:grpSpPr>
            <a:xfrm>
              <a:off x="6858000" y="4419600"/>
              <a:ext cx="533400" cy="1219200"/>
              <a:chOff x="6858000" y="0"/>
              <a:chExt cx="533400" cy="1219200"/>
            </a:xfrm>
          </p:grpSpPr>
          <p:sp>
            <p:nvSpPr>
              <p:cNvPr id="72" name="Rectangle 71"/>
              <p:cNvSpPr/>
              <p:nvPr/>
            </p:nvSpPr>
            <p:spPr>
              <a:xfrm>
                <a:off x="6858000" y="0"/>
                <a:ext cx="533400" cy="121920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3" name="Oval 72"/>
              <p:cNvSpPr/>
              <p:nvPr/>
            </p:nvSpPr>
            <p:spPr>
              <a:xfrm>
                <a:off x="6858000" y="9378"/>
                <a:ext cx="533400" cy="447822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200" dirty="0"/>
                  <a:t>5</a:t>
                </a:r>
              </a:p>
            </p:txBody>
          </p:sp>
          <p:pic>
            <p:nvPicPr>
              <p:cNvPr id="74" name="Picture 73">
                <a:extLst>
                  <a:ext uri="{FF2B5EF4-FFF2-40B4-BE49-F238E27FC236}">
                    <a16:creationId xmlns:a16="http://schemas.microsoft.com/office/drawing/2014/main" id="{C4EEF574-8C47-41AD-A33F-CC848A14F41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6858000" y="533400"/>
                <a:ext cx="533400" cy="542778"/>
              </a:xfrm>
              <a:prstGeom prst="rect">
                <a:avLst/>
              </a:prstGeom>
            </p:spPr>
          </p:pic>
        </p:grpSp>
      </p:grpSp>
      <p:grpSp>
        <p:nvGrpSpPr>
          <p:cNvPr id="75" name="Group 74"/>
          <p:cNvGrpSpPr/>
          <p:nvPr/>
        </p:nvGrpSpPr>
        <p:grpSpPr>
          <a:xfrm>
            <a:off x="-11658600" y="0"/>
            <a:ext cx="12192000" cy="6858000"/>
            <a:chOff x="-4800600" y="0"/>
            <a:chExt cx="12192000" cy="6858000"/>
          </a:xfrm>
        </p:grpSpPr>
        <p:sp>
          <p:nvSpPr>
            <p:cNvPr id="76" name="Rectangle 75"/>
            <p:cNvSpPr/>
            <p:nvPr/>
          </p:nvSpPr>
          <p:spPr>
            <a:xfrm>
              <a:off x="-4800600" y="0"/>
              <a:ext cx="11658600" cy="6858000"/>
            </a:xfrm>
            <a:prstGeom prst="rect">
              <a:avLst/>
            </a:prstGeom>
            <a:solidFill>
              <a:srgbClr val="FFFFE1"/>
            </a:solidFill>
            <a:ln>
              <a:noFill/>
            </a:ln>
            <a:effectLst>
              <a:outerShdw blurRad="215900" dist="38100" sx="101000" sy="101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77" name="Group 76"/>
            <p:cNvGrpSpPr/>
            <p:nvPr/>
          </p:nvGrpSpPr>
          <p:grpSpPr>
            <a:xfrm>
              <a:off x="6858000" y="5638800"/>
              <a:ext cx="533400" cy="1219200"/>
              <a:chOff x="6858000" y="0"/>
              <a:chExt cx="533400" cy="1219200"/>
            </a:xfrm>
          </p:grpSpPr>
          <p:sp>
            <p:nvSpPr>
              <p:cNvPr id="78" name="Rectangle 77"/>
              <p:cNvSpPr/>
              <p:nvPr/>
            </p:nvSpPr>
            <p:spPr>
              <a:xfrm>
                <a:off x="6858000" y="0"/>
                <a:ext cx="533400" cy="121920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Oval 78"/>
              <p:cNvSpPr/>
              <p:nvPr/>
            </p:nvSpPr>
            <p:spPr>
              <a:xfrm>
                <a:off x="6858000" y="9378"/>
                <a:ext cx="533400" cy="447822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200" dirty="0"/>
                  <a:t>6</a:t>
                </a:r>
              </a:p>
            </p:txBody>
          </p:sp>
          <p:pic>
            <p:nvPicPr>
              <p:cNvPr id="80" name="Picture 79">
                <a:extLst>
                  <a:ext uri="{FF2B5EF4-FFF2-40B4-BE49-F238E27FC236}">
                    <a16:creationId xmlns:a16="http://schemas.microsoft.com/office/drawing/2014/main" id="{C4EEF574-8C47-41AD-A33F-CC848A14F41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6858000" y="533400"/>
                <a:ext cx="533400" cy="542778"/>
              </a:xfrm>
              <a:prstGeom prst="rect">
                <a:avLst/>
              </a:prstGeom>
            </p:spPr>
          </p:pic>
        </p:grpSp>
      </p:grpSp>
      <p:sp>
        <p:nvSpPr>
          <p:cNvPr id="41" name="Rectangle: Rounded Corners 3">
            <a:extLst>
              <a:ext uri="{FF2B5EF4-FFF2-40B4-BE49-F238E27FC236}">
                <a16:creationId xmlns:a16="http://schemas.microsoft.com/office/drawing/2014/main" id="{DDE3C631-5D87-427D-9718-003D0455270D}"/>
              </a:ext>
            </a:extLst>
          </p:cNvPr>
          <p:cNvSpPr/>
          <p:nvPr/>
        </p:nvSpPr>
        <p:spPr>
          <a:xfrm>
            <a:off x="2889068" y="3128530"/>
            <a:ext cx="5912069" cy="2027464"/>
          </a:xfrm>
          <a:prstGeom prst="roundRect">
            <a:avLst>
              <a:gd name="adj" fmla="val 29419"/>
            </a:avLst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 contourW="12700">
            <a:bevelT w="317500" h="317500"/>
            <a:bevelB/>
            <a:contourClr>
              <a:srgbClr val="92D050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 err="1">
                <a:ln w="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শক্তি</a:t>
            </a:r>
            <a:r>
              <a:rPr lang="en-US" sz="4800" dirty="0">
                <a:ln w="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>
                <a:ln w="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উৎপাদনে</a:t>
            </a:r>
            <a:r>
              <a:rPr lang="en-US" sz="4800" dirty="0">
                <a:ln w="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>
                <a:ln w="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প্রাকৃতিক</a:t>
            </a:r>
            <a:r>
              <a:rPr lang="en-US" sz="4800" dirty="0">
                <a:ln w="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>
                <a:ln w="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সম্পদের</a:t>
            </a:r>
            <a:r>
              <a:rPr lang="en-US" sz="4800" dirty="0">
                <a:ln w="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>
                <a:ln w="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ব্যবহার</a:t>
            </a:r>
            <a:r>
              <a:rPr lang="en-US" sz="4800" dirty="0" smtClean="0">
                <a:ln w="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</a:t>
            </a:r>
            <a:r>
              <a:rPr lang="bn-BD" sz="6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60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2" name="Rectangle: Rounded Corners 4">
            <a:extLst>
              <a:ext uri="{FF2B5EF4-FFF2-40B4-BE49-F238E27FC236}">
                <a16:creationId xmlns:a16="http://schemas.microsoft.com/office/drawing/2014/main" id="{C4001AA1-4F8B-4463-AF9A-3F1FC127CCCF}"/>
              </a:ext>
            </a:extLst>
          </p:cNvPr>
          <p:cNvSpPr/>
          <p:nvPr/>
        </p:nvSpPr>
        <p:spPr>
          <a:xfrm>
            <a:off x="2857463" y="3119152"/>
            <a:ext cx="5912069" cy="2027464"/>
          </a:xfrm>
          <a:prstGeom prst="roundRect">
            <a:avLst>
              <a:gd name="adj" fmla="val 29419"/>
            </a:avLst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 contourW="12700">
            <a:bevelT w="317500" h="317500"/>
            <a:bevelB/>
            <a:contourClr>
              <a:srgbClr val="92D050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9583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আজকের পাঠ </a:t>
            </a:r>
            <a:endParaRPr lang="en-US" sz="9583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43" name="Group 42">
            <a:extLst>
              <a:ext uri="{FF2B5EF4-FFF2-40B4-BE49-F238E27FC236}">
                <a16:creationId xmlns:a16="http://schemas.microsoft.com/office/drawing/2014/main" id="{3F5D0BEF-0333-4A85-BB8C-827C2484A747}"/>
              </a:ext>
            </a:extLst>
          </p:cNvPr>
          <p:cNvGrpSpPr/>
          <p:nvPr/>
        </p:nvGrpSpPr>
        <p:grpSpPr>
          <a:xfrm>
            <a:off x="2246811" y="829266"/>
            <a:ext cx="6975566" cy="2308541"/>
            <a:chOff x="3807650" y="235516"/>
            <a:chExt cx="4696691" cy="2382991"/>
          </a:xfrm>
        </p:grpSpPr>
        <p:sp>
          <p:nvSpPr>
            <p:cNvPr id="44" name="Rectangle 43">
              <a:extLst>
                <a:ext uri="{FF2B5EF4-FFF2-40B4-BE49-F238E27FC236}">
                  <a16:creationId xmlns:a16="http://schemas.microsoft.com/office/drawing/2014/main" id="{B40B9442-1DC1-422F-BF73-E1EEB666CBB3}"/>
                </a:ext>
              </a:extLst>
            </p:cNvPr>
            <p:cNvSpPr/>
            <p:nvPr/>
          </p:nvSpPr>
          <p:spPr>
            <a:xfrm>
              <a:off x="3865418" y="235516"/>
              <a:ext cx="4475018" cy="2244438"/>
            </a:xfrm>
            <a:prstGeom prst="rect">
              <a:avLst/>
            </a:prstGeom>
            <a:solidFill>
              <a:srgbClr val="FFFFD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Rectangle: Rounded Corners 5">
              <a:extLst>
                <a:ext uri="{FF2B5EF4-FFF2-40B4-BE49-F238E27FC236}">
                  <a16:creationId xmlns:a16="http://schemas.microsoft.com/office/drawing/2014/main" id="{B7097A5A-D8E9-4A27-BF40-BC4E1BE88AE6}"/>
                </a:ext>
              </a:extLst>
            </p:cNvPr>
            <p:cNvSpPr/>
            <p:nvPr/>
          </p:nvSpPr>
          <p:spPr>
            <a:xfrm>
              <a:off x="3807650" y="2410690"/>
              <a:ext cx="4696691" cy="207817"/>
            </a:xfrm>
            <a:prstGeom prst="roundRect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TextBox 45"/>
          <p:cNvSpPr txBox="1"/>
          <p:nvPr/>
        </p:nvSpPr>
        <p:spPr>
          <a:xfrm>
            <a:off x="2136493" y="76200"/>
            <a:ext cx="7354050" cy="70788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bn-BD" sz="4000" b="1" dirty="0">
                <a:ln w="11430"/>
                <a:latin typeface="NikoshBAN" pitchFamily="2" charset="0"/>
                <a:cs typeface="NikoshBAN" pitchFamily="2" charset="0"/>
              </a:rPr>
              <a:t> </a:t>
            </a:r>
            <a:r>
              <a:rPr lang="bn-IN" sz="4000" b="1" dirty="0">
                <a:ln w="11430"/>
                <a:latin typeface="NikoshBAN" pitchFamily="2" charset="0"/>
                <a:cs typeface="NikoshBAN" pitchFamily="2" charset="0"/>
              </a:rPr>
              <a:t> </a:t>
            </a:r>
            <a:r>
              <a:rPr lang="bn-BD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বলোতো দেখি আজকের পাঠ কী হতে পারে? </a:t>
            </a:r>
            <a:endParaRPr lang="en-US" sz="4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16530200"/>
      </p:ext>
    </p:extLst>
  </p:cSld>
  <p:clrMapOvr>
    <a:masterClrMapping/>
  </p:clrMapOvr>
  <p:transition spd="med"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pat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3.7037E-7 L 3.33333E-6 0.3294 " pathEditMode="relative" rAng="0" ptsTypes="AA">
                                      <p:cBhvr>
                                        <p:cTn id="10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645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500"/>
                            </p:stCondLst>
                            <p:childTnLst>
                              <p:par>
                                <p:cTn id="12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64" presetClass="pat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0.3294 L 3.33333E-6 -3.7037E-7 " pathEditMode="relative" rAng="0" ptsTypes="AA">
                                      <p:cBhvr>
                                        <p:cTn id="18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648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500"/>
                            </p:stCondLst>
                            <p:childTnLst>
                              <p:par>
                                <p:cTn id="20" presetID="16" presetClass="exit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 animBg="1"/>
      <p:bldP spid="4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E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-4800600" y="0"/>
            <a:chExt cx="12192000" cy="6858000"/>
          </a:xfrm>
        </p:grpSpPr>
        <p:sp>
          <p:nvSpPr>
            <p:cNvPr id="4" name="Rectangle 3"/>
            <p:cNvSpPr/>
            <p:nvPr/>
          </p:nvSpPr>
          <p:spPr>
            <a:xfrm>
              <a:off x="-4800600" y="0"/>
              <a:ext cx="11658600" cy="6858000"/>
            </a:xfrm>
            <a:prstGeom prst="rect">
              <a:avLst/>
            </a:prstGeom>
            <a:solidFill>
              <a:srgbClr val="FFFFE1"/>
            </a:solidFill>
            <a:ln>
              <a:noFill/>
            </a:ln>
            <a:effectLst>
              <a:outerShdw blurRad="215900" dist="38100" sx="101000" sy="101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ectangle 4"/>
            <p:cNvSpPr/>
            <p:nvPr/>
          </p:nvSpPr>
          <p:spPr>
            <a:xfrm>
              <a:off x="6858000" y="0"/>
              <a:ext cx="533400" cy="121920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Oval 5"/>
            <p:cNvSpPr/>
            <p:nvPr/>
          </p:nvSpPr>
          <p:spPr>
            <a:xfrm>
              <a:off x="6857999" y="9378"/>
              <a:ext cx="533401" cy="447822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 smtClean="0"/>
                <a:t>1</a:t>
              </a:r>
              <a:endParaRPr lang="en-US" sz="3200" dirty="0"/>
            </a:p>
          </p:txBody>
        </p:sp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C4EEF574-8C47-41AD-A33F-CC848A14F41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858000" y="676422"/>
              <a:ext cx="533400" cy="542778"/>
            </a:xfrm>
            <a:prstGeom prst="rect">
              <a:avLst/>
            </a:prstGeom>
          </p:spPr>
        </p:pic>
      </p:grpSp>
      <p:grpSp>
        <p:nvGrpSpPr>
          <p:cNvPr id="51" name="Group 50"/>
          <p:cNvGrpSpPr/>
          <p:nvPr/>
        </p:nvGrpSpPr>
        <p:grpSpPr>
          <a:xfrm>
            <a:off x="0" y="0"/>
            <a:ext cx="12192000" cy="6858000"/>
            <a:chOff x="-4800600" y="0"/>
            <a:chExt cx="12192000" cy="6858000"/>
          </a:xfrm>
        </p:grpSpPr>
        <p:sp>
          <p:nvSpPr>
            <p:cNvPr id="52" name="Rectangle 51"/>
            <p:cNvSpPr/>
            <p:nvPr/>
          </p:nvSpPr>
          <p:spPr>
            <a:xfrm>
              <a:off x="-4800600" y="0"/>
              <a:ext cx="11658600" cy="6858000"/>
            </a:xfrm>
            <a:prstGeom prst="rect">
              <a:avLst/>
            </a:prstGeom>
            <a:solidFill>
              <a:srgbClr val="FFFFE1"/>
            </a:solidFill>
            <a:ln>
              <a:noFill/>
            </a:ln>
            <a:effectLst>
              <a:outerShdw blurRad="215900" dist="38100" sx="101000" sy="101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53" name="Group 52"/>
            <p:cNvGrpSpPr/>
            <p:nvPr/>
          </p:nvGrpSpPr>
          <p:grpSpPr>
            <a:xfrm>
              <a:off x="6858000" y="762000"/>
              <a:ext cx="533400" cy="1219200"/>
              <a:chOff x="6858000" y="0"/>
              <a:chExt cx="533400" cy="1219200"/>
            </a:xfrm>
          </p:grpSpPr>
          <p:sp>
            <p:nvSpPr>
              <p:cNvPr id="54" name="Rectangle 53"/>
              <p:cNvSpPr/>
              <p:nvPr/>
            </p:nvSpPr>
            <p:spPr>
              <a:xfrm>
                <a:off x="6858000" y="0"/>
                <a:ext cx="533400" cy="121920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5" name="Oval 54"/>
              <p:cNvSpPr/>
              <p:nvPr/>
            </p:nvSpPr>
            <p:spPr>
              <a:xfrm>
                <a:off x="6858000" y="9378"/>
                <a:ext cx="533400" cy="447822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200" dirty="0"/>
                  <a:t>2</a:t>
                </a:r>
              </a:p>
            </p:txBody>
          </p:sp>
          <p:pic>
            <p:nvPicPr>
              <p:cNvPr id="56" name="Picture 55">
                <a:extLst>
                  <a:ext uri="{FF2B5EF4-FFF2-40B4-BE49-F238E27FC236}">
                    <a16:creationId xmlns:a16="http://schemas.microsoft.com/office/drawing/2014/main" id="{C4EEF574-8C47-41AD-A33F-CC848A14F41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6858000" y="533400"/>
                <a:ext cx="533400" cy="542778"/>
              </a:xfrm>
              <a:prstGeom prst="rect">
                <a:avLst/>
              </a:prstGeom>
            </p:spPr>
          </p:pic>
        </p:grpSp>
      </p:grpSp>
      <p:grpSp>
        <p:nvGrpSpPr>
          <p:cNvPr id="57" name="Group 56"/>
          <p:cNvGrpSpPr/>
          <p:nvPr/>
        </p:nvGrpSpPr>
        <p:grpSpPr>
          <a:xfrm>
            <a:off x="0" y="9378"/>
            <a:ext cx="12192000" cy="6858000"/>
            <a:chOff x="-4800600" y="0"/>
            <a:chExt cx="12192000" cy="6858000"/>
          </a:xfrm>
        </p:grpSpPr>
        <p:sp>
          <p:nvSpPr>
            <p:cNvPr id="58" name="Rectangle 57"/>
            <p:cNvSpPr/>
            <p:nvPr/>
          </p:nvSpPr>
          <p:spPr>
            <a:xfrm>
              <a:off x="-4800600" y="0"/>
              <a:ext cx="11658600" cy="6858000"/>
            </a:xfrm>
            <a:prstGeom prst="rect">
              <a:avLst/>
            </a:prstGeom>
            <a:solidFill>
              <a:srgbClr val="FFFFE1"/>
            </a:solidFill>
            <a:ln>
              <a:noFill/>
            </a:ln>
            <a:effectLst>
              <a:outerShdw blurRad="215900" dist="38100" sx="101000" sy="101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59" name="Group 58"/>
            <p:cNvGrpSpPr/>
            <p:nvPr/>
          </p:nvGrpSpPr>
          <p:grpSpPr>
            <a:xfrm>
              <a:off x="6858000" y="1981200"/>
              <a:ext cx="533400" cy="1219200"/>
              <a:chOff x="6858000" y="0"/>
              <a:chExt cx="533400" cy="1219200"/>
            </a:xfrm>
          </p:grpSpPr>
          <p:sp>
            <p:nvSpPr>
              <p:cNvPr id="60" name="Rectangle 59"/>
              <p:cNvSpPr/>
              <p:nvPr/>
            </p:nvSpPr>
            <p:spPr>
              <a:xfrm>
                <a:off x="6858000" y="0"/>
                <a:ext cx="533400" cy="121920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1" name="Oval 60"/>
              <p:cNvSpPr/>
              <p:nvPr/>
            </p:nvSpPr>
            <p:spPr>
              <a:xfrm>
                <a:off x="6858000" y="9378"/>
                <a:ext cx="533400" cy="447822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200" dirty="0"/>
                  <a:t>3</a:t>
                </a:r>
              </a:p>
            </p:txBody>
          </p:sp>
          <p:pic>
            <p:nvPicPr>
              <p:cNvPr id="62" name="Picture 61">
                <a:extLst>
                  <a:ext uri="{FF2B5EF4-FFF2-40B4-BE49-F238E27FC236}">
                    <a16:creationId xmlns:a16="http://schemas.microsoft.com/office/drawing/2014/main" id="{C4EEF574-8C47-41AD-A33F-CC848A14F41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6858000" y="533400"/>
                <a:ext cx="533400" cy="542778"/>
              </a:xfrm>
              <a:prstGeom prst="rect">
                <a:avLst/>
              </a:prstGeom>
            </p:spPr>
          </p:pic>
        </p:grpSp>
      </p:grpSp>
      <p:grpSp>
        <p:nvGrpSpPr>
          <p:cNvPr id="63" name="Group 62"/>
          <p:cNvGrpSpPr/>
          <p:nvPr/>
        </p:nvGrpSpPr>
        <p:grpSpPr>
          <a:xfrm>
            <a:off x="0" y="9378"/>
            <a:ext cx="12192000" cy="6858000"/>
            <a:chOff x="-4800600" y="0"/>
            <a:chExt cx="12192000" cy="6858000"/>
          </a:xfrm>
        </p:grpSpPr>
        <p:sp>
          <p:nvSpPr>
            <p:cNvPr id="64" name="Rectangle 63"/>
            <p:cNvSpPr/>
            <p:nvPr/>
          </p:nvSpPr>
          <p:spPr>
            <a:xfrm>
              <a:off x="-4800600" y="0"/>
              <a:ext cx="11658600" cy="6858000"/>
            </a:xfrm>
            <a:prstGeom prst="rect">
              <a:avLst/>
            </a:prstGeom>
            <a:solidFill>
              <a:srgbClr val="FFFFE1"/>
            </a:solidFill>
            <a:ln>
              <a:noFill/>
            </a:ln>
            <a:effectLst>
              <a:outerShdw blurRad="215900" dist="38100" sx="101000" sy="101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65" name="Group 64"/>
            <p:cNvGrpSpPr/>
            <p:nvPr/>
          </p:nvGrpSpPr>
          <p:grpSpPr>
            <a:xfrm>
              <a:off x="6858000" y="3200400"/>
              <a:ext cx="533400" cy="1219200"/>
              <a:chOff x="6858000" y="0"/>
              <a:chExt cx="533400" cy="1219200"/>
            </a:xfrm>
          </p:grpSpPr>
          <p:sp>
            <p:nvSpPr>
              <p:cNvPr id="66" name="Rectangle 65"/>
              <p:cNvSpPr/>
              <p:nvPr/>
            </p:nvSpPr>
            <p:spPr>
              <a:xfrm>
                <a:off x="6858000" y="0"/>
                <a:ext cx="533400" cy="121920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7" name="Oval 66"/>
              <p:cNvSpPr/>
              <p:nvPr/>
            </p:nvSpPr>
            <p:spPr>
              <a:xfrm>
                <a:off x="6858000" y="9378"/>
                <a:ext cx="533400" cy="447822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200" dirty="0"/>
                  <a:t>4</a:t>
                </a:r>
              </a:p>
            </p:txBody>
          </p:sp>
          <p:pic>
            <p:nvPicPr>
              <p:cNvPr id="68" name="Picture 67">
                <a:extLst>
                  <a:ext uri="{FF2B5EF4-FFF2-40B4-BE49-F238E27FC236}">
                    <a16:creationId xmlns:a16="http://schemas.microsoft.com/office/drawing/2014/main" id="{C4EEF574-8C47-41AD-A33F-CC848A14F41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6858000" y="533400"/>
                <a:ext cx="533400" cy="542778"/>
              </a:xfrm>
              <a:prstGeom prst="rect">
                <a:avLst/>
              </a:prstGeom>
            </p:spPr>
          </p:pic>
        </p:grpSp>
      </p:grpSp>
      <p:grpSp>
        <p:nvGrpSpPr>
          <p:cNvPr id="69" name="Group 68"/>
          <p:cNvGrpSpPr/>
          <p:nvPr/>
        </p:nvGrpSpPr>
        <p:grpSpPr>
          <a:xfrm>
            <a:off x="-38100" y="-19050"/>
            <a:ext cx="12192000" cy="6858000"/>
            <a:chOff x="-4800600" y="0"/>
            <a:chExt cx="12192000" cy="6858000"/>
          </a:xfrm>
        </p:grpSpPr>
        <p:sp>
          <p:nvSpPr>
            <p:cNvPr id="70" name="Rectangle 69"/>
            <p:cNvSpPr/>
            <p:nvPr/>
          </p:nvSpPr>
          <p:spPr>
            <a:xfrm>
              <a:off x="-4800600" y="0"/>
              <a:ext cx="11658600" cy="6858000"/>
            </a:xfrm>
            <a:prstGeom prst="rect">
              <a:avLst/>
            </a:prstGeom>
            <a:solidFill>
              <a:srgbClr val="FFFFE1"/>
            </a:solidFill>
            <a:ln>
              <a:noFill/>
            </a:ln>
            <a:effectLst>
              <a:outerShdw blurRad="215900" dist="38100" sx="101000" sy="101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71" name="Group 70"/>
            <p:cNvGrpSpPr/>
            <p:nvPr/>
          </p:nvGrpSpPr>
          <p:grpSpPr>
            <a:xfrm>
              <a:off x="6858000" y="4419600"/>
              <a:ext cx="533400" cy="1219200"/>
              <a:chOff x="6858000" y="0"/>
              <a:chExt cx="533400" cy="1219200"/>
            </a:xfrm>
          </p:grpSpPr>
          <p:sp>
            <p:nvSpPr>
              <p:cNvPr id="72" name="Rectangle 71"/>
              <p:cNvSpPr/>
              <p:nvPr/>
            </p:nvSpPr>
            <p:spPr>
              <a:xfrm>
                <a:off x="6858000" y="0"/>
                <a:ext cx="533400" cy="121920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3" name="Oval 72"/>
              <p:cNvSpPr/>
              <p:nvPr/>
            </p:nvSpPr>
            <p:spPr>
              <a:xfrm>
                <a:off x="6858000" y="9378"/>
                <a:ext cx="533400" cy="447822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200" dirty="0"/>
                  <a:t>5</a:t>
                </a:r>
              </a:p>
            </p:txBody>
          </p:sp>
          <p:pic>
            <p:nvPicPr>
              <p:cNvPr id="74" name="Picture 73">
                <a:extLst>
                  <a:ext uri="{FF2B5EF4-FFF2-40B4-BE49-F238E27FC236}">
                    <a16:creationId xmlns:a16="http://schemas.microsoft.com/office/drawing/2014/main" id="{C4EEF574-8C47-41AD-A33F-CC848A14F41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6858000" y="533400"/>
                <a:ext cx="533400" cy="542778"/>
              </a:xfrm>
              <a:prstGeom prst="rect">
                <a:avLst/>
              </a:prstGeom>
            </p:spPr>
          </p:pic>
        </p:grpSp>
      </p:grpSp>
      <p:grpSp>
        <p:nvGrpSpPr>
          <p:cNvPr id="75" name="Group 74"/>
          <p:cNvGrpSpPr/>
          <p:nvPr/>
        </p:nvGrpSpPr>
        <p:grpSpPr>
          <a:xfrm>
            <a:off x="1" y="-19050"/>
            <a:ext cx="12192000" cy="6858000"/>
            <a:chOff x="-4800600" y="0"/>
            <a:chExt cx="12192000" cy="6858000"/>
          </a:xfrm>
        </p:grpSpPr>
        <p:sp>
          <p:nvSpPr>
            <p:cNvPr id="76" name="Rectangle 75"/>
            <p:cNvSpPr/>
            <p:nvPr/>
          </p:nvSpPr>
          <p:spPr>
            <a:xfrm>
              <a:off x="-4800600" y="0"/>
              <a:ext cx="11658600" cy="6858000"/>
            </a:xfrm>
            <a:prstGeom prst="rect">
              <a:avLst/>
            </a:prstGeom>
            <a:solidFill>
              <a:srgbClr val="FFFFE1"/>
            </a:solidFill>
            <a:ln>
              <a:noFill/>
            </a:ln>
            <a:effectLst>
              <a:outerShdw blurRad="215900" dist="38100" sx="101000" sy="101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77" name="Group 76"/>
            <p:cNvGrpSpPr/>
            <p:nvPr/>
          </p:nvGrpSpPr>
          <p:grpSpPr>
            <a:xfrm>
              <a:off x="6858000" y="5638800"/>
              <a:ext cx="533400" cy="1219200"/>
              <a:chOff x="6858000" y="0"/>
              <a:chExt cx="533400" cy="1219200"/>
            </a:xfrm>
          </p:grpSpPr>
          <p:sp>
            <p:nvSpPr>
              <p:cNvPr id="78" name="Rectangle 77"/>
              <p:cNvSpPr/>
              <p:nvPr/>
            </p:nvSpPr>
            <p:spPr>
              <a:xfrm>
                <a:off x="6858000" y="0"/>
                <a:ext cx="533400" cy="121920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Oval 78"/>
              <p:cNvSpPr/>
              <p:nvPr/>
            </p:nvSpPr>
            <p:spPr>
              <a:xfrm>
                <a:off x="6858000" y="9378"/>
                <a:ext cx="533400" cy="447822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200" dirty="0"/>
                  <a:t>6</a:t>
                </a:r>
              </a:p>
            </p:txBody>
          </p:sp>
          <p:pic>
            <p:nvPicPr>
              <p:cNvPr id="80" name="Picture 79">
                <a:extLst>
                  <a:ext uri="{FF2B5EF4-FFF2-40B4-BE49-F238E27FC236}">
                    <a16:creationId xmlns:a16="http://schemas.microsoft.com/office/drawing/2014/main" id="{C4EEF574-8C47-41AD-A33F-CC848A14F41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6858000" y="533400"/>
                <a:ext cx="533400" cy="542778"/>
              </a:xfrm>
              <a:prstGeom prst="rect">
                <a:avLst/>
              </a:prstGeom>
            </p:spPr>
          </p:pic>
        </p:grpSp>
      </p:grpSp>
      <p:sp>
        <p:nvSpPr>
          <p:cNvPr id="37" name="TextBox 8"/>
          <p:cNvSpPr txBox="1"/>
          <p:nvPr/>
        </p:nvSpPr>
        <p:spPr>
          <a:xfrm>
            <a:off x="4023157" y="549946"/>
            <a:ext cx="2701637" cy="1015663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BD" sz="6000" b="1" dirty="0" smtClean="0">
                <a:ln w="11430"/>
                <a:latin typeface="NikoshBAN" pitchFamily="2" charset="0"/>
                <a:cs typeface="NikoshBAN" pitchFamily="2" charset="0"/>
              </a:rPr>
              <a:t>শিখনফল  </a:t>
            </a:r>
            <a:endParaRPr lang="en-US" sz="6000" b="1" dirty="0">
              <a:ln w="11430"/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F041A408-4548-4DBF-9762-A0CFEFFFB0BD}"/>
              </a:ext>
            </a:extLst>
          </p:cNvPr>
          <p:cNvSpPr txBox="1"/>
          <p:nvPr/>
        </p:nvSpPr>
        <p:spPr>
          <a:xfrm rot="10800000" flipH="1" flipV="1">
            <a:off x="1066800" y="2056840"/>
            <a:ext cx="10174575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আজকের পাঠ শেষে </a:t>
            </a: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শিক্ষার্থীরা-----------</a:t>
            </a:r>
            <a:endParaRPr lang="bn-BD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3200" dirty="0">
                <a:latin typeface="NikoshBAN" pitchFamily="2" charset="0"/>
                <a:cs typeface="NikoshBAN" pitchFamily="2" charset="0"/>
              </a:rPr>
              <a:t>১৭.৩.১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সৌরশক্তি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বায়ুপ্রবাহকে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প্রাকৃতিক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সম্পদ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হিসেবে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বর্ণনা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পারবে</a:t>
            </a:r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;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  <a:p>
            <a:r>
              <a:rPr lang="en-US" sz="3200" dirty="0">
                <a:latin typeface="NikoshBAN" pitchFamily="2" charset="0"/>
                <a:cs typeface="NikoshBAN" pitchFamily="2" charset="0"/>
              </a:rPr>
              <a:t>১৭.৩.২</a:t>
            </a:r>
            <a:r>
              <a:rPr lang="bn-BD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সৌরশক্তিকে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আহরণ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করার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প্রযুক্তিগত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পদ্ধতি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বলতে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পারবে</a:t>
            </a:r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;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  <a:p>
            <a:r>
              <a:rPr lang="en-US" sz="3200" dirty="0">
                <a:latin typeface="NikoshBAN" pitchFamily="2" charset="0"/>
                <a:cs typeface="NikoshBAN" pitchFamily="2" charset="0"/>
              </a:rPr>
              <a:t>১৭.৩.৩</a:t>
            </a:r>
            <a:r>
              <a:rPr lang="bn-BD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বায়ুশক্তিকে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আহরণ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করার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প্রযুক্তিগত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পদ্ধতি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বর্ণনা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পারবে</a:t>
            </a:r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;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  <a:p>
            <a:r>
              <a:rPr lang="en-US" sz="3200" dirty="0">
                <a:latin typeface="NikoshBAN" pitchFamily="2" charset="0"/>
                <a:cs typeface="NikoshBAN" pitchFamily="2" charset="0"/>
              </a:rPr>
              <a:t>১৭.৪.২</a:t>
            </a:r>
            <a:r>
              <a:rPr lang="bn-BD" sz="3200" dirty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প্রাকৃতিক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সম্পদের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যথাযথ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ব্যবহার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বর্ণনা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।</a:t>
            </a:r>
          </a:p>
        </p:txBody>
      </p:sp>
    </p:spTree>
    <p:extLst>
      <p:ext uri="{BB962C8B-B14F-4D97-AF65-F5344CB8AC3E}">
        <p14:creationId xmlns:p14="http://schemas.microsoft.com/office/powerpoint/2010/main" val="550788643"/>
      </p:ext>
    </p:extLst>
  </p:cSld>
  <p:clrMapOvr>
    <a:masterClrMapping/>
  </p:clrMapOvr>
  <p:transition spd="med">
    <p:pull dir="r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E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-4800600" y="0"/>
            <a:chExt cx="12192000" cy="6858000"/>
          </a:xfrm>
        </p:grpSpPr>
        <p:sp>
          <p:nvSpPr>
            <p:cNvPr id="4" name="Rectangle 3"/>
            <p:cNvSpPr/>
            <p:nvPr/>
          </p:nvSpPr>
          <p:spPr>
            <a:xfrm>
              <a:off x="-4800600" y="0"/>
              <a:ext cx="11658600" cy="6858000"/>
            </a:xfrm>
            <a:prstGeom prst="rect">
              <a:avLst/>
            </a:prstGeom>
            <a:solidFill>
              <a:srgbClr val="FFFFE1"/>
            </a:solidFill>
            <a:ln>
              <a:noFill/>
            </a:ln>
            <a:effectLst>
              <a:outerShdw blurRad="215900" dist="38100" sx="101000" sy="101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ectangle 4"/>
            <p:cNvSpPr/>
            <p:nvPr/>
          </p:nvSpPr>
          <p:spPr>
            <a:xfrm>
              <a:off x="6858000" y="0"/>
              <a:ext cx="533400" cy="121920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Oval 5"/>
            <p:cNvSpPr/>
            <p:nvPr/>
          </p:nvSpPr>
          <p:spPr>
            <a:xfrm>
              <a:off x="6857999" y="9378"/>
              <a:ext cx="533401" cy="447822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/>
                <a:t>7</a:t>
              </a:r>
            </a:p>
          </p:txBody>
        </p:sp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C4EEF574-8C47-41AD-A33F-CC848A14F41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858000" y="676422"/>
              <a:ext cx="533400" cy="542778"/>
            </a:xfrm>
            <a:prstGeom prst="rect">
              <a:avLst/>
            </a:prstGeom>
          </p:spPr>
        </p:pic>
      </p:grpSp>
      <p:grpSp>
        <p:nvGrpSpPr>
          <p:cNvPr id="51" name="Group 50"/>
          <p:cNvGrpSpPr/>
          <p:nvPr/>
        </p:nvGrpSpPr>
        <p:grpSpPr>
          <a:xfrm>
            <a:off x="-10515600" y="0"/>
            <a:ext cx="12192000" cy="6858000"/>
            <a:chOff x="-4800600" y="0"/>
            <a:chExt cx="12192000" cy="6858000"/>
          </a:xfrm>
        </p:grpSpPr>
        <p:sp>
          <p:nvSpPr>
            <p:cNvPr id="52" name="Rectangle 51"/>
            <p:cNvSpPr/>
            <p:nvPr/>
          </p:nvSpPr>
          <p:spPr>
            <a:xfrm>
              <a:off x="-4800600" y="0"/>
              <a:ext cx="11658600" cy="6858000"/>
            </a:xfrm>
            <a:prstGeom prst="rect">
              <a:avLst/>
            </a:prstGeom>
            <a:solidFill>
              <a:srgbClr val="FFFFE1"/>
            </a:solidFill>
            <a:ln>
              <a:noFill/>
            </a:ln>
            <a:effectLst>
              <a:outerShdw blurRad="215900" dist="38100" sx="101000" sy="101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53" name="Group 52"/>
            <p:cNvGrpSpPr/>
            <p:nvPr/>
          </p:nvGrpSpPr>
          <p:grpSpPr>
            <a:xfrm>
              <a:off x="6858000" y="762000"/>
              <a:ext cx="533400" cy="1219200"/>
              <a:chOff x="6858000" y="0"/>
              <a:chExt cx="533400" cy="1219200"/>
            </a:xfrm>
          </p:grpSpPr>
          <p:sp>
            <p:nvSpPr>
              <p:cNvPr id="54" name="Rectangle 53"/>
              <p:cNvSpPr/>
              <p:nvPr/>
            </p:nvSpPr>
            <p:spPr>
              <a:xfrm>
                <a:off x="6858000" y="0"/>
                <a:ext cx="533400" cy="121920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5" name="Oval 54"/>
              <p:cNvSpPr/>
              <p:nvPr/>
            </p:nvSpPr>
            <p:spPr>
              <a:xfrm>
                <a:off x="6858000" y="9378"/>
                <a:ext cx="533400" cy="447822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200" dirty="0"/>
                  <a:t>8</a:t>
                </a:r>
              </a:p>
            </p:txBody>
          </p:sp>
          <p:pic>
            <p:nvPicPr>
              <p:cNvPr id="56" name="Picture 55">
                <a:extLst>
                  <a:ext uri="{FF2B5EF4-FFF2-40B4-BE49-F238E27FC236}">
                    <a16:creationId xmlns:a16="http://schemas.microsoft.com/office/drawing/2014/main" id="{C4EEF574-8C47-41AD-A33F-CC848A14F41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6858000" y="533400"/>
                <a:ext cx="533400" cy="542778"/>
              </a:xfrm>
              <a:prstGeom prst="rect">
                <a:avLst/>
              </a:prstGeom>
            </p:spPr>
          </p:pic>
        </p:grpSp>
      </p:grpSp>
      <p:grpSp>
        <p:nvGrpSpPr>
          <p:cNvPr id="57" name="Group 56"/>
          <p:cNvGrpSpPr/>
          <p:nvPr/>
        </p:nvGrpSpPr>
        <p:grpSpPr>
          <a:xfrm>
            <a:off x="-10820400" y="9378"/>
            <a:ext cx="12192000" cy="6858000"/>
            <a:chOff x="-4800600" y="0"/>
            <a:chExt cx="12192000" cy="6858000"/>
          </a:xfrm>
        </p:grpSpPr>
        <p:sp>
          <p:nvSpPr>
            <p:cNvPr id="58" name="Rectangle 57"/>
            <p:cNvSpPr/>
            <p:nvPr/>
          </p:nvSpPr>
          <p:spPr>
            <a:xfrm>
              <a:off x="-4800600" y="0"/>
              <a:ext cx="11658600" cy="6858000"/>
            </a:xfrm>
            <a:prstGeom prst="rect">
              <a:avLst/>
            </a:prstGeom>
            <a:solidFill>
              <a:srgbClr val="FFFFE1"/>
            </a:solidFill>
            <a:ln>
              <a:noFill/>
            </a:ln>
            <a:effectLst>
              <a:outerShdw blurRad="215900" dist="38100" sx="101000" sy="101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59" name="Group 58"/>
            <p:cNvGrpSpPr/>
            <p:nvPr/>
          </p:nvGrpSpPr>
          <p:grpSpPr>
            <a:xfrm>
              <a:off x="6858000" y="1981200"/>
              <a:ext cx="533400" cy="1219200"/>
              <a:chOff x="6858000" y="0"/>
              <a:chExt cx="533400" cy="1219200"/>
            </a:xfrm>
          </p:grpSpPr>
          <p:sp>
            <p:nvSpPr>
              <p:cNvPr id="60" name="Rectangle 59"/>
              <p:cNvSpPr/>
              <p:nvPr/>
            </p:nvSpPr>
            <p:spPr>
              <a:xfrm>
                <a:off x="6858000" y="0"/>
                <a:ext cx="533400" cy="121920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1" name="Oval 60"/>
              <p:cNvSpPr/>
              <p:nvPr/>
            </p:nvSpPr>
            <p:spPr>
              <a:xfrm>
                <a:off x="6858000" y="9378"/>
                <a:ext cx="533400" cy="447822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200" dirty="0"/>
                  <a:t>9</a:t>
                </a:r>
              </a:p>
            </p:txBody>
          </p:sp>
          <p:pic>
            <p:nvPicPr>
              <p:cNvPr id="62" name="Picture 61">
                <a:extLst>
                  <a:ext uri="{FF2B5EF4-FFF2-40B4-BE49-F238E27FC236}">
                    <a16:creationId xmlns:a16="http://schemas.microsoft.com/office/drawing/2014/main" id="{C4EEF574-8C47-41AD-A33F-CC848A14F41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6858000" y="533400"/>
                <a:ext cx="533400" cy="542778"/>
              </a:xfrm>
              <a:prstGeom prst="rect">
                <a:avLst/>
              </a:prstGeom>
            </p:spPr>
          </p:pic>
        </p:grpSp>
      </p:grpSp>
      <p:grpSp>
        <p:nvGrpSpPr>
          <p:cNvPr id="63" name="Group 62"/>
          <p:cNvGrpSpPr/>
          <p:nvPr/>
        </p:nvGrpSpPr>
        <p:grpSpPr>
          <a:xfrm>
            <a:off x="-11125200" y="9378"/>
            <a:ext cx="12192000" cy="6858000"/>
            <a:chOff x="-4800600" y="0"/>
            <a:chExt cx="12192000" cy="6858000"/>
          </a:xfrm>
        </p:grpSpPr>
        <p:sp>
          <p:nvSpPr>
            <p:cNvPr id="64" name="Rectangle 63"/>
            <p:cNvSpPr/>
            <p:nvPr/>
          </p:nvSpPr>
          <p:spPr>
            <a:xfrm>
              <a:off x="-4800600" y="0"/>
              <a:ext cx="11658600" cy="6858000"/>
            </a:xfrm>
            <a:prstGeom prst="rect">
              <a:avLst/>
            </a:prstGeom>
            <a:solidFill>
              <a:srgbClr val="FFFFE1"/>
            </a:solidFill>
            <a:ln>
              <a:noFill/>
            </a:ln>
            <a:effectLst>
              <a:outerShdw blurRad="215900" dist="38100" sx="101000" sy="101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65" name="Group 64"/>
            <p:cNvGrpSpPr/>
            <p:nvPr/>
          </p:nvGrpSpPr>
          <p:grpSpPr>
            <a:xfrm>
              <a:off x="6858000" y="3200400"/>
              <a:ext cx="533400" cy="1219200"/>
              <a:chOff x="6858000" y="0"/>
              <a:chExt cx="533400" cy="1219200"/>
            </a:xfrm>
          </p:grpSpPr>
          <p:sp>
            <p:nvSpPr>
              <p:cNvPr id="66" name="Rectangle 65"/>
              <p:cNvSpPr/>
              <p:nvPr/>
            </p:nvSpPr>
            <p:spPr>
              <a:xfrm>
                <a:off x="6858000" y="0"/>
                <a:ext cx="533400" cy="121920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7" name="Oval 66"/>
              <p:cNvSpPr/>
              <p:nvPr/>
            </p:nvSpPr>
            <p:spPr>
              <a:xfrm>
                <a:off x="6858000" y="9378"/>
                <a:ext cx="533400" cy="447822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400" dirty="0" smtClean="0"/>
                  <a:t>10</a:t>
                </a:r>
                <a:endParaRPr lang="en-US" sz="1400" dirty="0"/>
              </a:p>
            </p:txBody>
          </p:sp>
          <p:pic>
            <p:nvPicPr>
              <p:cNvPr id="68" name="Picture 67">
                <a:extLst>
                  <a:ext uri="{FF2B5EF4-FFF2-40B4-BE49-F238E27FC236}">
                    <a16:creationId xmlns:a16="http://schemas.microsoft.com/office/drawing/2014/main" id="{C4EEF574-8C47-41AD-A33F-CC848A14F41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6858000" y="533400"/>
                <a:ext cx="533400" cy="542778"/>
              </a:xfrm>
              <a:prstGeom prst="rect">
                <a:avLst/>
              </a:prstGeom>
            </p:spPr>
          </p:pic>
        </p:grpSp>
      </p:grpSp>
      <p:grpSp>
        <p:nvGrpSpPr>
          <p:cNvPr id="69" name="Group 68"/>
          <p:cNvGrpSpPr/>
          <p:nvPr/>
        </p:nvGrpSpPr>
        <p:grpSpPr>
          <a:xfrm>
            <a:off x="-11430000" y="0"/>
            <a:ext cx="12192000" cy="6858000"/>
            <a:chOff x="-4800600" y="0"/>
            <a:chExt cx="12192000" cy="6858000"/>
          </a:xfrm>
        </p:grpSpPr>
        <p:sp>
          <p:nvSpPr>
            <p:cNvPr id="70" name="Rectangle 69"/>
            <p:cNvSpPr/>
            <p:nvPr/>
          </p:nvSpPr>
          <p:spPr>
            <a:xfrm>
              <a:off x="-4800600" y="0"/>
              <a:ext cx="11658600" cy="6858000"/>
            </a:xfrm>
            <a:prstGeom prst="rect">
              <a:avLst/>
            </a:prstGeom>
            <a:solidFill>
              <a:srgbClr val="FFFFE1"/>
            </a:solidFill>
            <a:ln>
              <a:noFill/>
            </a:ln>
            <a:effectLst>
              <a:outerShdw blurRad="215900" dist="38100" sx="101000" sy="101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71" name="Group 70"/>
            <p:cNvGrpSpPr/>
            <p:nvPr/>
          </p:nvGrpSpPr>
          <p:grpSpPr>
            <a:xfrm>
              <a:off x="6858000" y="4419600"/>
              <a:ext cx="533400" cy="1219200"/>
              <a:chOff x="6858000" y="0"/>
              <a:chExt cx="533400" cy="1219200"/>
            </a:xfrm>
          </p:grpSpPr>
          <p:sp>
            <p:nvSpPr>
              <p:cNvPr id="72" name="Rectangle 71"/>
              <p:cNvSpPr/>
              <p:nvPr/>
            </p:nvSpPr>
            <p:spPr>
              <a:xfrm>
                <a:off x="6858000" y="0"/>
                <a:ext cx="533400" cy="121920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3" name="Oval 72"/>
              <p:cNvSpPr/>
              <p:nvPr/>
            </p:nvSpPr>
            <p:spPr>
              <a:xfrm>
                <a:off x="6858000" y="9378"/>
                <a:ext cx="533400" cy="447822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400" dirty="0" smtClean="0"/>
                  <a:t>11</a:t>
                </a:r>
                <a:endParaRPr lang="en-US" sz="1400" dirty="0"/>
              </a:p>
            </p:txBody>
          </p:sp>
          <p:pic>
            <p:nvPicPr>
              <p:cNvPr id="74" name="Picture 73">
                <a:extLst>
                  <a:ext uri="{FF2B5EF4-FFF2-40B4-BE49-F238E27FC236}">
                    <a16:creationId xmlns:a16="http://schemas.microsoft.com/office/drawing/2014/main" id="{C4EEF574-8C47-41AD-A33F-CC848A14F41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6858000" y="533400"/>
                <a:ext cx="533400" cy="542778"/>
              </a:xfrm>
              <a:prstGeom prst="rect">
                <a:avLst/>
              </a:prstGeom>
            </p:spPr>
          </p:pic>
        </p:grpSp>
      </p:grpSp>
      <p:grpSp>
        <p:nvGrpSpPr>
          <p:cNvPr id="75" name="Group 74"/>
          <p:cNvGrpSpPr/>
          <p:nvPr/>
        </p:nvGrpSpPr>
        <p:grpSpPr>
          <a:xfrm>
            <a:off x="-11734800" y="0"/>
            <a:ext cx="12192000" cy="6858000"/>
            <a:chOff x="-4800600" y="0"/>
            <a:chExt cx="12192000" cy="6858000"/>
          </a:xfrm>
        </p:grpSpPr>
        <p:sp>
          <p:nvSpPr>
            <p:cNvPr id="76" name="Rectangle 75"/>
            <p:cNvSpPr/>
            <p:nvPr/>
          </p:nvSpPr>
          <p:spPr>
            <a:xfrm>
              <a:off x="-4800600" y="0"/>
              <a:ext cx="11658600" cy="6858000"/>
            </a:xfrm>
            <a:prstGeom prst="rect">
              <a:avLst/>
            </a:prstGeom>
            <a:solidFill>
              <a:srgbClr val="FFFFE1"/>
            </a:solidFill>
            <a:ln>
              <a:noFill/>
            </a:ln>
            <a:effectLst>
              <a:outerShdw blurRad="215900" dist="38100" sx="101000" sy="101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77" name="Group 76"/>
            <p:cNvGrpSpPr/>
            <p:nvPr/>
          </p:nvGrpSpPr>
          <p:grpSpPr>
            <a:xfrm>
              <a:off x="6858000" y="5638800"/>
              <a:ext cx="533400" cy="1219200"/>
              <a:chOff x="6858000" y="0"/>
              <a:chExt cx="533400" cy="1219200"/>
            </a:xfrm>
          </p:grpSpPr>
          <p:sp>
            <p:nvSpPr>
              <p:cNvPr id="78" name="Rectangle 77"/>
              <p:cNvSpPr/>
              <p:nvPr/>
            </p:nvSpPr>
            <p:spPr>
              <a:xfrm>
                <a:off x="6858000" y="0"/>
                <a:ext cx="533400" cy="121920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Oval 78"/>
              <p:cNvSpPr/>
              <p:nvPr/>
            </p:nvSpPr>
            <p:spPr>
              <a:xfrm>
                <a:off x="6858000" y="9378"/>
                <a:ext cx="533400" cy="447822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400" dirty="0" smtClean="0"/>
                  <a:t>12</a:t>
                </a:r>
                <a:endParaRPr lang="en-US" sz="1400" dirty="0"/>
              </a:p>
            </p:txBody>
          </p:sp>
          <p:pic>
            <p:nvPicPr>
              <p:cNvPr id="80" name="Picture 79">
                <a:extLst>
                  <a:ext uri="{FF2B5EF4-FFF2-40B4-BE49-F238E27FC236}">
                    <a16:creationId xmlns:a16="http://schemas.microsoft.com/office/drawing/2014/main" id="{C4EEF574-8C47-41AD-A33F-CC848A14F41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6858000" y="533400"/>
                <a:ext cx="533400" cy="542778"/>
              </a:xfrm>
              <a:prstGeom prst="rect">
                <a:avLst/>
              </a:prstGeom>
            </p:spPr>
          </p:pic>
        </p:grpSp>
      </p:grpSp>
      <p:sp>
        <p:nvSpPr>
          <p:cNvPr id="37" name="TextBox 36"/>
          <p:cNvSpPr txBox="1"/>
          <p:nvPr/>
        </p:nvSpPr>
        <p:spPr>
          <a:xfrm>
            <a:off x="3151910" y="511103"/>
            <a:ext cx="770312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তোমরা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বলতে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পার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শক্তির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গুরুত্বপূর্ণ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উৎস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?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5296228" y="5648804"/>
            <a:ext cx="2667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>
                <a:latin typeface="NikoshBAN" pitchFamily="2" charset="0"/>
                <a:cs typeface="NikoshBAN" pitchFamily="2" charset="0"/>
              </a:rPr>
              <a:t>সূর্যের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আলো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</a:p>
        </p:txBody>
      </p:sp>
      <p:pic>
        <p:nvPicPr>
          <p:cNvPr id="39" name="Picture 2" descr="Image result for সূর্যের আলো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003473" y="1527363"/>
            <a:ext cx="4197929" cy="379827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40" name="Picture 2" descr="C:\Users\AKIL\Documents\shokti\সূর্য--800x450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81199" y="1527364"/>
            <a:ext cx="4163275" cy="379827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41" name="TextBox 40"/>
          <p:cNvSpPr txBox="1"/>
          <p:nvPr/>
        </p:nvSpPr>
        <p:spPr>
          <a:xfrm>
            <a:off x="3964288" y="557867"/>
            <a:ext cx="533087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>
                <a:latin typeface="NikoshBAN" pitchFamily="2" charset="0"/>
                <a:cs typeface="NikoshBAN" pitchFamily="2" charset="0"/>
              </a:rPr>
              <a:t>নিচের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ছবিতে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দেখতে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পাচ্ছ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? 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5296227" y="5648804"/>
            <a:ext cx="2667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>
                <a:latin typeface="NikoshBAN" pitchFamily="2" charset="0"/>
                <a:cs typeface="NikoshBAN" pitchFamily="2" charset="0"/>
              </a:rPr>
              <a:t>সূর্যের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আলো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1362068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1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22" presetClass="exit" presetSubtype="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4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/>
      <p:bldP spid="38" grpId="0"/>
      <p:bldP spid="38" grpId="1"/>
      <p:bldP spid="41" grpId="0"/>
      <p:bldP spid="4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E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-4800600" y="0"/>
            <a:chExt cx="12192000" cy="6858000"/>
          </a:xfrm>
        </p:grpSpPr>
        <p:sp>
          <p:nvSpPr>
            <p:cNvPr id="4" name="Rectangle 3"/>
            <p:cNvSpPr/>
            <p:nvPr/>
          </p:nvSpPr>
          <p:spPr>
            <a:xfrm>
              <a:off x="-4800600" y="0"/>
              <a:ext cx="11658600" cy="6858000"/>
            </a:xfrm>
            <a:prstGeom prst="rect">
              <a:avLst/>
            </a:prstGeom>
            <a:solidFill>
              <a:srgbClr val="FFFFE1"/>
            </a:solidFill>
            <a:ln>
              <a:noFill/>
            </a:ln>
            <a:effectLst>
              <a:outerShdw blurRad="215900" dist="38100" sx="101000" sy="101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ectangle 4"/>
            <p:cNvSpPr/>
            <p:nvPr/>
          </p:nvSpPr>
          <p:spPr>
            <a:xfrm>
              <a:off x="6858000" y="0"/>
              <a:ext cx="533400" cy="121920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Oval 5"/>
            <p:cNvSpPr/>
            <p:nvPr/>
          </p:nvSpPr>
          <p:spPr>
            <a:xfrm>
              <a:off x="6857999" y="9378"/>
              <a:ext cx="533401" cy="447822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/>
                <a:t>7</a:t>
              </a:r>
            </a:p>
          </p:txBody>
        </p:sp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C4EEF574-8C47-41AD-A33F-CC848A14F41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858000" y="676422"/>
              <a:ext cx="533400" cy="542778"/>
            </a:xfrm>
            <a:prstGeom prst="rect">
              <a:avLst/>
            </a:prstGeom>
          </p:spPr>
        </p:pic>
      </p:grpSp>
      <p:grpSp>
        <p:nvGrpSpPr>
          <p:cNvPr id="51" name="Group 50"/>
          <p:cNvGrpSpPr/>
          <p:nvPr/>
        </p:nvGrpSpPr>
        <p:grpSpPr>
          <a:xfrm>
            <a:off x="0" y="0"/>
            <a:ext cx="12192000" cy="6858000"/>
            <a:chOff x="-4800600" y="0"/>
            <a:chExt cx="12192000" cy="6858000"/>
          </a:xfrm>
        </p:grpSpPr>
        <p:sp>
          <p:nvSpPr>
            <p:cNvPr id="52" name="Rectangle 51"/>
            <p:cNvSpPr/>
            <p:nvPr/>
          </p:nvSpPr>
          <p:spPr>
            <a:xfrm>
              <a:off x="-4800600" y="0"/>
              <a:ext cx="11658600" cy="6858000"/>
            </a:xfrm>
            <a:prstGeom prst="rect">
              <a:avLst/>
            </a:prstGeom>
            <a:solidFill>
              <a:srgbClr val="FFFFE1"/>
            </a:solidFill>
            <a:ln>
              <a:noFill/>
            </a:ln>
            <a:effectLst>
              <a:outerShdw blurRad="215900" dist="38100" sx="101000" sy="101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53" name="Group 52"/>
            <p:cNvGrpSpPr/>
            <p:nvPr/>
          </p:nvGrpSpPr>
          <p:grpSpPr>
            <a:xfrm>
              <a:off x="6858000" y="762000"/>
              <a:ext cx="533400" cy="1219200"/>
              <a:chOff x="6858000" y="0"/>
              <a:chExt cx="533400" cy="1219200"/>
            </a:xfrm>
          </p:grpSpPr>
          <p:sp>
            <p:nvSpPr>
              <p:cNvPr id="54" name="Rectangle 53"/>
              <p:cNvSpPr/>
              <p:nvPr/>
            </p:nvSpPr>
            <p:spPr>
              <a:xfrm>
                <a:off x="6858000" y="0"/>
                <a:ext cx="533400" cy="121920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5" name="Oval 54"/>
              <p:cNvSpPr/>
              <p:nvPr/>
            </p:nvSpPr>
            <p:spPr>
              <a:xfrm>
                <a:off x="6858000" y="9378"/>
                <a:ext cx="533400" cy="447822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200" dirty="0"/>
                  <a:t>8</a:t>
                </a:r>
              </a:p>
            </p:txBody>
          </p:sp>
          <p:pic>
            <p:nvPicPr>
              <p:cNvPr id="56" name="Picture 55">
                <a:extLst>
                  <a:ext uri="{FF2B5EF4-FFF2-40B4-BE49-F238E27FC236}">
                    <a16:creationId xmlns:a16="http://schemas.microsoft.com/office/drawing/2014/main" id="{C4EEF574-8C47-41AD-A33F-CC848A14F41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6858000" y="533400"/>
                <a:ext cx="533400" cy="542778"/>
              </a:xfrm>
              <a:prstGeom prst="rect">
                <a:avLst/>
              </a:prstGeom>
            </p:spPr>
          </p:pic>
        </p:grpSp>
      </p:grpSp>
      <p:grpSp>
        <p:nvGrpSpPr>
          <p:cNvPr id="57" name="Group 56"/>
          <p:cNvGrpSpPr/>
          <p:nvPr/>
        </p:nvGrpSpPr>
        <p:grpSpPr>
          <a:xfrm>
            <a:off x="-10820400" y="9378"/>
            <a:ext cx="12192000" cy="6858000"/>
            <a:chOff x="-4800600" y="0"/>
            <a:chExt cx="12192000" cy="6858000"/>
          </a:xfrm>
        </p:grpSpPr>
        <p:sp>
          <p:nvSpPr>
            <p:cNvPr id="58" name="Rectangle 57"/>
            <p:cNvSpPr/>
            <p:nvPr/>
          </p:nvSpPr>
          <p:spPr>
            <a:xfrm>
              <a:off x="-4800600" y="0"/>
              <a:ext cx="11658600" cy="6858000"/>
            </a:xfrm>
            <a:prstGeom prst="rect">
              <a:avLst/>
            </a:prstGeom>
            <a:solidFill>
              <a:srgbClr val="FFFFE1"/>
            </a:solidFill>
            <a:ln>
              <a:noFill/>
            </a:ln>
            <a:effectLst>
              <a:outerShdw blurRad="215900" dist="38100" sx="101000" sy="101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59" name="Group 58"/>
            <p:cNvGrpSpPr/>
            <p:nvPr/>
          </p:nvGrpSpPr>
          <p:grpSpPr>
            <a:xfrm>
              <a:off x="6858000" y="1981200"/>
              <a:ext cx="533400" cy="1219200"/>
              <a:chOff x="6858000" y="0"/>
              <a:chExt cx="533400" cy="1219200"/>
            </a:xfrm>
          </p:grpSpPr>
          <p:sp>
            <p:nvSpPr>
              <p:cNvPr id="60" name="Rectangle 59"/>
              <p:cNvSpPr/>
              <p:nvPr/>
            </p:nvSpPr>
            <p:spPr>
              <a:xfrm>
                <a:off x="6858000" y="0"/>
                <a:ext cx="533400" cy="121920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1" name="Oval 60"/>
              <p:cNvSpPr/>
              <p:nvPr/>
            </p:nvSpPr>
            <p:spPr>
              <a:xfrm>
                <a:off x="6858000" y="9378"/>
                <a:ext cx="533400" cy="447822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200" dirty="0"/>
                  <a:t>9</a:t>
                </a:r>
              </a:p>
            </p:txBody>
          </p:sp>
          <p:pic>
            <p:nvPicPr>
              <p:cNvPr id="62" name="Picture 61">
                <a:extLst>
                  <a:ext uri="{FF2B5EF4-FFF2-40B4-BE49-F238E27FC236}">
                    <a16:creationId xmlns:a16="http://schemas.microsoft.com/office/drawing/2014/main" id="{C4EEF574-8C47-41AD-A33F-CC848A14F41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6858000" y="533400"/>
                <a:ext cx="533400" cy="542778"/>
              </a:xfrm>
              <a:prstGeom prst="rect">
                <a:avLst/>
              </a:prstGeom>
            </p:spPr>
          </p:pic>
        </p:grpSp>
      </p:grpSp>
      <p:grpSp>
        <p:nvGrpSpPr>
          <p:cNvPr id="63" name="Group 62"/>
          <p:cNvGrpSpPr/>
          <p:nvPr/>
        </p:nvGrpSpPr>
        <p:grpSpPr>
          <a:xfrm>
            <a:off x="-11125200" y="9378"/>
            <a:ext cx="12192000" cy="6858000"/>
            <a:chOff x="-4800600" y="0"/>
            <a:chExt cx="12192000" cy="6858000"/>
          </a:xfrm>
        </p:grpSpPr>
        <p:sp>
          <p:nvSpPr>
            <p:cNvPr id="64" name="Rectangle 63"/>
            <p:cNvSpPr/>
            <p:nvPr/>
          </p:nvSpPr>
          <p:spPr>
            <a:xfrm>
              <a:off x="-4800600" y="0"/>
              <a:ext cx="11658600" cy="6858000"/>
            </a:xfrm>
            <a:prstGeom prst="rect">
              <a:avLst/>
            </a:prstGeom>
            <a:solidFill>
              <a:srgbClr val="FFFFE1"/>
            </a:solidFill>
            <a:ln>
              <a:noFill/>
            </a:ln>
            <a:effectLst>
              <a:outerShdw blurRad="215900" dist="38100" sx="101000" sy="101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65" name="Group 64"/>
            <p:cNvGrpSpPr/>
            <p:nvPr/>
          </p:nvGrpSpPr>
          <p:grpSpPr>
            <a:xfrm>
              <a:off x="6858000" y="3200400"/>
              <a:ext cx="533400" cy="1219200"/>
              <a:chOff x="6858000" y="0"/>
              <a:chExt cx="533400" cy="1219200"/>
            </a:xfrm>
          </p:grpSpPr>
          <p:sp>
            <p:nvSpPr>
              <p:cNvPr id="66" name="Rectangle 65"/>
              <p:cNvSpPr/>
              <p:nvPr/>
            </p:nvSpPr>
            <p:spPr>
              <a:xfrm>
                <a:off x="6858000" y="0"/>
                <a:ext cx="533400" cy="121920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7" name="Oval 66"/>
              <p:cNvSpPr/>
              <p:nvPr/>
            </p:nvSpPr>
            <p:spPr>
              <a:xfrm>
                <a:off x="6858000" y="9378"/>
                <a:ext cx="533400" cy="447822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400" dirty="0" smtClean="0"/>
                  <a:t>10</a:t>
                </a:r>
                <a:endParaRPr lang="en-US" sz="1400" dirty="0"/>
              </a:p>
            </p:txBody>
          </p:sp>
          <p:pic>
            <p:nvPicPr>
              <p:cNvPr id="68" name="Picture 67">
                <a:extLst>
                  <a:ext uri="{FF2B5EF4-FFF2-40B4-BE49-F238E27FC236}">
                    <a16:creationId xmlns:a16="http://schemas.microsoft.com/office/drawing/2014/main" id="{C4EEF574-8C47-41AD-A33F-CC848A14F41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6858000" y="533400"/>
                <a:ext cx="533400" cy="542778"/>
              </a:xfrm>
              <a:prstGeom prst="rect">
                <a:avLst/>
              </a:prstGeom>
            </p:spPr>
          </p:pic>
        </p:grpSp>
      </p:grpSp>
      <p:grpSp>
        <p:nvGrpSpPr>
          <p:cNvPr id="69" name="Group 68"/>
          <p:cNvGrpSpPr/>
          <p:nvPr/>
        </p:nvGrpSpPr>
        <p:grpSpPr>
          <a:xfrm>
            <a:off x="-11430000" y="0"/>
            <a:ext cx="12192000" cy="6858000"/>
            <a:chOff x="-4800600" y="0"/>
            <a:chExt cx="12192000" cy="6858000"/>
          </a:xfrm>
        </p:grpSpPr>
        <p:sp>
          <p:nvSpPr>
            <p:cNvPr id="70" name="Rectangle 69"/>
            <p:cNvSpPr/>
            <p:nvPr/>
          </p:nvSpPr>
          <p:spPr>
            <a:xfrm>
              <a:off x="-4800600" y="0"/>
              <a:ext cx="11658600" cy="6858000"/>
            </a:xfrm>
            <a:prstGeom prst="rect">
              <a:avLst/>
            </a:prstGeom>
            <a:solidFill>
              <a:srgbClr val="FFFFE1"/>
            </a:solidFill>
            <a:ln>
              <a:noFill/>
            </a:ln>
            <a:effectLst>
              <a:outerShdw blurRad="215900" dist="38100" sx="101000" sy="101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71" name="Group 70"/>
            <p:cNvGrpSpPr/>
            <p:nvPr/>
          </p:nvGrpSpPr>
          <p:grpSpPr>
            <a:xfrm>
              <a:off x="6858000" y="4419600"/>
              <a:ext cx="533400" cy="1219200"/>
              <a:chOff x="6858000" y="0"/>
              <a:chExt cx="533400" cy="1219200"/>
            </a:xfrm>
          </p:grpSpPr>
          <p:sp>
            <p:nvSpPr>
              <p:cNvPr id="72" name="Rectangle 71"/>
              <p:cNvSpPr/>
              <p:nvPr/>
            </p:nvSpPr>
            <p:spPr>
              <a:xfrm>
                <a:off x="6858000" y="0"/>
                <a:ext cx="533400" cy="121920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3" name="Oval 72"/>
              <p:cNvSpPr/>
              <p:nvPr/>
            </p:nvSpPr>
            <p:spPr>
              <a:xfrm>
                <a:off x="6858000" y="9378"/>
                <a:ext cx="533400" cy="447822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400" dirty="0" smtClean="0"/>
                  <a:t>11</a:t>
                </a:r>
                <a:endParaRPr lang="en-US" sz="1400" dirty="0"/>
              </a:p>
            </p:txBody>
          </p:sp>
          <p:pic>
            <p:nvPicPr>
              <p:cNvPr id="74" name="Picture 73">
                <a:extLst>
                  <a:ext uri="{FF2B5EF4-FFF2-40B4-BE49-F238E27FC236}">
                    <a16:creationId xmlns:a16="http://schemas.microsoft.com/office/drawing/2014/main" id="{C4EEF574-8C47-41AD-A33F-CC848A14F41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6858000" y="533400"/>
                <a:ext cx="533400" cy="542778"/>
              </a:xfrm>
              <a:prstGeom prst="rect">
                <a:avLst/>
              </a:prstGeom>
            </p:spPr>
          </p:pic>
        </p:grpSp>
      </p:grpSp>
      <p:grpSp>
        <p:nvGrpSpPr>
          <p:cNvPr id="75" name="Group 74"/>
          <p:cNvGrpSpPr/>
          <p:nvPr/>
        </p:nvGrpSpPr>
        <p:grpSpPr>
          <a:xfrm>
            <a:off x="-11734800" y="0"/>
            <a:ext cx="12192000" cy="6858000"/>
            <a:chOff x="-4800600" y="0"/>
            <a:chExt cx="12192000" cy="6858000"/>
          </a:xfrm>
        </p:grpSpPr>
        <p:sp>
          <p:nvSpPr>
            <p:cNvPr id="76" name="Rectangle 75"/>
            <p:cNvSpPr/>
            <p:nvPr/>
          </p:nvSpPr>
          <p:spPr>
            <a:xfrm>
              <a:off x="-4800600" y="0"/>
              <a:ext cx="11658600" cy="6858000"/>
            </a:xfrm>
            <a:prstGeom prst="rect">
              <a:avLst/>
            </a:prstGeom>
            <a:solidFill>
              <a:srgbClr val="FFFFE1"/>
            </a:solidFill>
            <a:ln>
              <a:noFill/>
            </a:ln>
            <a:effectLst>
              <a:outerShdw blurRad="215900" dist="38100" sx="101000" sy="101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77" name="Group 76"/>
            <p:cNvGrpSpPr/>
            <p:nvPr/>
          </p:nvGrpSpPr>
          <p:grpSpPr>
            <a:xfrm>
              <a:off x="6858000" y="5638800"/>
              <a:ext cx="533400" cy="1219200"/>
              <a:chOff x="6858000" y="0"/>
              <a:chExt cx="533400" cy="1219200"/>
            </a:xfrm>
          </p:grpSpPr>
          <p:sp>
            <p:nvSpPr>
              <p:cNvPr id="78" name="Rectangle 77"/>
              <p:cNvSpPr/>
              <p:nvPr/>
            </p:nvSpPr>
            <p:spPr>
              <a:xfrm>
                <a:off x="6858000" y="0"/>
                <a:ext cx="533400" cy="121920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Oval 78"/>
              <p:cNvSpPr/>
              <p:nvPr/>
            </p:nvSpPr>
            <p:spPr>
              <a:xfrm>
                <a:off x="6858000" y="9378"/>
                <a:ext cx="533400" cy="447822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400" dirty="0" smtClean="0"/>
                  <a:t>12</a:t>
                </a:r>
                <a:endParaRPr lang="en-US" sz="1400" dirty="0"/>
              </a:p>
            </p:txBody>
          </p:sp>
          <p:pic>
            <p:nvPicPr>
              <p:cNvPr id="80" name="Picture 79">
                <a:extLst>
                  <a:ext uri="{FF2B5EF4-FFF2-40B4-BE49-F238E27FC236}">
                    <a16:creationId xmlns:a16="http://schemas.microsoft.com/office/drawing/2014/main" id="{C4EEF574-8C47-41AD-A33F-CC848A14F41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6858000" y="533400"/>
                <a:ext cx="533400" cy="542778"/>
              </a:xfrm>
              <a:prstGeom prst="rect">
                <a:avLst/>
              </a:prstGeom>
            </p:spPr>
          </p:pic>
        </p:grpSp>
      </p:grpSp>
      <p:pic>
        <p:nvPicPr>
          <p:cNvPr id="37" name="Picture 36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98878" y="1413164"/>
            <a:ext cx="2750496" cy="3723088"/>
          </a:xfrm>
          <a:prstGeom prst="rect">
            <a:avLst/>
          </a:prstGeom>
          <a:ln w="38100">
            <a:solidFill>
              <a:srgbClr val="C00000"/>
            </a:solidFill>
          </a:ln>
        </p:spPr>
      </p:pic>
      <p:sp>
        <p:nvSpPr>
          <p:cNvPr id="38" name="Rectangle 37"/>
          <p:cNvSpPr/>
          <p:nvPr/>
        </p:nvSpPr>
        <p:spPr>
          <a:xfrm>
            <a:off x="4791686" y="1413164"/>
            <a:ext cx="2975212" cy="3723088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>
              <a:ln w="0"/>
              <a:solidFill>
                <a:schemeClr val="tx1"/>
              </a:solidFill>
            </a:endParaRPr>
          </a:p>
        </p:txBody>
      </p:sp>
      <p:pic>
        <p:nvPicPr>
          <p:cNvPr id="39" name="Picture 3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61992" y="1482435"/>
            <a:ext cx="2877195" cy="1612237"/>
          </a:xfrm>
          <a:prstGeom prst="rect">
            <a:avLst/>
          </a:prstGeom>
        </p:spPr>
      </p:pic>
      <p:pic>
        <p:nvPicPr>
          <p:cNvPr id="40" name="Picture 3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61992" y="3136237"/>
            <a:ext cx="2877196" cy="1958450"/>
          </a:xfrm>
          <a:prstGeom prst="rect">
            <a:avLst/>
          </a:prstGeom>
        </p:spPr>
      </p:pic>
      <p:pic>
        <p:nvPicPr>
          <p:cNvPr id="41" name="Picture 4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09210" y="1413164"/>
            <a:ext cx="2992192" cy="3723088"/>
          </a:xfrm>
          <a:prstGeom prst="rect">
            <a:avLst/>
          </a:prstGeom>
          <a:ln w="38100">
            <a:solidFill>
              <a:srgbClr val="C00000"/>
            </a:solidFill>
          </a:ln>
        </p:spPr>
      </p:pic>
      <p:sp>
        <p:nvSpPr>
          <p:cNvPr id="42" name="TextBox 41"/>
          <p:cNvSpPr txBox="1"/>
          <p:nvPr/>
        </p:nvSpPr>
        <p:spPr>
          <a:xfrm>
            <a:off x="3212107" y="512881"/>
            <a:ext cx="61889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শক্তিই কোনো বস্তুকে কী করতে পারে? </a:t>
            </a:r>
            <a:endParaRPr lang="en-US" sz="3600" dirty="0">
              <a:ln w="0"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1689302" y="5219498"/>
            <a:ext cx="228692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2800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নাড়াতে পারে </a:t>
            </a:r>
            <a:endParaRPr lang="en-US" sz="2800" dirty="0">
              <a:ln w="0"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4791686" y="5219498"/>
            <a:ext cx="29752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800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শব্দ সৃষ্টি করতে পারে </a:t>
            </a:r>
            <a:endParaRPr lang="en-US" sz="2800" dirty="0">
              <a:ln w="0"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7772400" y="5219498"/>
            <a:ext cx="407778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800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আলো ও তাপ উৎপন্ন করতে পারে </a:t>
            </a:r>
            <a:endParaRPr lang="en-US" sz="2800" dirty="0">
              <a:ln w="0"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62187977"/>
      </p:ext>
    </p:extLst>
  </p:cSld>
  <p:clrMapOvr>
    <a:masterClrMapping/>
  </p:clrMapOvr>
  <p:transition spd="med"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/>
      <p:bldP spid="44" grpId="0"/>
      <p:bldP spid="4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E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-4800600" y="0"/>
            <a:chExt cx="12192000" cy="6858000"/>
          </a:xfrm>
        </p:grpSpPr>
        <p:sp>
          <p:nvSpPr>
            <p:cNvPr id="4" name="Rectangle 3"/>
            <p:cNvSpPr/>
            <p:nvPr/>
          </p:nvSpPr>
          <p:spPr>
            <a:xfrm>
              <a:off x="-4800600" y="0"/>
              <a:ext cx="11658600" cy="6858000"/>
            </a:xfrm>
            <a:prstGeom prst="rect">
              <a:avLst/>
            </a:prstGeom>
            <a:solidFill>
              <a:srgbClr val="FFFFE1"/>
            </a:solidFill>
            <a:ln>
              <a:noFill/>
            </a:ln>
            <a:effectLst>
              <a:outerShdw blurRad="215900" dist="38100" sx="101000" sy="101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ectangle 4"/>
            <p:cNvSpPr/>
            <p:nvPr/>
          </p:nvSpPr>
          <p:spPr>
            <a:xfrm>
              <a:off x="6858000" y="0"/>
              <a:ext cx="533400" cy="121920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Oval 5"/>
            <p:cNvSpPr/>
            <p:nvPr/>
          </p:nvSpPr>
          <p:spPr>
            <a:xfrm>
              <a:off x="6857999" y="9378"/>
              <a:ext cx="533401" cy="447822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/>
                <a:t>7</a:t>
              </a:r>
            </a:p>
          </p:txBody>
        </p:sp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C4EEF574-8C47-41AD-A33F-CC848A14F41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858000" y="676422"/>
              <a:ext cx="533400" cy="542778"/>
            </a:xfrm>
            <a:prstGeom prst="rect">
              <a:avLst/>
            </a:prstGeom>
          </p:spPr>
        </p:pic>
      </p:grpSp>
      <p:grpSp>
        <p:nvGrpSpPr>
          <p:cNvPr id="51" name="Group 50"/>
          <p:cNvGrpSpPr/>
          <p:nvPr/>
        </p:nvGrpSpPr>
        <p:grpSpPr>
          <a:xfrm>
            <a:off x="0" y="0"/>
            <a:ext cx="12192000" cy="6858000"/>
            <a:chOff x="-4800600" y="0"/>
            <a:chExt cx="12192000" cy="6858000"/>
          </a:xfrm>
        </p:grpSpPr>
        <p:sp>
          <p:nvSpPr>
            <p:cNvPr id="52" name="Rectangle 51"/>
            <p:cNvSpPr/>
            <p:nvPr/>
          </p:nvSpPr>
          <p:spPr>
            <a:xfrm>
              <a:off x="-4800600" y="0"/>
              <a:ext cx="11658600" cy="6858000"/>
            </a:xfrm>
            <a:prstGeom prst="rect">
              <a:avLst/>
            </a:prstGeom>
            <a:solidFill>
              <a:srgbClr val="FFFFE1"/>
            </a:solidFill>
            <a:ln>
              <a:noFill/>
            </a:ln>
            <a:effectLst>
              <a:outerShdw blurRad="215900" dist="38100" sx="101000" sy="101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53" name="Group 52"/>
            <p:cNvGrpSpPr/>
            <p:nvPr/>
          </p:nvGrpSpPr>
          <p:grpSpPr>
            <a:xfrm>
              <a:off x="6858000" y="762000"/>
              <a:ext cx="533400" cy="1219200"/>
              <a:chOff x="6858000" y="0"/>
              <a:chExt cx="533400" cy="1219200"/>
            </a:xfrm>
          </p:grpSpPr>
          <p:sp>
            <p:nvSpPr>
              <p:cNvPr id="54" name="Rectangle 53"/>
              <p:cNvSpPr/>
              <p:nvPr/>
            </p:nvSpPr>
            <p:spPr>
              <a:xfrm>
                <a:off x="6858000" y="0"/>
                <a:ext cx="533400" cy="121920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5" name="Oval 54"/>
              <p:cNvSpPr/>
              <p:nvPr/>
            </p:nvSpPr>
            <p:spPr>
              <a:xfrm>
                <a:off x="6858000" y="9378"/>
                <a:ext cx="533400" cy="447822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200" dirty="0"/>
                  <a:t>8</a:t>
                </a:r>
              </a:p>
            </p:txBody>
          </p:sp>
          <p:pic>
            <p:nvPicPr>
              <p:cNvPr id="56" name="Picture 55">
                <a:extLst>
                  <a:ext uri="{FF2B5EF4-FFF2-40B4-BE49-F238E27FC236}">
                    <a16:creationId xmlns:a16="http://schemas.microsoft.com/office/drawing/2014/main" id="{C4EEF574-8C47-41AD-A33F-CC848A14F41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6858000" y="533400"/>
                <a:ext cx="533400" cy="542778"/>
              </a:xfrm>
              <a:prstGeom prst="rect">
                <a:avLst/>
              </a:prstGeom>
            </p:spPr>
          </p:pic>
        </p:grpSp>
      </p:grpSp>
      <p:grpSp>
        <p:nvGrpSpPr>
          <p:cNvPr id="57" name="Group 56"/>
          <p:cNvGrpSpPr/>
          <p:nvPr/>
        </p:nvGrpSpPr>
        <p:grpSpPr>
          <a:xfrm>
            <a:off x="0" y="9378"/>
            <a:ext cx="12192000" cy="6858000"/>
            <a:chOff x="-4800600" y="0"/>
            <a:chExt cx="12192000" cy="6858000"/>
          </a:xfrm>
        </p:grpSpPr>
        <p:sp>
          <p:nvSpPr>
            <p:cNvPr id="58" name="Rectangle 57"/>
            <p:cNvSpPr/>
            <p:nvPr/>
          </p:nvSpPr>
          <p:spPr>
            <a:xfrm>
              <a:off x="-4800600" y="0"/>
              <a:ext cx="11658600" cy="6858000"/>
            </a:xfrm>
            <a:prstGeom prst="rect">
              <a:avLst/>
            </a:prstGeom>
            <a:solidFill>
              <a:srgbClr val="FFFFE1"/>
            </a:solidFill>
            <a:ln>
              <a:noFill/>
            </a:ln>
            <a:effectLst>
              <a:outerShdw blurRad="215900" dist="38100" sx="101000" sy="101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59" name="Group 58"/>
            <p:cNvGrpSpPr/>
            <p:nvPr/>
          </p:nvGrpSpPr>
          <p:grpSpPr>
            <a:xfrm>
              <a:off x="6858000" y="1981200"/>
              <a:ext cx="533400" cy="1219200"/>
              <a:chOff x="6858000" y="0"/>
              <a:chExt cx="533400" cy="1219200"/>
            </a:xfrm>
          </p:grpSpPr>
          <p:sp>
            <p:nvSpPr>
              <p:cNvPr id="60" name="Rectangle 59"/>
              <p:cNvSpPr/>
              <p:nvPr/>
            </p:nvSpPr>
            <p:spPr>
              <a:xfrm>
                <a:off x="6858000" y="0"/>
                <a:ext cx="533400" cy="121920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1" name="Oval 60"/>
              <p:cNvSpPr/>
              <p:nvPr/>
            </p:nvSpPr>
            <p:spPr>
              <a:xfrm>
                <a:off x="6858000" y="9378"/>
                <a:ext cx="533400" cy="447822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200" dirty="0"/>
                  <a:t>9</a:t>
                </a:r>
              </a:p>
            </p:txBody>
          </p:sp>
          <p:pic>
            <p:nvPicPr>
              <p:cNvPr id="62" name="Picture 61">
                <a:extLst>
                  <a:ext uri="{FF2B5EF4-FFF2-40B4-BE49-F238E27FC236}">
                    <a16:creationId xmlns:a16="http://schemas.microsoft.com/office/drawing/2014/main" id="{C4EEF574-8C47-41AD-A33F-CC848A14F41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6858000" y="533400"/>
                <a:ext cx="533400" cy="542778"/>
              </a:xfrm>
              <a:prstGeom prst="rect">
                <a:avLst/>
              </a:prstGeom>
            </p:spPr>
          </p:pic>
        </p:grpSp>
      </p:grpSp>
      <p:grpSp>
        <p:nvGrpSpPr>
          <p:cNvPr id="63" name="Group 62"/>
          <p:cNvGrpSpPr/>
          <p:nvPr/>
        </p:nvGrpSpPr>
        <p:grpSpPr>
          <a:xfrm>
            <a:off x="-11125200" y="9378"/>
            <a:ext cx="12192000" cy="6858000"/>
            <a:chOff x="-4800600" y="0"/>
            <a:chExt cx="12192000" cy="6858000"/>
          </a:xfrm>
        </p:grpSpPr>
        <p:sp>
          <p:nvSpPr>
            <p:cNvPr id="64" name="Rectangle 63"/>
            <p:cNvSpPr/>
            <p:nvPr/>
          </p:nvSpPr>
          <p:spPr>
            <a:xfrm>
              <a:off x="-4800600" y="0"/>
              <a:ext cx="11658600" cy="6858000"/>
            </a:xfrm>
            <a:prstGeom prst="rect">
              <a:avLst/>
            </a:prstGeom>
            <a:solidFill>
              <a:srgbClr val="FFFFE1"/>
            </a:solidFill>
            <a:ln>
              <a:noFill/>
            </a:ln>
            <a:effectLst>
              <a:outerShdw blurRad="215900" dist="38100" sx="101000" sy="101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65" name="Group 64"/>
            <p:cNvGrpSpPr/>
            <p:nvPr/>
          </p:nvGrpSpPr>
          <p:grpSpPr>
            <a:xfrm>
              <a:off x="6858000" y="3200400"/>
              <a:ext cx="533400" cy="1219200"/>
              <a:chOff x="6858000" y="0"/>
              <a:chExt cx="533400" cy="1219200"/>
            </a:xfrm>
          </p:grpSpPr>
          <p:sp>
            <p:nvSpPr>
              <p:cNvPr id="66" name="Rectangle 65"/>
              <p:cNvSpPr/>
              <p:nvPr/>
            </p:nvSpPr>
            <p:spPr>
              <a:xfrm>
                <a:off x="6858000" y="0"/>
                <a:ext cx="533400" cy="121920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7" name="Oval 66"/>
              <p:cNvSpPr/>
              <p:nvPr/>
            </p:nvSpPr>
            <p:spPr>
              <a:xfrm>
                <a:off x="6858000" y="9378"/>
                <a:ext cx="533400" cy="447822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400" dirty="0" smtClean="0"/>
                  <a:t>10</a:t>
                </a:r>
                <a:endParaRPr lang="en-US" sz="1400" dirty="0"/>
              </a:p>
            </p:txBody>
          </p:sp>
          <p:pic>
            <p:nvPicPr>
              <p:cNvPr id="68" name="Picture 67">
                <a:extLst>
                  <a:ext uri="{FF2B5EF4-FFF2-40B4-BE49-F238E27FC236}">
                    <a16:creationId xmlns:a16="http://schemas.microsoft.com/office/drawing/2014/main" id="{C4EEF574-8C47-41AD-A33F-CC848A14F41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6858000" y="533400"/>
                <a:ext cx="533400" cy="542778"/>
              </a:xfrm>
              <a:prstGeom prst="rect">
                <a:avLst/>
              </a:prstGeom>
            </p:spPr>
          </p:pic>
        </p:grpSp>
      </p:grpSp>
      <p:grpSp>
        <p:nvGrpSpPr>
          <p:cNvPr id="69" name="Group 68"/>
          <p:cNvGrpSpPr/>
          <p:nvPr/>
        </p:nvGrpSpPr>
        <p:grpSpPr>
          <a:xfrm>
            <a:off x="-11430000" y="0"/>
            <a:ext cx="12192000" cy="6858000"/>
            <a:chOff x="-4800600" y="0"/>
            <a:chExt cx="12192000" cy="6858000"/>
          </a:xfrm>
        </p:grpSpPr>
        <p:sp>
          <p:nvSpPr>
            <p:cNvPr id="70" name="Rectangle 69"/>
            <p:cNvSpPr/>
            <p:nvPr/>
          </p:nvSpPr>
          <p:spPr>
            <a:xfrm>
              <a:off x="-4800600" y="0"/>
              <a:ext cx="11658600" cy="6858000"/>
            </a:xfrm>
            <a:prstGeom prst="rect">
              <a:avLst/>
            </a:prstGeom>
            <a:solidFill>
              <a:srgbClr val="FFFFE1"/>
            </a:solidFill>
            <a:ln>
              <a:noFill/>
            </a:ln>
            <a:effectLst>
              <a:outerShdw blurRad="215900" dist="38100" sx="101000" sy="101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71" name="Group 70"/>
            <p:cNvGrpSpPr/>
            <p:nvPr/>
          </p:nvGrpSpPr>
          <p:grpSpPr>
            <a:xfrm>
              <a:off x="6858000" y="4419600"/>
              <a:ext cx="533400" cy="1219200"/>
              <a:chOff x="6858000" y="0"/>
              <a:chExt cx="533400" cy="1219200"/>
            </a:xfrm>
          </p:grpSpPr>
          <p:sp>
            <p:nvSpPr>
              <p:cNvPr id="72" name="Rectangle 71"/>
              <p:cNvSpPr/>
              <p:nvPr/>
            </p:nvSpPr>
            <p:spPr>
              <a:xfrm>
                <a:off x="6858000" y="0"/>
                <a:ext cx="533400" cy="121920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3" name="Oval 72"/>
              <p:cNvSpPr/>
              <p:nvPr/>
            </p:nvSpPr>
            <p:spPr>
              <a:xfrm>
                <a:off x="6858000" y="9378"/>
                <a:ext cx="533400" cy="447822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400" dirty="0" smtClean="0"/>
                  <a:t>11</a:t>
                </a:r>
                <a:endParaRPr lang="en-US" sz="1400" dirty="0"/>
              </a:p>
            </p:txBody>
          </p:sp>
          <p:pic>
            <p:nvPicPr>
              <p:cNvPr id="74" name="Picture 73">
                <a:extLst>
                  <a:ext uri="{FF2B5EF4-FFF2-40B4-BE49-F238E27FC236}">
                    <a16:creationId xmlns:a16="http://schemas.microsoft.com/office/drawing/2014/main" id="{C4EEF574-8C47-41AD-A33F-CC848A14F41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6858000" y="533400"/>
                <a:ext cx="533400" cy="542778"/>
              </a:xfrm>
              <a:prstGeom prst="rect">
                <a:avLst/>
              </a:prstGeom>
            </p:spPr>
          </p:pic>
        </p:grpSp>
      </p:grpSp>
      <p:grpSp>
        <p:nvGrpSpPr>
          <p:cNvPr id="75" name="Group 74"/>
          <p:cNvGrpSpPr/>
          <p:nvPr/>
        </p:nvGrpSpPr>
        <p:grpSpPr>
          <a:xfrm>
            <a:off x="-11734800" y="0"/>
            <a:ext cx="12192000" cy="6858000"/>
            <a:chOff x="-4800600" y="0"/>
            <a:chExt cx="12192000" cy="6858000"/>
          </a:xfrm>
        </p:grpSpPr>
        <p:sp>
          <p:nvSpPr>
            <p:cNvPr id="76" name="Rectangle 75"/>
            <p:cNvSpPr/>
            <p:nvPr/>
          </p:nvSpPr>
          <p:spPr>
            <a:xfrm>
              <a:off x="-4800600" y="0"/>
              <a:ext cx="11658600" cy="6858000"/>
            </a:xfrm>
            <a:prstGeom prst="rect">
              <a:avLst/>
            </a:prstGeom>
            <a:solidFill>
              <a:srgbClr val="FFFFE1"/>
            </a:solidFill>
            <a:ln>
              <a:noFill/>
            </a:ln>
            <a:effectLst>
              <a:outerShdw blurRad="215900" dist="38100" sx="101000" sy="101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77" name="Group 76"/>
            <p:cNvGrpSpPr/>
            <p:nvPr/>
          </p:nvGrpSpPr>
          <p:grpSpPr>
            <a:xfrm>
              <a:off x="6858000" y="5638800"/>
              <a:ext cx="533400" cy="1219200"/>
              <a:chOff x="6858000" y="0"/>
              <a:chExt cx="533400" cy="1219200"/>
            </a:xfrm>
          </p:grpSpPr>
          <p:sp>
            <p:nvSpPr>
              <p:cNvPr id="78" name="Rectangle 77"/>
              <p:cNvSpPr/>
              <p:nvPr/>
            </p:nvSpPr>
            <p:spPr>
              <a:xfrm>
                <a:off x="6858000" y="0"/>
                <a:ext cx="533400" cy="121920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Oval 78"/>
              <p:cNvSpPr/>
              <p:nvPr/>
            </p:nvSpPr>
            <p:spPr>
              <a:xfrm>
                <a:off x="6858000" y="9378"/>
                <a:ext cx="533400" cy="447822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400" dirty="0" smtClean="0"/>
                  <a:t>12</a:t>
                </a:r>
                <a:endParaRPr lang="en-US" sz="1400" dirty="0"/>
              </a:p>
            </p:txBody>
          </p:sp>
          <p:pic>
            <p:nvPicPr>
              <p:cNvPr id="80" name="Picture 79">
                <a:extLst>
                  <a:ext uri="{FF2B5EF4-FFF2-40B4-BE49-F238E27FC236}">
                    <a16:creationId xmlns:a16="http://schemas.microsoft.com/office/drawing/2014/main" id="{C4EEF574-8C47-41AD-A33F-CC848A14F41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6858000" y="533400"/>
                <a:ext cx="533400" cy="542778"/>
              </a:xfrm>
              <a:prstGeom prst="rect">
                <a:avLst/>
              </a:prstGeom>
            </p:spPr>
          </p:pic>
        </p:grpSp>
      </p:grpSp>
      <p:pic>
        <p:nvPicPr>
          <p:cNvPr id="37" name="Picture 36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69659" y="1486291"/>
            <a:ext cx="2993961" cy="336689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8" name="Picture 3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88596" y="1519629"/>
            <a:ext cx="3063736" cy="336689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9" name="Picture 3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06374" y="1519629"/>
            <a:ext cx="2849367" cy="343337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0" name="TextBox 39"/>
          <p:cNvSpPr txBox="1"/>
          <p:nvPr/>
        </p:nvSpPr>
        <p:spPr>
          <a:xfrm>
            <a:off x="1437298" y="5018231"/>
            <a:ext cx="238741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200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বাস চালাতে </a:t>
            </a:r>
            <a:endParaRPr lang="en-US" sz="3200" dirty="0">
              <a:ln w="0"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5030523" y="5018231"/>
            <a:ext cx="267212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200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টারবাইন ঘোরাতে </a:t>
            </a:r>
            <a:endParaRPr lang="en-US" sz="3200" dirty="0">
              <a:ln w="0"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8420662" y="5018231"/>
            <a:ext cx="251551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200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রান্না করতে </a:t>
            </a:r>
            <a:endParaRPr lang="en-US" sz="3200" dirty="0">
              <a:ln w="0"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2795782" y="5796264"/>
            <a:ext cx="70690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200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এমন কী সব কিছুতেই শক্তির প্রয়োজন।  </a:t>
            </a:r>
            <a:endParaRPr lang="en-US" sz="3200" dirty="0">
              <a:ln w="0"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4" name="Rectangle 43"/>
          <p:cNvSpPr/>
          <p:nvPr/>
        </p:nvSpPr>
        <p:spPr>
          <a:xfrm>
            <a:off x="3305061" y="486971"/>
            <a:ext cx="561045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IN" sz="36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কোথাই কোথাই শক্তির প্রয়োজন হয়? </a:t>
            </a:r>
            <a:endParaRPr lang="en-US" sz="3600" dirty="0">
              <a:ln w="0"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20083511"/>
      </p:ext>
    </p:extLst>
  </p:cSld>
  <p:clrMapOvr>
    <a:masterClrMapping/>
  </p:clrMapOvr>
  <p:transition spd="med"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/>
      <p:bldP spid="41" grpId="0"/>
      <p:bldP spid="42" grpId="0"/>
      <p:bldP spid="43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270</TotalTime>
  <Words>803</Words>
  <Application>Microsoft Office PowerPoint</Application>
  <PresentationFormat>Widescreen</PresentationFormat>
  <Paragraphs>262</Paragraphs>
  <Slides>24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0" baseType="lpstr">
      <vt:lpstr>Arial</vt:lpstr>
      <vt:lpstr>Calibri</vt:lpstr>
      <vt:lpstr>NikoshBAN</vt:lpstr>
      <vt:lpstr>Times New Roman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Abul Kalam Azad</dc:creator>
  <cp:lastModifiedBy>Windows User</cp:lastModifiedBy>
  <cp:revision>50</cp:revision>
  <dcterms:created xsi:type="dcterms:W3CDTF">2006-08-16T00:00:00Z</dcterms:created>
  <dcterms:modified xsi:type="dcterms:W3CDTF">2020-06-15T03:26:44Z</dcterms:modified>
</cp:coreProperties>
</file>