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57" r:id="rId4"/>
    <p:sldId id="258" r:id="rId5"/>
    <p:sldId id="259" r:id="rId6"/>
    <p:sldId id="284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5" r:id="rId17"/>
    <p:sldId id="271" r:id="rId18"/>
    <p:sldId id="272" r:id="rId19"/>
    <p:sldId id="273" r:id="rId20"/>
    <p:sldId id="275" r:id="rId21"/>
    <p:sldId id="276" r:id="rId22"/>
    <p:sldId id="277" r:id="rId23"/>
    <p:sldId id="281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hintya" initials="a" lastIdx="1" clrIdx="0">
    <p:extLst>
      <p:ext uri="{19B8F6BF-5375-455C-9EA6-DF929625EA0E}">
        <p15:presenceInfo xmlns:p15="http://schemas.microsoft.com/office/powerpoint/2012/main" userId="achint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3" autoAdjust="0"/>
    <p:restoredTop sz="94660"/>
  </p:normalViewPr>
  <p:slideViewPr>
    <p:cSldViewPr snapToGrid="0">
      <p:cViewPr>
        <p:scale>
          <a:sx n="50" d="100"/>
          <a:sy n="50" d="100"/>
        </p:scale>
        <p:origin x="60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AD05B-E17C-48F2-9B6A-F479442FECA0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859C0-66DC-49EA-B752-53A71AEE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60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859C0-66DC-49EA-B752-53A71AEE5B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13B1E20-0FBD-4D33-A7A7-554E4F53010E}"/>
              </a:ext>
            </a:extLst>
          </p:cNvPr>
          <p:cNvSpPr/>
          <p:nvPr userDrawn="1"/>
        </p:nvSpPr>
        <p:spPr>
          <a:xfrm rot="7464928">
            <a:off x="-549917" y="-377191"/>
            <a:ext cx="3848669" cy="4353636"/>
          </a:xfrm>
          <a:prstGeom prst="triangl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17357847-FDBD-4366-868F-C7164AF31DF9}"/>
              </a:ext>
            </a:extLst>
          </p:cNvPr>
          <p:cNvSpPr/>
          <p:nvPr userDrawn="1"/>
        </p:nvSpPr>
        <p:spPr>
          <a:xfrm rot="7464928">
            <a:off x="-1694242" y="1548967"/>
            <a:ext cx="3848669" cy="4353636"/>
          </a:xfrm>
          <a:prstGeom prst="triangl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94EA3E2-97B0-4128-AEFF-2C82C7493502}"/>
              </a:ext>
            </a:extLst>
          </p:cNvPr>
          <p:cNvSpPr/>
          <p:nvPr userDrawn="1"/>
        </p:nvSpPr>
        <p:spPr>
          <a:xfrm rot="7464928">
            <a:off x="-2493290" y="3023465"/>
            <a:ext cx="3848669" cy="4353636"/>
          </a:xfrm>
          <a:prstGeom prst="triangl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47D7120-E387-4F90-BE3D-0D50A1536951}"/>
              </a:ext>
            </a:extLst>
          </p:cNvPr>
          <p:cNvSpPr/>
          <p:nvPr userDrawn="1"/>
        </p:nvSpPr>
        <p:spPr>
          <a:xfrm rot="7464928">
            <a:off x="12259317" y="2172631"/>
            <a:ext cx="3848669" cy="4353636"/>
          </a:xfrm>
          <a:prstGeom prst="triangl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C2FA64C-C037-4A76-AD25-184C13FAE780}"/>
              </a:ext>
            </a:extLst>
          </p:cNvPr>
          <p:cNvSpPr/>
          <p:nvPr userDrawn="1"/>
        </p:nvSpPr>
        <p:spPr>
          <a:xfrm rot="7464928">
            <a:off x="12259317" y="4136471"/>
            <a:ext cx="3848669" cy="4353636"/>
          </a:xfrm>
          <a:prstGeom prst="triangl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A9EAA63-6CB4-44FE-AD9B-13F90CF48AA1}"/>
              </a:ext>
            </a:extLst>
          </p:cNvPr>
          <p:cNvSpPr/>
          <p:nvPr userDrawn="1"/>
        </p:nvSpPr>
        <p:spPr>
          <a:xfrm>
            <a:off x="1071173" y="5354693"/>
            <a:ext cx="3848669" cy="4353636"/>
          </a:xfrm>
          <a:prstGeom prst="triangle">
            <a:avLst/>
          </a:prstGeom>
          <a:solidFill>
            <a:srgbClr val="7030A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209EEED9-08D7-401D-BCB2-FCC80B333C0E}"/>
              </a:ext>
            </a:extLst>
          </p:cNvPr>
          <p:cNvSpPr/>
          <p:nvPr userDrawn="1"/>
        </p:nvSpPr>
        <p:spPr>
          <a:xfrm>
            <a:off x="3113495" y="4349449"/>
            <a:ext cx="3848669" cy="4353636"/>
          </a:xfrm>
          <a:prstGeom prst="triangle">
            <a:avLst/>
          </a:prstGeom>
          <a:solidFill>
            <a:srgbClr val="7030A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6AEE463-91DA-4C63-A7E3-BAC9E4078D4F}"/>
              </a:ext>
            </a:extLst>
          </p:cNvPr>
          <p:cNvSpPr/>
          <p:nvPr userDrawn="1"/>
        </p:nvSpPr>
        <p:spPr>
          <a:xfrm>
            <a:off x="1656407" y="-1944233"/>
            <a:ext cx="5625802" cy="5625802"/>
          </a:xfrm>
          <a:prstGeom prst="ellipse">
            <a:avLst/>
          </a:prstGeom>
          <a:noFill/>
          <a:ln w="6350">
            <a:solidFill>
              <a:srgbClr val="00B0F0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002AA8B-42E4-487A-867F-512D808C37A3}"/>
              </a:ext>
            </a:extLst>
          </p:cNvPr>
          <p:cNvSpPr/>
          <p:nvPr userDrawn="1"/>
        </p:nvSpPr>
        <p:spPr>
          <a:xfrm>
            <a:off x="7741060" y="4617273"/>
            <a:ext cx="1446081" cy="1446081"/>
          </a:xfrm>
          <a:prstGeom prst="ellipse">
            <a:avLst/>
          </a:prstGeom>
          <a:noFill/>
          <a:ln w="6350">
            <a:solidFill>
              <a:srgbClr val="00B0F0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A5AF0D-33B4-41C2-9586-1A0355360B4F}"/>
              </a:ext>
            </a:extLst>
          </p:cNvPr>
          <p:cNvSpPr/>
          <p:nvPr userDrawn="1"/>
        </p:nvSpPr>
        <p:spPr>
          <a:xfrm>
            <a:off x="9021286" y="-1032386"/>
            <a:ext cx="3996154" cy="3996154"/>
          </a:xfrm>
          <a:prstGeom prst="ellipse">
            <a:avLst/>
          </a:prstGeom>
          <a:noFill/>
          <a:ln w="6350">
            <a:solidFill>
              <a:srgbClr val="00B0F0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C4D6FEAA-130C-41A0-A991-26228FC0EF31}"/>
              </a:ext>
            </a:extLst>
          </p:cNvPr>
          <p:cNvSpPr/>
          <p:nvPr userDrawn="1"/>
        </p:nvSpPr>
        <p:spPr>
          <a:xfrm>
            <a:off x="5718888" y="5292702"/>
            <a:ext cx="3848669" cy="4353636"/>
          </a:xfrm>
          <a:prstGeom prst="triangle">
            <a:avLst/>
          </a:prstGeom>
          <a:solidFill>
            <a:srgbClr val="7030A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5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4E26-DEAF-40F4-AE00-F25397A0E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6438D6-F038-47E6-882E-047BFB473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81722-3211-4F4D-8664-24ACCD7D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B00F-4829-4B44-9868-99DF34B0C75A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73733-247C-46C4-9A3A-A323FF9F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D0BD1-4B74-4E7D-B170-10CA0FA9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BCD7-44E6-4340-868F-08ED4252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1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C22A82-36E1-49CE-9AC0-E64524297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0570E3-1D3F-43C9-84BD-149D3E716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77805-1AC5-4904-B5D6-290297E3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B00F-4829-4B44-9868-99DF34B0C75A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ABA9F-5FB7-4AF9-AA23-D1960514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56DCF-6D67-4AC4-AEE6-410CA7CC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BCD7-44E6-4340-868F-08ED4252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2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D496-5B22-4876-878D-E1B19E01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8D97B-808A-428B-B2DA-694B50EDC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3AFE5-48D0-40D9-B716-2D14E9C9B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B00F-4829-4B44-9868-99DF34B0C75A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32370-6E29-437C-BB16-583950C1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6D444-9C55-48EA-9E66-6E027231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BCD7-44E6-4340-868F-08ED4252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8345-EC83-4D4D-98F3-B774E3CD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36767-0A76-4FD6-BD6F-BD5BB6450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D3199-31C6-451A-9CAD-3F1AD0D6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B00F-4829-4B44-9868-99DF34B0C75A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ED747-B578-4139-B33E-5635A77C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EA9A1-B95E-4273-8CF2-A1470017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BCD7-44E6-4340-868F-08ED4252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1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1D6E0-9A73-4A3F-B2F0-72B063618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4C9A2-88AF-4DFC-A675-79F22A0C5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AF08E-CFD4-4732-8F4B-732F36E0F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E6F23-11DB-468C-934E-20F06ACBD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B00F-4829-4B44-9868-99DF34B0C75A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E71F1B-5279-4038-AD2E-185DA6483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DF30A-DC30-45F0-B4F1-2130848E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BCD7-44E6-4340-868F-08ED4252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9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1EEFA-BFBE-443B-85E2-0902EF9BD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2D6EE-C574-4F0B-879F-47FE636FE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B6AF9-26C6-42BD-8483-FB271482E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08BF85-C850-42DF-ABD6-AF2DAFDB0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7EA833-DAB7-4D51-9C9E-C1ADF6B808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47EF0B-63EF-4311-929D-A213741DA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B00F-4829-4B44-9868-99DF34B0C75A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34FE3F-9879-4DD8-8DE2-C1D5EB242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DE57FD-6960-4718-94CB-861164A4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BCD7-44E6-4340-868F-08ED4252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1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7433C-85F2-4E5A-AC09-27EC3CFF4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A4AD35-3800-411A-8E80-19E24A833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B00F-4829-4B44-9868-99DF34B0C75A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97AB20-0056-4A15-9622-D2771F32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BC5C6-F30A-469C-A961-36A6ED01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BCD7-44E6-4340-868F-08ED4252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6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364289-F43A-4DB1-A3F4-F5E917CA9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B00F-4829-4B44-9868-99DF34B0C75A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064420-76CD-4944-B809-870BC4908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09670-A277-469F-B1E2-37A269685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BCD7-44E6-4340-868F-08ED4252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9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64891-0DEC-41A1-9C12-7D2FE57D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D939A-6160-47B9-92FE-F955E5BE9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57D29-CD88-412C-B0DA-ED0DB85DE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697D0-7CE1-4C09-990F-5BCC39C6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B00F-4829-4B44-9868-99DF34B0C75A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F70A8-E2F7-408E-B7FB-0F706B534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C3430-A605-46CE-B19F-6151DD64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BCD7-44E6-4340-868F-08ED4252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9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3090-455A-434E-93EB-44912EB0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45CC35-B44A-40C2-B423-4380BDDC3F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4D4F7-827A-45E3-B627-23535D7F4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D08EE-229E-4D90-AB7A-58F3DC996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B00F-4829-4B44-9868-99DF34B0C75A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2601E-A856-4F89-B562-EE2F28960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4E9D8-BFFE-427E-85CC-07F1901E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BCD7-44E6-4340-868F-08ED4252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2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385892-09D6-4748-8E27-77BE65B4F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AC181-5DFF-4552-9C6A-70654EFF7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F8490-3933-488C-BA07-3CA427B18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DB00F-4829-4B44-9868-99DF34B0C75A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4BE0F-08DB-44B3-9BEF-68B563187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82B73-D0A3-44D9-B69E-1DD1A7891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5BCD7-44E6-4340-868F-08ED4252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8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0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92A1CA-18F2-4F28-BE90-FFE36F01304B}"/>
              </a:ext>
            </a:extLst>
          </p:cNvPr>
          <p:cNvSpPr txBox="1"/>
          <p:nvPr/>
        </p:nvSpPr>
        <p:spPr>
          <a:xfrm>
            <a:off x="-5165" y="2354081"/>
            <a:ext cx="121971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chemeClr val="bg1"/>
                </a:solidFill>
                <a:latin typeface="Bebas Neue" panose="020B0606020202050201" pitchFamily="34" charset="0"/>
              </a:rPr>
              <a:t>Greate</a:t>
            </a:r>
            <a:r>
              <a:rPr lang="en-US" sz="8800" b="1" dirty="0">
                <a:solidFill>
                  <a:schemeClr val="bg1"/>
                </a:solidFill>
                <a:latin typeface="Bebas Neue" panose="020B0606020202050201" pitchFamily="34" charset="0"/>
              </a:rPr>
              <a:t> Innovations Should Not Be Forced On Slender Majorities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6B5BDE-FCC4-47CC-972B-85174104FF1A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FFDB972-73AB-4BD4-90C5-3045C5A09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6110F64-849D-4F10-A350-F2989417DEB9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781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F84358-C151-44B7-A68A-49A7AB20B938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CDECBD-F25F-4BED-93AD-8D548D838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BE4A1C8-797A-41B3-9036-5E8D70B810C0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Cartoon senior elderly old man Royalty Free Vector Image">
            <a:extLst>
              <a:ext uri="{FF2B5EF4-FFF2-40B4-BE49-F238E27FC236}">
                <a16:creationId xmlns:a16="http://schemas.microsoft.com/office/drawing/2014/main" id="{F996AA7E-BF22-43E1-8B75-FA03D8E14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593" l="9970" r="89930">
                        <a14:foregroundMark x1="58308" y1="7500" x2="53575" y2="10556"/>
                        <a14:foregroundMark x1="32024" y1="6389" x2="35347" y2="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28" r="28750" b="6577"/>
          <a:stretch/>
        </p:blipFill>
        <p:spPr bwMode="auto">
          <a:xfrm flipH="1">
            <a:off x="1444924" y="803723"/>
            <a:ext cx="2506782" cy="554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0C3FBC-2AC2-4742-ADE6-3B58ED8B5FAD}"/>
              </a:ext>
            </a:extLst>
          </p:cNvPr>
          <p:cNvSpPr txBox="1"/>
          <p:nvPr/>
        </p:nvSpPr>
        <p:spPr>
          <a:xfrm>
            <a:off x="7249361" y="3045461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িশ্বে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D3FD3-A822-4B5A-95FB-2DA19A0CD84F}"/>
              </a:ext>
            </a:extLst>
          </p:cNvPr>
          <p:cNvSpPr txBox="1"/>
          <p:nvPr/>
        </p:nvSpPr>
        <p:spPr>
          <a:xfrm>
            <a:off x="6096000" y="3666269"/>
            <a:ext cx="3560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৬৫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A47C0-1AA1-4CC0-A7A8-A2903068E920}"/>
              </a:ext>
            </a:extLst>
          </p:cNvPr>
          <p:cNvSpPr txBox="1"/>
          <p:nvPr/>
        </p:nvSpPr>
        <p:spPr>
          <a:xfrm>
            <a:off x="6939981" y="4287077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D874A9-AAF3-4FA9-B470-D1C40772F127}"/>
              </a:ext>
            </a:extLst>
          </p:cNvPr>
          <p:cNvSpPr txBox="1"/>
          <p:nvPr/>
        </p:nvSpPr>
        <p:spPr>
          <a:xfrm>
            <a:off x="6275537" y="4907886"/>
            <a:ext cx="32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FD63E3-23F1-4209-A08F-78D2ECAA3C3B}"/>
              </a:ext>
            </a:extLst>
          </p:cNvPr>
          <p:cNvSpPr txBox="1"/>
          <p:nvPr/>
        </p:nvSpPr>
        <p:spPr>
          <a:xfrm>
            <a:off x="6939981" y="1887512"/>
            <a:ext cx="1871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</a:p>
        </p:txBody>
      </p:sp>
    </p:spTree>
    <p:extLst>
      <p:ext uri="{BB962C8B-B14F-4D97-AF65-F5344CB8AC3E}">
        <p14:creationId xmlns:p14="http://schemas.microsoft.com/office/powerpoint/2010/main" val="503659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20E89CE-EB83-482E-91B4-A4D0A32C1C2D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C692FAF-BB38-457E-BD31-81683A266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7448007-C0B8-4AE7-9AD2-FAE5B915970B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Boy clipart student, Picture #295844 boy clipart student">
            <a:extLst>
              <a:ext uri="{FF2B5EF4-FFF2-40B4-BE49-F238E27FC236}">
                <a16:creationId xmlns:a16="http://schemas.microsoft.com/office/drawing/2014/main" id="{0904E32A-9841-49E9-92AD-F07A994D6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1400" l="8539" r="90337">
                        <a14:foregroundMark x1="72809" y1="49600" x2="69438" y2="55200"/>
                        <a14:foregroundMark x1="27191" y1="49800" x2="26517" y2="55800"/>
                        <a14:foregroundMark x1="23820" y1="81400" x2="27191" y2="88800"/>
                        <a14:foregroundMark x1="65169" y1="80600" x2="59326" y2="91400"/>
                        <a14:foregroundMark x1="83596" y1="82400" x2="68315" y2="91400"/>
                        <a14:foregroundMark x1="87416" y1="85800" x2="37079" y2="87600"/>
                        <a14:foregroundMark x1="23146" y1="85200" x2="8764" y2="86000"/>
                        <a14:foregroundMark x1="82697" y1="84600" x2="90337" y2="8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516"/>
          <a:stretch/>
        </p:blipFill>
        <p:spPr bwMode="auto">
          <a:xfrm>
            <a:off x="3768270" y="237283"/>
            <a:ext cx="4655460" cy="468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14F35B-8F5C-4184-A815-B71BEFA4436B}"/>
              </a:ext>
            </a:extLst>
          </p:cNvPr>
          <p:cNvSpPr txBox="1"/>
          <p:nvPr/>
        </p:nvSpPr>
        <p:spPr>
          <a:xfrm>
            <a:off x="5073924" y="4918052"/>
            <a:ext cx="2044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AE4A7-DBE2-4C55-B643-CBC760D67D4F}"/>
              </a:ext>
            </a:extLst>
          </p:cNvPr>
          <p:cNvSpPr txBox="1"/>
          <p:nvPr/>
        </p:nvSpPr>
        <p:spPr>
          <a:xfrm>
            <a:off x="3976687" y="5416388"/>
            <a:ext cx="4431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য়? </a:t>
            </a:r>
          </a:p>
        </p:txBody>
      </p:sp>
    </p:spTree>
    <p:extLst>
      <p:ext uri="{BB962C8B-B14F-4D97-AF65-F5344CB8AC3E}">
        <p14:creationId xmlns:p14="http://schemas.microsoft.com/office/powerpoint/2010/main" val="317294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30AE060-2351-48D8-911C-F572CFCE840A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D26CB79-035B-45B2-81BB-4CAE75022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51B0DE6-997E-4559-9B79-B578D7A7E781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5238760-ED0E-4142-9128-F8222A7DB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828" b="5776"/>
          <a:stretch/>
        </p:blipFill>
        <p:spPr>
          <a:xfrm>
            <a:off x="1151147" y="3162154"/>
            <a:ext cx="10729900" cy="34394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DC24DC-CA84-495B-9CD1-24AE7AD00F28}"/>
              </a:ext>
            </a:extLst>
          </p:cNvPr>
          <p:cNvSpPr txBox="1"/>
          <p:nvPr/>
        </p:nvSpPr>
        <p:spPr>
          <a:xfrm>
            <a:off x="3779500" y="1074243"/>
            <a:ext cx="4633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144BD-2F1C-4828-8C45-E1E5B9BAB3D0}"/>
              </a:ext>
            </a:extLst>
          </p:cNvPr>
          <p:cNvSpPr txBox="1"/>
          <p:nvPr/>
        </p:nvSpPr>
        <p:spPr>
          <a:xfrm>
            <a:off x="1272915" y="2420960"/>
            <a:ext cx="7026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# 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বাধীনতা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</a:p>
        </p:txBody>
      </p:sp>
    </p:spTree>
    <p:extLst>
      <p:ext uri="{BB962C8B-B14F-4D97-AF65-F5344CB8AC3E}">
        <p14:creationId xmlns:p14="http://schemas.microsoft.com/office/powerpoint/2010/main" val="3321641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9F402E-A994-4670-A40A-5460F219EB38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80B43B-5272-4175-B764-243CD9EE4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E254782-21E9-4C20-A824-C5BB71E496E9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D80ACEC-8302-42AE-B239-09FBA9BFF871}"/>
              </a:ext>
            </a:extLst>
          </p:cNvPr>
          <p:cNvSpPr txBox="1"/>
          <p:nvPr/>
        </p:nvSpPr>
        <p:spPr>
          <a:xfrm>
            <a:off x="3646150" y="1455088"/>
            <a:ext cx="4633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AD0ABA-E1AD-4798-857A-E278F4015953}"/>
              </a:ext>
            </a:extLst>
          </p:cNvPr>
          <p:cNvSpPr txBox="1"/>
          <p:nvPr/>
        </p:nvSpPr>
        <p:spPr>
          <a:xfrm>
            <a:off x="1342891" y="2687660"/>
            <a:ext cx="6428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# 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A9487B-F721-4C50-9C44-B047FD8973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122"/>
          <a:stretch/>
        </p:blipFill>
        <p:spPr>
          <a:xfrm>
            <a:off x="1125933" y="3429000"/>
            <a:ext cx="10297782" cy="199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5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49CCA3-BA95-4924-863D-20AAADDD15C7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8C20A8E-7AC4-4E21-8A75-7662386D4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5E423AF-3856-43C2-A7C5-8C6E45CD1A80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5B3F798-620F-4C9B-ADD0-5B40575216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18"/>
          <a:stretch/>
        </p:blipFill>
        <p:spPr>
          <a:xfrm>
            <a:off x="640230" y="2868578"/>
            <a:ext cx="10911538" cy="3716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ED4E26-760F-4277-85E8-B84DD416B5DF}"/>
              </a:ext>
            </a:extLst>
          </p:cNvPr>
          <p:cNvSpPr txBox="1"/>
          <p:nvPr/>
        </p:nvSpPr>
        <p:spPr>
          <a:xfrm>
            <a:off x="3779499" y="1006226"/>
            <a:ext cx="4632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8DF7D-6FDB-42D2-878A-1085651B80BB}"/>
              </a:ext>
            </a:extLst>
          </p:cNvPr>
          <p:cNvSpPr txBox="1"/>
          <p:nvPr/>
        </p:nvSpPr>
        <p:spPr>
          <a:xfrm>
            <a:off x="777901" y="2344281"/>
            <a:ext cx="3244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ংশ্লি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2112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8A4AB-D379-46EB-AB4B-9C62E68DACE7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632C021-09B7-4C10-94B2-6E0485E61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953D38A-E9D2-4E7B-AC8F-174E4DEBAC3D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0150748-05B2-4E35-B5DD-E66CA9DD23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93"/>
          <a:stretch/>
        </p:blipFill>
        <p:spPr>
          <a:xfrm>
            <a:off x="1607576" y="3651227"/>
            <a:ext cx="9853354" cy="2258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6D94B2-48C5-44AC-9F88-4F06A3E8C02B}"/>
              </a:ext>
            </a:extLst>
          </p:cNvPr>
          <p:cNvSpPr txBox="1"/>
          <p:nvPr/>
        </p:nvSpPr>
        <p:spPr>
          <a:xfrm>
            <a:off x="3779499" y="1931026"/>
            <a:ext cx="4632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BFC65B-26E6-49ED-8F36-44464D5C7E79}"/>
              </a:ext>
            </a:extLst>
          </p:cNvPr>
          <p:cNvSpPr txBox="1"/>
          <p:nvPr/>
        </p:nvSpPr>
        <p:spPr>
          <a:xfrm>
            <a:off x="1856537" y="3128007"/>
            <a:ext cx="3845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র্যাদা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ংশ্লি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6222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740F4A-8722-4D15-B3FF-8FC065531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683" y="937205"/>
            <a:ext cx="4560774" cy="54631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22FD3-CC11-441A-8ED3-D09F8B0A965F}"/>
              </a:ext>
            </a:extLst>
          </p:cNvPr>
          <p:cNvSpPr txBox="1"/>
          <p:nvPr/>
        </p:nvSpPr>
        <p:spPr>
          <a:xfrm>
            <a:off x="2442311" y="2960905"/>
            <a:ext cx="2717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4B4F38-E7A4-4D5E-AC08-26A7F0910923}"/>
              </a:ext>
            </a:extLst>
          </p:cNvPr>
          <p:cNvSpPr txBox="1"/>
          <p:nvPr/>
        </p:nvSpPr>
        <p:spPr>
          <a:xfrm>
            <a:off x="1715635" y="3668791"/>
            <a:ext cx="4170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বাধীনতা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2177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CDA67A-BEFB-4FC9-9A58-6CFBE28724BB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CD0FF54-776F-4E09-81E0-623B525C7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1B21601-A493-4BD6-A6AB-1A5121338DFA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Grandparents Islamic Transparent &amp; PNG Clipart Free Download - YAWD">
            <a:extLst>
              <a:ext uri="{FF2B5EF4-FFF2-40B4-BE49-F238E27FC236}">
                <a16:creationId xmlns:a16="http://schemas.microsoft.com/office/drawing/2014/main" id="{8F14ABBD-0425-41F3-9E99-3D4906E4E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49" y="1771350"/>
            <a:ext cx="4955251" cy="378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amily Clipart Png - EversonArt">
            <a:extLst>
              <a:ext uri="{FF2B5EF4-FFF2-40B4-BE49-F238E27FC236}">
                <a16:creationId xmlns:a16="http://schemas.microsoft.com/office/drawing/2014/main" id="{144DF0C4-6DF5-4F6D-A78A-62C9782C5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9" b="97391" l="8676" r="89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80" r="18046"/>
          <a:stretch/>
        </p:blipFill>
        <p:spPr bwMode="auto">
          <a:xfrm>
            <a:off x="7285703" y="1403558"/>
            <a:ext cx="2846439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804C0B-25BC-4780-B977-420965F03198}"/>
              </a:ext>
            </a:extLst>
          </p:cNvPr>
          <p:cNvSpPr txBox="1"/>
          <p:nvPr/>
        </p:nvSpPr>
        <p:spPr>
          <a:xfrm>
            <a:off x="3618374" y="466860"/>
            <a:ext cx="4999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রবীণ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ব্যাক্তিদের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AEC417-9946-4A2F-9BE5-3B0262067F4C}"/>
              </a:ext>
            </a:extLst>
          </p:cNvPr>
          <p:cNvSpPr txBox="1"/>
          <p:nvPr/>
        </p:nvSpPr>
        <p:spPr>
          <a:xfrm>
            <a:off x="3107600" y="5774847"/>
            <a:ext cx="1694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B63B8B-0734-4056-B8E0-C6C4A317E31D}"/>
              </a:ext>
            </a:extLst>
          </p:cNvPr>
          <p:cNvSpPr txBox="1"/>
          <p:nvPr/>
        </p:nvSpPr>
        <p:spPr>
          <a:xfrm>
            <a:off x="8245561" y="5802801"/>
            <a:ext cx="1694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277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09216A7-9462-4271-BD2C-19A91DE2FFE2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DCFB27-CC52-4475-8B9F-5943CA0AE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8701F74-5E79-479A-BD6F-45235F9E0A6B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Computer Icons Petty cash Money Payment, Coin transparent ...">
            <a:extLst>
              <a:ext uri="{FF2B5EF4-FFF2-40B4-BE49-F238E27FC236}">
                <a16:creationId xmlns:a16="http://schemas.microsoft.com/office/drawing/2014/main" id="{BABFEAD4-7132-4CBE-B792-34DF93FED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250" b="91250" l="125" r="98375">
                        <a14:foregroundMark x1="50000" y1="32000" x2="50000" y2="32000"/>
                        <a14:foregroundMark x1="69625" y1="14750" x2="69625" y2="14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16" b="-1"/>
          <a:stretch/>
        </p:blipFill>
        <p:spPr bwMode="auto">
          <a:xfrm>
            <a:off x="1053210" y="1829811"/>
            <a:ext cx="4156833" cy="397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brary of nice bald forty five year old man graphic royalty free ...">
            <a:extLst>
              <a:ext uri="{FF2B5EF4-FFF2-40B4-BE49-F238E27FC236}">
                <a16:creationId xmlns:a16="http://schemas.microsoft.com/office/drawing/2014/main" id="{0A92D9F8-E4BF-425A-A4AB-7FBB87333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3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01" y="1139255"/>
            <a:ext cx="5769429" cy="43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2E7A2A-2903-4B27-B57E-BAB2F6F593DE}"/>
              </a:ext>
            </a:extLst>
          </p:cNvPr>
          <p:cNvSpPr txBox="1"/>
          <p:nvPr/>
        </p:nvSpPr>
        <p:spPr>
          <a:xfrm>
            <a:off x="4385187" y="342058"/>
            <a:ext cx="3421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্থিক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DC76A0-8A47-43C2-BD8B-022583CA5C6E}"/>
              </a:ext>
            </a:extLst>
          </p:cNvPr>
          <p:cNvSpPr txBox="1"/>
          <p:nvPr/>
        </p:nvSpPr>
        <p:spPr>
          <a:xfrm>
            <a:off x="558921" y="5702659"/>
            <a:ext cx="465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্ভরশীল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0F2CE0-301A-465A-92C3-3A3E16BB14EA}"/>
              </a:ext>
            </a:extLst>
          </p:cNvPr>
          <p:cNvSpPr txBox="1"/>
          <p:nvPr/>
        </p:nvSpPr>
        <p:spPr>
          <a:xfrm>
            <a:off x="7233604" y="5702659"/>
            <a:ext cx="3893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দুঃচিন্তায়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8191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952E7C-5275-4F0F-B01B-2948E172B937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E769DE9-BD6B-4E4E-9071-7F0265B1F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DE4DB67-539F-4AB7-9B85-30CD361F4D73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Library of sad old man download png files ▻▻▻ Clipart Art 2019">
            <a:extLst>
              <a:ext uri="{FF2B5EF4-FFF2-40B4-BE49-F238E27FC236}">
                <a16:creationId xmlns:a16="http://schemas.microsoft.com/office/drawing/2014/main" id="{190366EE-1338-454E-9B4E-5667CC967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52" y="163168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edical Clipart - old_man_taking_medicine_pills - Classroom Clipart">
            <a:extLst>
              <a:ext uri="{FF2B5EF4-FFF2-40B4-BE49-F238E27FC236}">
                <a16:creationId xmlns:a16="http://schemas.microsoft.com/office/drawing/2014/main" id="{23EC5464-CADA-4A75-9891-8E73AA51E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4923"/>
          <a:stretch/>
        </p:blipFill>
        <p:spPr bwMode="auto">
          <a:xfrm>
            <a:off x="1685813" y="1513694"/>
            <a:ext cx="449418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6EAC1B-E425-4832-995B-83841456B2D0}"/>
              </a:ext>
            </a:extLst>
          </p:cNvPr>
          <p:cNvSpPr txBox="1"/>
          <p:nvPr/>
        </p:nvSpPr>
        <p:spPr>
          <a:xfrm>
            <a:off x="1462548" y="404695"/>
            <a:ext cx="926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217AB0-F940-43E7-9578-D1B8902E44DA}"/>
              </a:ext>
            </a:extLst>
          </p:cNvPr>
          <p:cNvSpPr txBox="1"/>
          <p:nvPr/>
        </p:nvSpPr>
        <p:spPr>
          <a:xfrm>
            <a:off x="3033251" y="5514505"/>
            <a:ext cx="6125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প্রবীণ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ব্যাক্তি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06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B68766D4-DC98-451D-BCA2-8B7B0E9677DC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D7EBFD4-8721-44D1-88A2-9ACD6AB51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DDE9FB2-D768-42B8-AA3B-2E0A798CC2C2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6D980A8-AB0A-4C15-82E2-5AD8CFEE1839}"/>
              </a:ext>
            </a:extLst>
          </p:cNvPr>
          <p:cNvSpPr txBox="1"/>
          <p:nvPr/>
        </p:nvSpPr>
        <p:spPr>
          <a:xfrm>
            <a:off x="6354480" y="2949075"/>
            <a:ext cx="4809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িশ্বপরিচয়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 অ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  (প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প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র)     </a:t>
            </a:r>
          </a:p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83DA7E2-801A-435E-A815-755E9184A3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83" y="677271"/>
            <a:ext cx="2456088" cy="2751729"/>
          </a:xfrm>
          <a:prstGeom prst="rect">
            <a:avLst/>
          </a:prstGeom>
          <a:effectLst>
            <a:outerShdw blurRad="114300" dist="2794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5" name="Rectangle 19">
            <a:extLst>
              <a:ext uri="{FF2B5EF4-FFF2-40B4-BE49-F238E27FC236}">
                <a16:creationId xmlns:a16="http://schemas.microsoft.com/office/drawing/2014/main" id="{32DB5C7F-B079-402C-9A12-222CB18E9A29}"/>
              </a:ext>
            </a:extLst>
          </p:cNvPr>
          <p:cNvSpPr/>
          <p:nvPr/>
        </p:nvSpPr>
        <p:spPr>
          <a:xfrm>
            <a:off x="1784620" y="2742603"/>
            <a:ext cx="3264958" cy="1019352"/>
          </a:xfrm>
          <a:custGeom>
            <a:avLst/>
            <a:gdLst>
              <a:gd name="connsiteX0" fmla="*/ 0 w 3660041"/>
              <a:gd name="connsiteY0" fmla="*/ 0 h 1504950"/>
              <a:gd name="connsiteX1" fmla="*/ 3660041 w 3660041"/>
              <a:gd name="connsiteY1" fmla="*/ 0 h 1504950"/>
              <a:gd name="connsiteX2" fmla="*/ 3660041 w 3660041"/>
              <a:gd name="connsiteY2" fmla="*/ 1504950 h 1504950"/>
              <a:gd name="connsiteX3" fmla="*/ 0 w 3660041"/>
              <a:gd name="connsiteY3" fmla="*/ 1504950 h 1504950"/>
              <a:gd name="connsiteX4" fmla="*/ 0 w 3660041"/>
              <a:gd name="connsiteY4" fmla="*/ 0 h 1504950"/>
              <a:gd name="connsiteX0" fmla="*/ 0 w 3660041"/>
              <a:gd name="connsiteY0" fmla="*/ 0 h 1504950"/>
              <a:gd name="connsiteX1" fmla="*/ 3660041 w 3660041"/>
              <a:gd name="connsiteY1" fmla="*/ 0 h 1504950"/>
              <a:gd name="connsiteX2" fmla="*/ 3660041 w 3660041"/>
              <a:gd name="connsiteY2" fmla="*/ 1504950 h 1504950"/>
              <a:gd name="connsiteX3" fmla="*/ 0 w 3660041"/>
              <a:gd name="connsiteY3" fmla="*/ 1504950 h 1504950"/>
              <a:gd name="connsiteX4" fmla="*/ 0 w 3660041"/>
              <a:gd name="connsiteY4" fmla="*/ 0 h 1504950"/>
              <a:gd name="connsiteX0" fmla="*/ 0 w 3660041"/>
              <a:gd name="connsiteY0" fmla="*/ 0 h 1504950"/>
              <a:gd name="connsiteX1" fmla="*/ 3660041 w 3660041"/>
              <a:gd name="connsiteY1" fmla="*/ 0 h 1504950"/>
              <a:gd name="connsiteX2" fmla="*/ 3660041 w 3660041"/>
              <a:gd name="connsiteY2" fmla="*/ 1504950 h 1504950"/>
              <a:gd name="connsiteX3" fmla="*/ 0 w 3660041"/>
              <a:gd name="connsiteY3" fmla="*/ 1504950 h 1504950"/>
              <a:gd name="connsiteX4" fmla="*/ 0 w 3660041"/>
              <a:gd name="connsiteY4" fmla="*/ 0 h 1504950"/>
              <a:gd name="connsiteX0" fmla="*/ 0 w 3660041"/>
              <a:gd name="connsiteY0" fmla="*/ 30480 h 1535430"/>
              <a:gd name="connsiteX1" fmla="*/ 3660041 w 3660041"/>
              <a:gd name="connsiteY1" fmla="*/ 0 h 1535430"/>
              <a:gd name="connsiteX2" fmla="*/ 3660041 w 3660041"/>
              <a:gd name="connsiteY2" fmla="*/ 1535430 h 1535430"/>
              <a:gd name="connsiteX3" fmla="*/ 0 w 3660041"/>
              <a:gd name="connsiteY3" fmla="*/ 1535430 h 1535430"/>
              <a:gd name="connsiteX4" fmla="*/ 0 w 3660041"/>
              <a:gd name="connsiteY4" fmla="*/ 30480 h 1535430"/>
              <a:gd name="connsiteX0" fmla="*/ 0 w 3667661"/>
              <a:gd name="connsiteY0" fmla="*/ 0 h 1565910"/>
              <a:gd name="connsiteX1" fmla="*/ 3667661 w 3667661"/>
              <a:gd name="connsiteY1" fmla="*/ 30480 h 1565910"/>
              <a:gd name="connsiteX2" fmla="*/ 3667661 w 3667661"/>
              <a:gd name="connsiteY2" fmla="*/ 1565910 h 1565910"/>
              <a:gd name="connsiteX3" fmla="*/ 7620 w 3667661"/>
              <a:gd name="connsiteY3" fmla="*/ 1565910 h 1565910"/>
              <a:gd name="connsiteX4" fmla="*/ 0 w 3667661"/>
              <a:gd name="connsiteY4" fmla="*/ 0 h 1565910"/>
              <a:gd name="connsiteX0" fmla="*/ 0 w 3675281"/>
              <a:gd name="connsiteY0" fmla="*/ 53340 h 1619250"/>
              <a:gd name="connsiteX1" fmla="*/ 3675281 w 3675281"/>
              <a:gd name="connsiteY1" fmla="*/ 0 h 1619250"/>
              <a:gd name="connsiteX2" fmla="*/ 3667661 w 3675281"/>
              <a:gd name="connsiteY2" fmla="*/ 1619250 h 1619250"/>
              <a:gd name="connsiteX3" fmla="*/ 7620 w 3675281"/>
              <a:gd name="connsiteY3" fmla="*/ 1619250 h 1619250"/>
              <a:gd name="connsiteX4" fmla="*/ 0 w 3675281"/>
              <a:gd name="connsiteY4" fmla="*/ 53340 h 1619250"/>
              <a:gd name="connsiteX0" fmla="*/ 0 w 3675281"/>
              <a:gd name="connsiteY0" fmla="*/ 53340 h 1619250"/>
              <a:gd name="connsiteX1" fmla="*/ 3675281 w 3675281"/>
              <a:gd name="connsiteY1" fmla="*/ 0 h 1619250"/>
              <a:gd name="connsiteX2" fmla="*/ 3667661 w 3675281"/>
              <a:gd name="connsiteY2" fmla="*/ 1619250 h 1619250"/>
              <a:gd name="connsiteX3" fmla="*/ 7620 w 3675281"/>
              <a:gd name="connsiteY3" fmla="*/ 1619250 h 1619250"/>
              <a:gd name="connsiteX4" fmla="*/ 0 w 3675281"/>
              <a:gd name="connsiteY4" fmla="*/ 53340 h 1619250"/>
              <a:gd name="connsiteX0" fmla="*/ 0 w 3675281"/>
              <a:gd name="connsiteY0" fmla="*/ 53340 h 1619250"/>
              <a:gd name="connsiteX1" fmla="*/ 3675281 w 3675281"/>
              <a:gd name="connsiteY1" fmla="*/ 0 h 1619250"/>
              <a:gd name="connsiteX2" fmla="*/ 3667661 w 3675281"/>
              <a:gd name="connsiteY2" fmla="*/ 1619250 h 1619250"/>
              <a:gd name="connsiteX3" fmla="*/ 7620 w 3675281"/>
              <a:gd name="connsiteY3" fmla="*/ 1619250 h 1619250"/>
              <a:gd name="connsiteX4" fmla="*/ 0 w 3675281"/>
              <a:gd name="connsiteY4" fmla="*/ 53340 h 1619250"/>
              <a:gd name="connsiteX0" fmla="*/ 0 w 3675281"/>
              <a:gd name="connsiteY0" fmla="*/ 53340 h 1619250"/>
              <a:gd name="connsiteX1" fmla="*/ 3675281 w 3675281"/>
              <a:gd name="connsiteY1" fmla="*/ 0 h 1619250"/>
              <a:gd name="connsiteX2" fmla="*/ 3667661 w 3675281"/>
              <a:gd name="connsiteY2" fmla="*/ 1619250 h 1619250"/>
              <a:gd name="connsiteX3" fmla="*/ 7620 w 3675281"/>
              <a:gd name="connsiteY3" fmla="*/ 1619250 h 1619250"/>
              <a:gd name="connsiteX4" fmla="*/ 0 w 3675281"/>
              <a:gd name="connsiteY4" fmla="*/ 5334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5281" h="1619250">
                <a:moveTo>
                  <a:pt x="0" y="53340"/>
                </a:moveTo>
                <a:cubicBezTo>
                  <a:pt x="739954" y="822960"/>
                  <a:pt x="2379067" y="1219200"/>
                  <a:pt x="3675281" y="0"/>
                </a:cubicBezTo>
                <a:lnTo>
                  <a:pt x="3667661" y="1619250"/>
                </a:lnTo>
                <a:lnTo>
                  <a:pt x="7620" y="1619250"/>
                </a:lnTo>
                <a:lnTo>
                  <a:pt x="0" y="533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D06DA5-6F5E-42BC-B292-E75A560B9B7E}"/>
              </a:ext>
            </a:extLst>
          </p:cNvPr>
          <p:cNvSpPr txBox="1"/>
          <p:nvPr/>
        </p:nvSpPr>
        <p:spPr>
          <a:xfrm>
            <a:off x="1103539" y="3318407"/>
            <a:ext cx="4890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জোবেদা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সোহরাব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শ্যামনগর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্ষীরা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০১৭১১-০০৪৫৬৯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8BF3D3-14A0-43C4-8ED1-CDCE92516F52}"/>
              </a:ext>
            </a:extLst>
          </p:cNvPr>
          <p:cNvSpPr txBox="1"/>
          <p:nvPr/>
        </p:nvSpPr>
        <p:spPr>
          <a:xfrm>
            <a:off x="7334364" y="1224771"/>
            <a:ext cx="2849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964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E76479-9605-4DA6-B8B5-43818573D1D8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D01B43E-2F11-4D23-96B7-F151EE01F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5BCD502-D760-43E3-8A8A-CE5701CFF767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73148C0-4558-4868-8CF1-3707E228A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11" y="457005"/>
            <a:ext cx="9890785" cy="56398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CA6BD3-653E-4E40-9EB3-244E453DBBA1}"/>
              </a:ext>
            </a:extLst>
          </p:cNvPr>
          <p:cNvSpPr txBox="1"/>
          <p:nvPr/>
        </p:nvSpPr>
        <p:spPr>
          <a:xfrm>
            <a:off x="3328215" y="31334"/>
            <a:ext cx="5535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9B9B0-0183-4D73-AA3F-5F6914F890D9}"/>
              </a:ext>
            </a:extLst>
          </p:cNvPr>
          <p:cNvSpPr txBox="1"/>
          <p:nvPr/>
        </p:nvSpPr>
        <p:spPr>
          <a:xfrm>
            <a:off x="928292" y="3428999"/>
            <a:ext cx="3223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জগতের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 প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461F07-ACD6-4A1E-8E89-81D7EDCE661A}"/>
              </a:ext>
            </a:extLst>
          </p:cNvPr>
          <p:cNvSpPr txBox="1"/>
          <p:nvPr/>
        </p:nvSpPr>
        <p:spPr>
          <a:xfrm>
            <a:off x="4151838" y="3428999"/>
            <a:ext cx="2629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898247-3491-4058-8B30-F67F4B2D1343}"/>
              </a:ext>
            </a:extLst>
          </p:cNvPr>
          <p:cNvSpPr txBox="1"/>
          <p:nvPr/>
        </p:nvSpPr>
        <p:spPr>
          <a:xfrm>
            <a:off x="1848494" y="6211669"/>
            <a:ext cx="215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থবোধ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C12991-8FEB-4FF8-B1FF-C68250D40C80}"/>
              </a:ext>
            </a:extLst>
          </p:cNvPr>
          <p:cNvSpPr txBox="1"/>
          <p:nvPr/>
        </p:nvSpPr>
        <p:spPr>
          <a:xfrm>
            <a:off x="4430556" y="6211669"/>
            <a:ext cx="3330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5F6BC2-543A-4D04-8599-5DE3059C20BA}"/>
              </a:ext>
            </a:extLst>
          </p:cNvPr>
          <p:cNvSpPr txBox="1"/>
          <p:nvPr/>
        </p:nvSpPr>
        <p:spPr>
          <a:xfrm>
            <a:off x="8163443" y="6180335"/>
            <a:ext cx="2963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শরীরচর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63EA49-B36B-4E30-AE16-CFBCE11D29E5}"/>
              </a:ext>
            </a:extLst>
          </p:cNvPr>
          <p:cNvSpPr txBox="1"/>
          <p:nvPr/>
        </p:nvSpPr>
        <p:spPr>
          <a:xfrm>
            <a:off x="7761438" y="3428999"/>
            <a:ext cx="1824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2500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3C3005-96A6-463F-AFC5-7F4F67AF5E8B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6B2ECF1-BA3F-47B9-AB8D-543F81D67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E4E4B18-C3BC-4E72-961C-3085AEF424C0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0057DB4-766D-46A0-BAEC-00E35A88E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26" y="1609110"/>
            <a:ext cx="4662421" cy="43842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991F3B-7D27-40B2-AE2E-BC1039792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374" y="1432134"/>
            <a:ext cx="3966935" cy="43216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0C7320-4048-4959-9DE6-0EB7E341A5DD}"/>
              </a:ext>
            </a:extLst>
          </p:cNvPr>
          <p:cNvSpPr txBox="1"/>
          <p:nvPr/>
        </p:nvSpPr>
        <p:spPr>
          <a:xfrm>
            <a:off x="3585029" y="508804"/>
            <a:ext cx="5021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4EA23A-C4B3-4093-9B9A-33713667C655}"/>
              </a:ext>
            </a:extLst>
          </p:cNvPr>
          <p:cNvSpPr txBox="1"/>
          <p:nvPr/>
        </p:nvSpPr>
        <p:spPr>
          <a:xfrm>
            <a:off x="1585365" y="6001515"/>
            <a:ext cx="3689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েঙ্গে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860DC6-D00D-4FAC-B768-CC01F355AE8E}"/>
              </a:ext>
            </a:extLst>
          </p:cNvPr>
          <p:cNvSpPr txBox="1"/>
          <p:nvPr/>
        </p:nvSpPr>
        <p:spPr>
          <a:xfrm>
            <a:off x="7195047" y="6001515"/>
            <a:ext cx="3689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সঙ্গীহীন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54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7C71F74-262C-40D9-963B-AB13A330A2D1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28E4EC2-4E22-4836-BBCF-F8C9E1A00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8392754-076B-4598-9BEF-B1EFFBDDC78A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5ADD0D0-16EA-43DF-BF67-2D251F8A696C}"/>
              </a:ext>
            </a:extLst>
          </p:cNvPr>
          <p:cNvSpPr txBox="1"/>
          <p:nvPr/>
        </p:nvSpPr>
        <p:spPr>
          <a:xfrm>
            <a:off x="4742426" y="4367679"/>
            <a:ext cx="314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4E1EC5-157A-4470-9428-FAAA6E295E97}"/>
              </a:ext>
            </a:extLst>
          </p:cNvPr>
          <p:cNvSpPr txBox="1"/>
          <p:nvPr/>
        </p:nvSpPr>
        <p:spPr>
          <a:xfrm>
            <a:off x="3108247" y="4996282"/>
            <a:ext cx="6417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146" name="Picture 2" descr="Children, Boys, Girls, Study - Children Studying Clipart, HD Png ...">
            <a:extLst>
              <a:ext uri="{FF2B5EF4-FFF2-40B4-BE49-F238E27FC236}">
                <a16:creationId xmlns:a16="http://schemas.microsoft.com/office/drawing/2014/main" id="{61611B7A-9EFB-49E4-8A78-F931A7531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17" b="100000" l="349" r="100000">
                        <a14:foregroundMark x1="84070" y1="20499" x2="79419" y2="57293"/>
                        <a14:foregroundMark x1="81628" y1="55059" x2="79186" y2="74507"/>
                        <a14:foregroundMark x1="73023" y1="86991" x2="72442" y2="88436"/>
                        <a14:foregroundMark x1="66163" y1="57293" x2="55581" y2="63338"/>
                        <a14:foregroundMark x1="68023" y1="60578" x2="60814" y2="73193"/>
                        <a14:foregroundMark x1="52442" y1="56110" x2="59535" y2="74244"/>
                        <a14:foregroundMark x1="40116" y1="83443" x2="40465" y2="85545"/>
                        <a14:foregroundMark x1="30116" y1="83968" x2="30000" y2="85677"/>
                        <a14:foregroundMark x1="73953" y1="80158" x2="73837" y2="84494"/>
                        <a14:foregroundMark x1="45116" y1="89488" x2="50930" y2="91196"/>
                        <a14:foregroundMark x1="48488" y1="92641" x2="37674" y2="94350"/>
                        <a14:foregroundMark x1="39651" y1="93167" x2="43256" y2="93298"/>
                        <a14:foregroundMark x1="39884" y1="92641" x2="47907" y2="92773"/>
                        <a14:foregroundMark x1="48488" y1="92116" x2="51279" y2="91590"/>
                        <a14:foregroundMark x1="51395" y1="90539" x2="51047" y2="91984"/>
                        <a14:foregroundMark x1="40930" y1="89619" x2="45581" y2="90013"/>
                        <a14:foregroundMark x1="41628" y1="89619" x2="46395" y2="89619"/>
                        <a14:foregroundMark x1="47907" y1="89882" x2="49884" y2="90407"/>
                        <a14:foregroundMark x1="49884" y1="90145" x2="51279" y2="91064"/>
                        <a14:foregroundMark x1="47558" y1="89750" x2="50930" y2="90539"/>
                        <a14:foregroundMark x1="50233" y1="90276" x2="51047" y2="90933"/>
                        <a14:foregroundMark x1="36047" y1="92904" x2="39884" y2="93167"/>
                        <a14:foregroundMark x1="36860" y1="93298" x2="41977" y2="93824"/>
                        <a14:foregroundMark x1="76163" y1="12221" x2="75465" y2="14849"/>
                        <a14:foregroundMark x1="73953" y1="47438" x2="73953" y2="51380"/>
                        <a14:backgroundMark x1="40698" y1="91459" x2="49651" y2="91196"/>
                        <a14:backgroundMark x1="37674" y1="94218" x2="40930" y2="94481"/>
                        <a14:backgroundMark x1="39884" y1="93955" x2="44535" y2="93955"/>
                        <a14:backgroundMark x1="44302" y1="93561" x2="48140" y2="93035"/>
                        <a14:backgroundMark x1="44419" y1="93693" x2="40930" y2="93693"/>
                        <a14:backgroundMark x1="37791" y1="93955" x2="37791" y2="95795"/>
                        <a14:backgroundMark x1="37093" y1="92641" x2="34884" y2="93693"/>
                        <a14:backgroundMark x1="41512" y1="92378" x2="39419" y2="92378"/>
                        <a14:backgroundMark x1="38488" y1="93693" x2="42674" y2="93561"/>
                        <a14:backgroundMark x1="47674" y1="92904" x2="50698" y2="92510"/>
                        <a14:backgroundMark x1="50930" y1="92247" x2="53721" y2="91064"/>
                        <a14:backgroundMark x1="49186" y1="90933" x2="50116" y2="90933"/>
                        <a14:backgroundMark x1="47791" y1="91064" x2="48721" y2="90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1" y="446833"/>
            <a:ext cx="4555797" cy="403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08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FBFECE-1578-4EC4-B77C-8618088FFCAD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65AD851-48C6-4674-BE2D-54880F356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CDD7B6D-A2E3-4FB8-A142-AB5DF03959DE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38CF333-BEE4-48BA-90DE-D4AD213F2DB9}"/>
              </a:ext>
            </a:extLst>
          </p:cNvPr>
          <p:cNvSpPr/>
          <p:nvPr/>
        </p:nvSpPr>
        <p:spPr>
          <a:xfrm>
            <a:off x="3408875" y="658438"/>
            <a:ext cx="6727289" cy="619434"/>
          </a:xfrm>
          <a:custGeom>
            <a:avLst/>
            <a:gdLst>
              <a:gd name="connsiteX0" fmla="*/ 0 w 6727289"/>
              <a:gd name="connsiteY0" fmla="*/ 0 h 619434"/>
              <a:gd name="connsiteX1" fmla="*/ 6417572 w 6727289"/>
              <a:gd name="connsiteY1" fmla="*/ 0 h 619434"/>
              <a:gd name="connsiteX2" fmla="*/ 6727289 w 6727289"/>
              <a:gd name="connsiteY2" fmla="*/ 309717 h 619434"/>
              <a:gd name="connsiteX3" fmla="*/ 6727288 w 6727289"/>
              <a:gd name="connsiteY3" fmla="*/ 309717 h 619434"/>
              <a:gd name="connsiteX4" fmla="*/ 6417571 w 6727289"/>
              <a:gd name="connsiteY4" fmla="*/ 619434 h 619434"/>
              <a:gd name="connsiteX5" fmla="*/ 0 w 6727289"/>
              <a:gd name="connsiteY5" fmla="*/ 619433 h 619434"/>
              <a:gd name="connsiteX6" fmla="*/ 34122 w 6727289"/>
              <a:gd name="connsiteY6" fmla="*/ 556568 h 619434"/>
              <a:gd name="connsiteX7" fmla="*/ 83959 w 6727289"/>
              <a:gd name="connsiteY7" fmla="*/ 309716 h 619434"/>
              <a:gd name="connsiteX8" fmla="*/ 34122 w 6727289"/>
              <a:gd name="connsiteY8" fmla="*/ 62865 h 619434"/>
              <a:gd name="connsiteX9" fmla="*/ 0 w 6727289"/>
              <a:gd name="connsiteY9" fmla="*/ 0 h 61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7289" h="619434">
                <a:moveTo>
                  <a:pt x="0" y="0"/>
                </a:moveTo>
                <a:lnTo>
                  <a:pt x="6417572" y="0"/>
                </a:lnTo>
                <a:cubicBezTo>
                  <a:pt x="6588624" y="0"/>
                  <a:pt x="6727289" y="138665"/>
                  <a:pt x="6727289" y="309717"/>
                </a:cubicBezTo>
                <a:lnTo>
                  <a:pt x="6727288" y="309717"/>
                </a:lnTo>
                <a:cubicBezTo>
                  <a:pt x="6727288" y="480769"/>
                  <a:pt x="6588623" y="619434"/>
                  <a:pt x="6417571" y="619434"/>
                </a:cubicBezTo>
                <a:lnTo>
                  <a:pt x="0" y="619433"/>
                </a:lnTo>
                <a:lnTo>
                  <a:pt x="34122" y="556568"/>
                </a:lnTo>
                <a:cubicBezTo>
                  <a:pt x="66213" y="480695"/>
                  <a:pt x="83959" y="397278"/>
                  <a:pt x="83959" y="309716"/>
                </a:cubicBezTo>
                <a:cubicBezTo>
                  <a:pt x="83959" y="222154"/>
                  <a:pt x="66213" y="138737"/>
                  <a:pt x="34122" y="6286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76843E-F85C-4B21-B7D9-571F68B895F9}"/>
              </a:ext>
            </a:extLst>
          </p:cNvPr>
          <p:cNvSpPr/>
          <p:nvPr/>
        </p:nvSpPr>
        <p:spPr>
          <a:xfrm>
            <a:off x="2601975" y="522711"/>
            <a:ext cx="890888" cy="890888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8125867-320E-46ED-85BF-89C224C27D6D}"/>
              </a:ext>
            </a:extLst>
          </p:cNvPr>
          <p:cNvSpPr/>
          <p:nvPr/>
        </p:nvSpPr>
        <p:spPr>
          <a:xfrm>
            <a:off x="3408875" y="1685053"/>
            <a:ext cx="6727289" cy="619434"/>
          </a:xfrm>
          <a:custGeom>
            <a:avLst/>
            <a:gdLst>
              <a:gd name="connsiteX0" fmla="*/ 0 w 6727289"/>
              <a:gd name="connsiteY0" fmla="*/ 0 h 619434"/>
              <a:gd name="connsiteX1" fmla="*/ 6417572 w 6727289"/>
              <a:gd name="connsiteY1" fmla="*/ 0 h 619434"/>
              <a:gd name="connsiteX2" fmla="*/ 6727289 w 6727289"/>
              <a:gd name="connsiteY2" fmla="*/ 309717 h 619434"/>
              <a:gd name="connsiteX3" fmla="*/ 6727288 w 6727289"/>
              <a:gd name="connsiteY3" fmla="*/ 309717 h 619434"/>
              <a:gd name="connsiteX4" fmla="*/ 6417571 w 6727289"/>
              <a:gd name="connsiteY4" fmla="*/ 619434 h 619434"/>
              <a:gd name="connsiteX5" fmla="*/ 0 w 6727289"/>
              <a:gd name="connsiteY5" fmla="*/ 619433 h 619434"/>
              <a:gd name="connsiteX6" fmla="*/ 34122 w 6727289"/>
              <a:gd name="connsiteY6" fmla="*/ 556568 h 619434"/>
              <a:gd name="connsiteX7" fmla="*/ 83959 w 6727289"/>
              <a:gd name="connsiteY7" fmla="*/ 309716 h 619434"/>
              <a:gd name="connsiteX8" fmla="*/ 34122 w 6727289"/>
              <a:gd name="connsiteY8" fmla="*/ 62865 h 619434"/>
              <a:gd name="connsiteX9" fmla="*/ 0 w 6727289"/>
              <a:gd name="connsiteY9" fmla="*/ 0 h 61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7289" h="619434">
                <a:moveTo>
                  <a:pt x="0" y="0"/>
                </a:moveTo>
                <a:lnTo>
                  <a:pt x="6417572" y="0"/>
                </a:lnTo>
                <a:cubicBezTo>
                  <a:pt x="6588624" y="0"/>
                  <a:pt x="6727289" y="138665"/>
                  <a:pt x="6727289" y="309717"/>
                </a:cubicBezTo>
                <a:lnTo>
                  <a:pt x="6727288" y="309717"/>
                </a:lnTo>
                <a:cubicBezTo>
                  <a:pt x="6727288" y="480769"/>
                  <a:pt x="6588623" y="619434"/>
                  <a:pt x="6417571" y="619434"/>
                </a:cubicBezTo>
                <a:lnTo>
                  <a:pt x="0" y="619433"/>
                </a:lnTo>
                <a:lnTo>
                  <a:pt x="34122" y="556568"/>
                </a:lnTo>
                <a:cubicBezTo>
                  <a:pt x="66213" y="480695"/>
                  <a:pt x="83959" y="397278"/>
                  <a:pt x="83959" y="309716"/>
                </a:cubicBezTo>
                <a:cubicBezTo>
                  <a:pt x="83959" y="222154"/>
                  <a:pt x="66213" y="138737"/>
                  <a:pt x="34122" y="6286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294F771-3D27-4E90-A1E8-8849ADE3F072}"/>
              </a:ext>
            </a:extLst>
          </p:cNvPr>
          <p:cNvSpPr/>
          <p:nvPr/>
        </p:nvSpPr>
        <p:spPr>
          <a:xfrm>
            <a:off x="2601975" y="1549326"/>
            <a:ext cx="890888" cy="890888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C89F22F-2D97-4084-A01F-09AA109773F9}"/>
              </a:ext>
            </a:extLst>
          </p:cNvPr>
          <p:cNvSpPr/>
          <p:nvPr/>
        </p:nvSpPr>
        <p:spPr>
          <a:xfrm>
            <a:off x="3408875" y="2711668"/>
            <a:ext cx="6727289" cy="619434"/>
          </a:xfrm>
          <a:custGeom>
            <a:avLst/>
            <a:gdLst>
              <a:gd name="connsiteX0" fmla="*/ 0 w 6727289"/>
              <a:gd name="connsiteY0" fmla="*/ 0 h 619434"/>
              <a:gd name="connsiteX1" fmla="*/ 6417572 w 6727289"/>
              <a:gd name="connsiteY1" fmla="*/ 0 h 619434"/>
              <a:gd name="connsiteX2" fmla="*/ 6727289 w 6727289"/>
              <a:gd name="connsiteY2" fmla="*/ 309717 h 619434"/>
              <a:gd name="connsiteX3" fmla="*/ 6727288 w 6727289"/>
              <a:gd name="connsiteY3" fmla="*/ 309717 h 619434"/>
              <a:gd name="connsiteX4" fmla="*/ 6417571 w 6727289"/>
              <a:gd name="connsiteY4" fmla="*/ 619434 h 619434"/>
              <a:gd name="connsiteX5" fmla="*/ 0 w 6727289"/>
              <a:gd name="connsiteY5" fmla="*/ 619433 h 619434"/>
              <a:gd name="connsiteX6" fmla="*/ 34122 w 6727289"/>
              <a:gd name="connsiteY6" fmla="*/ 556568 h 619434"/>
              <a:gd name="connsiteX7" fmla="*/ 83959 w 6727289"/>
              <a:gd name="connsiteY7" fmla="*/ 309716 h 619434"/>
              <a:gd name="connsiteX8" fmla="*/ 34122 w 6727289"/>
              <a:gd name="connsiteY8" fmla="*/ 62865 h 619434"/>
              <a:gd name="connsiteX9" fmla="*/ 0 w 6727289"/>
              <a:gd name="connsiteY9" fmla="*/ 0 h 61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7289" h="619434">
                <a:moveTo>
                  <a:pt x="0" y="0"/>
                </a:moveTo>
                <a:lnTo>
                  <a:pt x="6417572" y="0"/>
                </a:lnTo>
                <a:cubicBezTo>
                  <a:pt x="6588624" y="0"/>
                  <a:pt x="6727289" y="138665"/>
                  <a:pt x="6727289" y="309717"/>
                </a:cubicBezTo>
                <a:lnTo>
                  <a:pt x="6727288" y="309717"/>
                </a:lnTo>
                <a:cubicBezTo>
                  <a:pt x="6727288" y="480769"/>
                  <a:pt x="6588623" y="619434"/>
                  <a:pt x="6417571" y="619434"/>
                </a:cubicBezTo>
                <a:lnTo>
                  <a:pt x="0" y="619433"/>
                </a:lnTo>
                <a:lnTo>
                  <a:pt x="34122" y="556568"/>
                </a:lnTo>
                <a:cubicBezTo>
                  <a:pt x="66213" y="480695"/>
                  <a:pt x="83959" y="397278"/>
                  <a:pt x="83959" y="309716"/>
                </a:cubicBezTo>
                <a:cubicBezTo>
                  <a:pt x="83959" y="222154"/>
                  <a:pt x="66213" y="138737"/>
                  <a:pt x="34122" y="6286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0DFFFA1-DFC1-4BD3-9CB0-6481FD6C6362}"/>
              </a:ext>
            </a:extLst>
          </p:cNvPr>
          <p:cNvSpPr/>
          <p:nvPr/>
        </p:nvSpPr>
        <p:spPr>
          <a:xfrm>
            <a:off x="2601975" y="2575941"/>
            <a:ext cx="890888" cy="890888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6A2EAB3-E2C8-43C8-A5FC-9D06C932472C}"/>
              </a:ext>
            </a:extLst>
          </p:cNvPr>
          <p:cNvSpPr/>
          <p:nvPr/>
        </p:nvSpPr>
        <p:spPr>
          <a:xfrm>
            <a:off x="3408875" y="3738283"/>
            <a:ext cx="6727289" cy="619434"/>
          </a:xfrm>
          <a:custGeom>
            <a:avLst/>
            <a:gdLst>
              <a:gd name="connsiteX0" fmla="*/ 0 w 6727289"/>
              <a:gd name="connsiteY0" fmla="*/ 0 h 619434"/>
              <a:gd name="connsiteX1" fmla="*/ 6417572 w 6727289"/>
              <a:gd name="connsiteY1" fmla="*/ 0 h 619434"/>
              <a:gd name="connsiteX2" fmla="*/ 6727289 w 6727289"/>
              <a:gd name="connsiteY2" fmla="*/ 309717 h 619434"/>
              <a:gd name="connsiteX3" fmla="*/ 6727288 w 6727289"/>
              <a:gd name="connsiteY3" fmla="*/ 309717 h 619434"/>
              <a:gd name="connsiteX4" fmla="*/ 6417571 w 6727289"/>
              <a:gd name="connsiteY4" fmla="*/ 619434 h 619434"/>
              <a:gd name="connsiteX5" fmla="*/ 0 w 6727289"/>
              <a:gd name="connsiteY5" fmla="*/ 619433 h 619434"/>
              <a:gd name="connsiteX6" fmla="*/ 34122 w 6727289"/>
              <a:gd name="connsiteY6" fmla="*/ 556568 h 619434"/>
              <a:gd name="connsiteX7" fmla="*/ 83959 w 6727289"/>
              <a:gd name="connsiteY7" fmla="*/ 309716 h 619434"/>
              <a:gd name="connsiteX8" fmla="*/ 34122 w 6727289"/>
              <a:gd name="connsiteY8" fmla="*/ 62865 h 619434"/>
              <a:gd name="connsiteX9" fmla="*/ 0 w 6727289"/>
              <a:gd name="connsiteY9" fmla="*/ 0 h 61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7289" h="619434">
                <a:moveTo>
                  <a:pt x="0" y="0"/>
                </a:moveTo>
                <a:lnTo>
                  <a:pt x="6417572" y="0"/>
                </a:lnTo>
                <a:cubicBezTo>
                  <a:pt x="6588624" y="0"/>
                  <a:pt x="6727289" y="138665"/>
                  <a:pt x="6727289" y="309717"/>
                </a:cubicBezTo>
                <a:lnTo>
                  <a:pt x="6727288" y="309717"/>
                </a:lnTo>
                <a:cubicBezTo>
                  <a:pt x="6727288" y="480769"/>
                  <a:pt x="6588623" y="619434"/>
                  <a:pt x="6417571" y="619434"/>
                </a:cubicBezTo>
                <a:lnTo>
                  <a:pt x="0" y="619433"/>
                </a:lnTo>
                <a:lnTo>
                  <a:pt x="34122" y="556568"/>
                </a:lnTo>
                <a:cubicBezTo>
                  <a:pt x="66213" y="480695"/>
                  <a:pt x="83959" y="397278"/>
                  <a:pt x="83959" y="309716"/>
                </a:cubicBezTo>
                <a:cubicBezTo>
                  <a:pt x="83959" y="222154"/>
                  <a:pt x="66213" y="138737"/>
                  <a:pt x="34122" y="6286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EBAF233-ADD9-4C33-BC3F-3C6D4FA3CA03}"/>
              </a:ext>
            </a:extLst>
          </p:cNvPr>
          <p:cNvSpPr/>
          <p:nvPr/>
        </p:nvSpPr>
        <p:spPr>
          <a:xfrm>
            <a:off x="2601975" y="3602556"/>
            <a:ext cx="890888" cy="890888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837758E-6F1D-41F7-975C-1B4788D9DD9C}"/>
              </a:ext>
            </a:extLst>
          </p:cNvPr>
          <p:cNvSpPr/>
          <p:nvPr/>
        </p:nvSpPr>
        <p:spPr>
          <a:xfrm>
            <a:off x="3408875" y="4764898"/>
            <a:ext cx="6727289" cy="619434"/>
          </a:xfrm>
          <a:custGeom>
            <a:avLst/>
            <a:gdLst>
              <a:gd name="connsiteX0" fmla="*/ 0 w 6727289"/>
              <a:gd name="connsiteY0" fmla="*/ 0 h 619434"/>
              <a:gd name="connsiteX1" fmla="*/ 6417572 w 6727289"/>
              <a:gd name="connsiteY1" fmla="*/ 0 h 619434"/>
              <a:gd name="connsiteX2" fmla="*/ 6727289 w 6727289"/>
              <a:gd name="connsiteY2" fmla="*/ 309717 h 619434"/>
              <a:gd name="connsiteX3" fmla="*/ 6727288 w 6727289"/>
              <a:gd name="connsiteY3" fmla="*/ 309717 h 619434"/>
              <a:gd name="connsiteX4" fmla="*/ 6417571 w 6727289"/>
              <a:gd name="connsiteY4" fmla="*/ 619434 h 619434"/>
              <a:gd name="connsiteX5" fmla="*/ 0 w 6727289"/>
              <a:gd name="connsiteY5" fmla="*/ 619433 h 619434"/>
              <a:gd name="connsiteX6" fmla="*/ 34122 w 6727289"/>
              <a:gd name="connsiteY6" fmla="*/ 556568 h 619434"/>
              <a:gd name="connsiteX7" fmla="*/ 83959 w 6727289"/>
              <a:gd name="connsiteY7" fmla="*/ 309716 h 619434"/>
              <a:gd name="connsiteX8" fmla="*/ 34122 w 6727289"/>
              <a:gd name="connsiteY8" fmla="*/ 62865 h 619434"/>
              <a:gd name="connsiteX9" fmla="*/ 0 w 6727289"/>
              <a:gd name="connsiteY9" fmla="*/ 0 h 61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7289" h="619434">
                <a:moveTo>
                  <a:pt x="0" y="0"/>
                </a:moveTo>
                <a:lnTo>
                  <a:pt x="6417572" y="0"/>
                </a:lnTo>
                <a:cubicBezTo>
                  <a:pt x="6588624" y="0"/>
                  <a:pt x="6727289" y="138665"/>
                  <a:pt x="6727289" y="309717"/>
                </a:cubicBezTo>
                <a:lnTo>
                  <a:pt x="6727288" y="309717"/>
                </a:lnTo>
                <a:cubicBezTo>
                  <a:pt x="6727288" y="480769"/>
                  <a:pt x="6588623" y="619434"/>
                  <a:pt x="6417571" y="619434"/>
                </a:cubicBezTo>
                <a:lnTo>
                  <a:pt x="0" y="619433"/>
                </a:lnTo>
                <a:lnTo>
                  <a:pt x="34122" y="556568"/>
                </a:lnTo>
                <a:cubicBezTo>
                  <a:pt x="66213" y="480695"/>
                  <a:pt x="83959" y="397278"/>
                  <a:pt x="83959" y="309716"/>
                </a:cubicBezTo>
                <a:cubicBezTo>
                  <a:pt x="83959" y="222154"/>
                  <a:pt x="66213" y="138737"/>
                  <a:pt x="34122" y="6286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 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CA9C7AB-671C-4F67-86C7-685FE6137FD8}"/>
              </a:ext>
            </a:extLst>
          </p:cNvPr>
          <p:cNvSpPr/>
          <p:nvPr/>
        </p:nvSpPr>
        <p:spPr>
          <a:xfrm>
            <a:off x="2601975" y="4629171"/>
            <a:ext cx="890888" cy="890888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A136089-3705-4DEA-A52A-44A7A8D6DD3A}"/>
              </a:ext>
            </a:extLst>
          </p:cNvPr>
          <p:cNvSpPr/>
          <p:nvPr/>
        </p:nvSpPr>
        <p:spPr>
          <a:xfrm>
            <a:off x="3408875" y="5791513"/>
            <a:ext cx="6727289" cy="619434"/>
          </a:xfrm>
          <a:custGeom>
            <a:avLst/>
            <a:gdLst>
              <a:gd name="connsiteX0" fmla="*/ 0 w 6727289"/>
              <a:gd name="connsiteY0" fmla="*/ 0 h 619434"/>
              <a:gd name="connsiteX1" fmla="*/ 6417572 w 6727289"/>
              <a:gd name="connsiteY1" fmla="*/ 0 h 619434"/>
              <a:gd name="connsiteX2" fmla="*/ 6727289 w 6727289"/>
              <a:gd name="connsiteY2" fmla="*/ 309717 h 619434"/>
              <a:gd name="connsiteX3" fmla="*/ 6727288 w 6727289"/>
              <a:gd name="connsiteY3" fmla="*/ 309717 h 619434"/>
              <a:gd name="connsiteX4" fmla="*/ 6417571 w 6727289"/>
              <a:gd name="connsiteY4" fmla="*/ 619434 h 619434"/>
              <a:gd name="connsiteX5" fmla="*/ 0 w 6727289"/>
              <a:gd name="connsiteY5" fmla="*/ 619433 h 619434"/>
              <a:gd name="connsiteX6" fmla="*/ 34122 w 6727289"/>
              <a:gd name="connsiteY6" fmla="*/ 556568 h 619434"/>
              <a:gd name="connsiteX7" fmla="*/ 83959 w 6727289"/>
              <a:gd name="connsiteY7" fmla="*/ 309716 h 619434"/>
              <a:gd name="connsiteX8" fmla="*/ 34122 w 6727289"/>
              <a:gd name="connsiteY8" fmla="*/ 62865 h 619434"/>
              <a:gd name="connsiteX9" fmla="*/ 0 w 6727289"/>
              <a:gd name="connsiteY9" fmla="*/ 0 h 61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7289" h="619434">
                <a:moveTo>
                  <a:pt x="0" y="0"/>
                </a:moveTo>
                <a:lnTo>
                  <a:pt x="6417572" y="0"/>
                </a:lnTo>
                <a:cubicBezTo>
                  <a:pt x="6588624" y="0"/>
                  <a:pt x="6727289" y="138665"/>
                  <a:pt x="6727289" y="309717"/>
                </a:cubicBezTo>
                <a:lnTo>
                  <a:pt x="6727288" y="309717"/>
                </a:lnTo>
                <a:cubicBezTo>
                  <a:pt x="6727288" y="480769"/>
                  <a:pt x="6588623" y="619434"/>
                  <a:pt x="6417571" y="619434"/>
                </a:cubicBezTo>
                <a:lnTo>
                  <a:pt x="0" y="619433"/>
                </a:lnTo>
                <a:lnTo>
                  <a:pt x="34122" y="556568"/>
                </a:lnTo>
                <a:cubicBezTo>
                  <a:pt x="66213" y="480695"/>
                  <a:pt x="83959" y="397278"/>
                  <a:pt x="83959" y="309716"/>
                </a:cubicBezTo>
                <a:cubicBezTo>
                  <a:pt x="83959" y="222154"/>
                  <a:pt x="66213" y="138737"/>
                  <a:pt x="34122" y="6286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9C9693A-C3B7-47A0-BCDA-7A0D4FC100F7}"/>
              </a:ext>
            </a:extLst>
          </p:cNvPr>
          <p:cNvSpPr/>
          <p:nvPr/>
        </p:nvSpPr>
        <p:spPr>
          <a:xfrm>
            <a:off x="2601975" y="5655786"/>
            <a:ext cx="890888" cy="890888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C031E6-4313-40F1-9712-5F630BE0059A}"/>
              </a:ext>
            </a:extLst>
          </p:cNvPr>
          <p:cNvSpPr txBox="1"/>
          <p:nvPr/>
        </p:nvSpPr>
        <p:spPr>
          <a:xfrm>
            <a:off x="3432695" y="715458"/>
            <a:ext cx="173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া?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F0AEE7-7A9D-4B3B-920A-BD00015E2871}"/>
              </a:ext>
            </a:extLst>
          </p:cNvPr>
          <p:cNvSpPr txBox="1"/>
          <p:nvPr/>
        </p:nvSpPr>
        <p:spPr>
          <a:xfrm>
            <a:off x="3408874" y="1739278"/>
            <a:ext cx="672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3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ংলাদেশের</a:t>
            </a:r>
            <a:r>
              <a:rPr lang="en-US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3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র্মকর্তাদের</a:t>
            </a:r>
            <a:r>
              <a:rPr lang="en-US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অবসর</a:t>
            </a:r>
            <a:r>
              <a:rPr lang="en-US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3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হনের</a:t>
            </a:r>
            <a:r>
              <a:rPr lang="en-US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4B745A-835D-4B48-89D5-F46CC96D040B}"/>
              </a:ext>
            </a:extLst>
          </p:cNvPr>
          <p:cNvSpPr txBox="1"/>
          <p:nvPr/>
        </p:nvSpPr>
        <p:spPr>
          <a:xfrm>
            <a:off x="3408873" y="2801920"/>
            <a:ext cx="6598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েশি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6A15C9-9410-40D4-9202-79C33AE352C5}"/>
              </a:ext>
            </a:extLst>
          </p:cNvPr>
          <p:cNvSpPr txBox="1"/>
          <p:nvPr/>
        </p:nvSpPr>
        <p:spPr>
          <a:xfrm>
            <a:off x="3408874" y="3792289"/>
            <a:ext cx="591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ষায়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ব্যাবস্থা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84CE1F-0BE8-4EE3-94F4-D1A1C5294E29}"/>
              </a:ext>
            </a:extLst>
          </p:cNvPr>
          <p:cNvSpPr txBox="1"/>
          <p:nvPr/>
        </p:nvSpPr>
        <p:spPr>
          <a:xfrm>
            <a:off x="3408873" y="4855477"/>
            <a:ext cx="5379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স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ো?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100DE0-9269-4962-ACE8-3DE06F307AEE}"/>
              </a:ext>
            </a:extLst>
          </p:cNvPr>
          <p:cNvSpPr txBox="1"/>
          <p:nvPr/>
        </p:nvSpPr>
        <p:spPr>
          <a:xfrm>
            <a:off x="3408873" y="5878499"/>
            <a:ext cx="706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স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9F83A8-2084-4FF2-A4B4-BEEF3B61981A}"/>
              </a:ext>
            </a:extLst>
          </p:cNvPr>
          <p:cNvSpPr txBox="1"/>
          <p:nvPr/>
        </p:nvSpPr>
        <p:spPr>
          <a:xfrm>
            <a:off x="2767931" y="331326"/>
            <a:ext cx="593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940AD0-BD31-42CC-A5B4-DCA097E5F590}"/>
              </a:ext>
            </a:extLst>
          </p:cNvPr>
          <p:cNvSpPr txBox="1"/>
          <p:nvPr/>
        </p:nvSpPr>
        <p:spPr>
          <a:xfrm>
            <a:off x="2741481" y="1350345"/>
            <a:ext cx="646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A61F40-2D1B-4E86-961D-726437A9DB92}"/>
              </a:ext>
            </a:extLst>
          </p:cNvPr>
          <p:cNvSpPr txBox="1"/>
          <p:nvPr/>
        </p:nvSpPr>
        <p:spPr>
          <a:xfrm>
            <a:off x="2696596" y="2386116"/>
            <a:ext cx="736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CCAC2C-B9CD-4BE3-BB0C-8BBD3BF57013}"/>
              </a:ext>
            </a:extLst>
          </p:cNvPr>
          <p:cNvSpPr txBox="1"/>
          <p:nvPr/>
        </p:nvSpPr>
        <p:spPr>
          <a:xfrm>
            <a:off x="2679369" y="3385108"/>
            <a:ext cx="611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61426E-740F-49FC-8BCA-9E198F8ED312}"/>
              </a:ext>
            </a:extLst>
          </p:cNvPr>
          <p:cNvSpPr txBox="1"/>
          <p:nvPr/>
        </p:nvSpPr>
        <p:spPr>
          <a:xfrm>
            <a:off x="2756763" y="4412894"/>
            <a:ext cx="6671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EC5E05-5E03-4475-B31A-75EE6FD0BAF3}"/>
              </a:ext>
            </a:extLst>
          </p:cNvPr>
          <p:cNvSpPr txBox="1"/>
          <p:nvPr/>
        </p:nvSpPr>
        <p:spPr>
          <a:xfrm>
            <a:off x="2696596" y="5396612"/>
            <a:ext cx="7200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B59F3E-DD0D-4005-8702-C099FF45F7BB}"/>
              </a:ext>
            </a:extLst>
          </p:cNvPr>
          <p:cNvSpPr txBox="1"/>
          <p:nvPr/>
        </p:nvSpPr>
        <p:spPr>
          <a:xfrm rot="16200000">
            <a:off x="-153712" y="2985148"/>
            <a:ext cx="3984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8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8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8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8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8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8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1104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5A2F9E-82D2-4C26-B3CE-0E730B93112F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6051C8F-478F-4B29-BCB0-E833C5B2F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19AD3A6-5A59-476F-80DE-08709D7B1D94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48E0933-5FF8-4BFF-969F-A5CCC361BB23}"/>
              </a:ext>
            </a:extLst>
          </p:cNvPr>
          <p:cNvSpPr txBox="1"/>
          <p:nvPr/>
        </p:nvSpPr>
        <p:spPr>
          <a:xfrm>
            <a:off x="4670321" y="4841750"/>
            <a:ext cx="2851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C1D56-5FBA-44E5-8B34-EC40593F4888}"/>
              </a:ext>
            </a:extLst>
          </p:cNvPr>
          <p:cNvSpPr txBox="1"/>
          <p:nvPr/>
        </p:nvSpPr>
        <p:spPr>
          <a:xfrm>
            <a:off x="1135429" y="5672747"/>
            <a:ext cx="10398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সম্মূখীন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026" name="Picture 2" descr="Niño de dibujos animados leyendo un libro con pila de libros ...">
            <a:extLst>
              <a:ext uri="{FF2B5EF4-FFF2-40B4-BE49-F238E27FC236}">
                <a16:creationId xmlns:a16="http://schemas.microsoft.com/office/drawing/2014/main" id="{8C51B73A-8BB0-4EDF-8A68-DA4B1337C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49" y="361699"/>
            <a:ext cx="4229102" cy="44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331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elpful Kid Stock Illustrations – 298 Helpful Kid Stock ...">
            <a:extLst>
              <a:ext uri="{FF2B5EF4-FFF2-40B4-BE49-F238E27FC236}">
                <a16:creationId xmlns:a16="http://schemas.microsoft.com/office/drawing/2014/main" id="{CF0B48FE-2E1E-4587-9550-0D2939C53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9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90" y="0"/>
            <a:ext cx="12217290" cy="697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B135B67-16A8-4152-B3A0-24B0749474C5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B8CC898-8C7F-4F2F-AA57-94951CAA2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79708F3-CF85-430A-8225-8E5CC03D69A4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1A939EB-82E9-4A13-AAE5-A6C8F7B303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5" b="36299"/>
          <a:stretch/>
        </p:blipFill>
        <p:spPr>
          <a:xfrm>
            <a:off x="0" y="2953908"/>
            <a:ext cx="4684624" cy="39040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85F94C-0649-4504-891B-6EF622455290}"/>
              </a:ext>
            </a:extLst>
          </p:cNvPr>
          <p:cNvSpPr txBox="1"/>
          <p:nvPr/>
        </p:nvSpPr>
        <p:spPr>
          <a:xfrm>
            <a:off x="1514168" y="1049312"/>
            <a:ext cx="916366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87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B5A06A-42B3-493F-91EC-54397FE809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2" b="46642"/>
          <a:stretch/>
        </p:blipFill>
        <p:spPr>
          <a:xfrm flipH="1">
            <a:off x="10503979" y="3703673"/>
            <a:ext cx="2008179" cy="3270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EAD9B4-BA56-48AA-832D-7FB4F22CEB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5" b="56466"/>
          <a:stretch/>
        </p:blipFill>
        <p:spPr>
          <a:xfrm rot="5612235">
            <a:off x="-310028" y="-212499"/>
            <a:ext cx="2816516" cy="26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8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9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 thought' by SuayaArt (With images) | Figure painting, Art ...">
            <a:extLst>
              <a:ext uri="{FF2B5EF4-FFF2-40B4-BE49-F238E27FC236}">
                <a16:creationId xmlns:a16="http://schemas.microsoft.com/office/drawing/2014/main" id="{96485EF2-62CF-4B96-8E0B-CDD6A00F9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500" y="1125998"/>
            <a:ext cx="4075249" cy="536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mebuying Advantages for Young Professionals - ICON Residential">
            <a:extLst>
              <a:ext uri="{FF2B5EF4-FFF2-40B4-BE49-F238E27FC236}">
                <a16:creationId xmlns:a16="http://schemas.microsoft.com/office/drawing/2014/main" id="{428ADBC7-3885-43BC-A6EB-A2E5A64D5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185" y="1125998"/>
            <a:ext cx="3570110" cy="222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hould your child be dairy free? - Healthy Food Guide">
            <a:extLst>
              <a:ext uri="{FF2B5EF4-FFF2-40B4-BE49-F238E27FC236}">
                <a16:creationId xmlns:a16="http://schemas.microsoft.com/office/drawing/2014/main" id="{5C8167AC-975C-4FC1-A995-724C7C8DF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5" b="100000" l="4846" r="89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737" y="3133317"/>
            <a:ext cx="3565558" cy="33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3049D1-25DD-4E4D-A882-C3DEC163369A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7787F6F-200F-4CFF-A514-BA2B9943A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E99C923-4F83-4E31-B121-B17903E10386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C19EF45-0C11-4E18-A1A8-54DEF105B11F}"/>
              </a:ext>
            </a:extLst>
          </p:cNvPr>
          <p:cNvSpPr txBox="1"/>
          <p:nvPr/>
        </p:nvSpPr>
        <p:spPr>
          <a:xfrm rot="16200000">
            <a:off x="1027820" y="5088514"/>
            <a:ext cx="1194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33644F-30D3-47DC-BD91-75C2EE3DEBA2}"/>
              </a:ext>
            </a:extLst>
          </p:cNvPr>
          <p:cNvSpPr txBox="1"/>
          <p:nvPr/>
        </p:nvSpPr>
        <p:spPr>
          <a:xfrm rot="5400000">
            <a:off x="9518759" y="3649179"/>
            <a:ext cx="1733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4A4592-F283-4B59-A731-3804C3DE037F}"/>
              </a:ext>
            </a:extLst>
          </p:cNvPr>
          <p:cNvSpPr txBox="1"/>
          <p:nvPr/>
        </p:nvSpPr>
        <p:spPr>
          <a:xfrm rot="16200000">
            <a:off x="630813" y="1720465"/>
            <a:ext cx="198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িশোর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44D964-83A1-4FA9-B56F-EE350F814EFB}"/>
              </a:ext>
            </a:extLst>
          </p:cNvPr>
          <p:cNvSpPr txBox="1"/>
          <p:nvPr/>
        </p:nvSpPr>
        <p:spPr>
          <a:xfrm>
            <a:off x="3696929" y="218314"/>
            <a:ext cx="4798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</p:spTree>
    <p:extLst>
      <p:ext uri="{BB962C8B-B14F-4D97-AF65-F5344CB8AC3E}">
        <p14:creationId xmlns:p14="http://schemas.microsoft.com/office/powerpoint/2010/main" val="1266862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oung man and old man together family Royalty Free Vector">
            <a:extLst>
              <a:ext uri="{FF2B5EF4-FFF2-40B4-BE49-F238E27FC236}">
                <a16:creationId xmlns:a16="http://schemas.microsoft.com/office/drawing/2014/main" id="{B57F9521-BE20-4483-81D3-102A58165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43"/>
          <a:stretch/>
        </p:blipFill>
        <p:spPr bwMode="auto">
          <a:xfrm>
            <a:off x="6438902" y="1898274"/>
            <a:ext cx="4196761" cy="439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Young man volunteer with old man in wheelchair Vector Image">
            <a:extLst>
              <a:ext uri="{FF2B5EF4-FFF2-40B4-BE49-F238E27FC236}">
                <a16:creationId xmlns:a16="http://schemas.microsoft.com/office/drawing/2014/main" id="{E3711CB1-6E93-45B1-B2DF-EA7C61A89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2" b="9897"/>
          <a:stretch/>
        </p:blipFill>
        <p:spPr bwMode="auto">
          <a:xfrm>
            <a:off x="1184960" y="1898274"/>
            <a:ext cx="4568140" cy="439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454C505-7272-4E69-8747-D6D878A9F8A6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6F8F348-6B4A-4A39-872E-1CEA62027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6268655-9D83-4D4A-8A95-AEF9F1DE476C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D0DD80D-0DB1-4080-B482-F4E93FAECBE4}"/>
              </a:ext>
            </a:extLst>
          </p:cNvPr>
          <p:cNvSpPr txBox="1"/>
          <p:nvPr/>
        </p:nvSpPr>
        <p:spPr>
          <a:xfrm>
            <a:off x="2266950" y="591559"/>
            <a:ext cx="765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োগীতা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823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ld Man In A Fighting Mood Threatens With His Fist. Social ...">
            <a:extLst>
              <a:ext uri="{FF2B5EF4-FFF2-40B4-BE49-F238E27FC236}">
                <a16:creationId xmlns:a16="http://schemas.microsoft.com/office/drawing/2014/main" id="{1E96EFB1-A6FF-4C68-A478-90582C350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7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05" r="13188"/>
          <a:stretch/>
        </p:blipFill>
        <p:spPr bwMode="auto">
          <a:xfrm>
            <a:off x="3371850" y="0"/>
            <a:ext cx="5152104" cy="518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08D2BFC-7944-4F5C-8215-7EA3FC77821A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2CC32C3-0AE5-4099-9BB3-F9801D7FD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2C60F6-C768-4C9F-8F00-7488C6CB6509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6B6416C-0060-43B0-B3E5-9B03099274A1}"/>
              </a:ext>
            </a:extLst>
          </p:cNvPr>
          <p:cNvSpPr txBox="1"/>
          <p:nvPr/>
        </p:nvSpPr>
        <p:spPr>
          <a:xfrm>
            <a:off x="3600450" y="5316397"/>
            <a:ext cx="5448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2797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Art of How to Hire a Home Health Care Agency for Seniors">
            <a:extLst>
              <a:ext uri="{FF2B5EF4-FFF2-40B4-BE49-F238E27FC236}">
                <a16:creationId xmlns:a16="http://schemas.microsoft.com/office/drawing/2014/main" id="{F8723001-9E11-4B6E-8772-13C98BA16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r="8"/>
          <a:stretch/>
        </p:blipFill>
        <p:spPr bwMode="auto">
          <a:xfrm>
            <a:off x="3393911" y="738718"/>
            <a:ext cx="5404177" cy="3966018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97EBD6-C4B6-4FD5-A0C9-23205DD13CC9}"/>
              </a:ext>
            </a:extLst>
          </p:cNvPr>
          <p:cNvSpPr txBox="1"/>
          <p:nvPr/>
        </p:nvSpPr>
        <p:spPr>
          <a:xfrm>
            <a:off x="4299153" y="4990132"/>
            <a:ext cx="359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িষ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D3138-6803-4C36-845A-BD96BCE0EF1E}"/>
              </a:ext>
            </a:extLst>
          </p:cNvPr>
          <p:cNvSpPr txBox="1"/>
          <p:nvPr/>
        </p:nvSpPr>
        <p:spPr>
          <a:xfrm>
            <a:off x="2571134" y="5415256"/>
            <a:ext cx="6572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ীণদের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ও অ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িকার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256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6D8AE2-8022-4987-865B-A4616B4370D2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ACA1C70-CA57-4F71-AD8C-F3C42D540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87F2F88-E4F0-4BDC-8463-6E9EEC81C0DD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69CD2E-0E67-41E6-AF41-BD7A3D12C406}"/>
              </a:ext>
            </a:extLst>
          </p:cNvPr>
          <p:cNvSpPr/>
          <p:nvPr/>
        </p:nvSpPr>
        <p:spPr>
          <a:xfrm>
            <a:off x="1490093" y="3008671"/>
            <a:ext cx="9211813" cy="84065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3E3174-5083-4C7D-B500-85FEC77CF33D}"/>
              </a:ext>
            </a:extLst>
          </p:cNvPr>
          <p:cNvSpPr/>
          <p:nvPr/>
        </p:nvSpPr>
        <p:spPr>
          <a:xfrm>
            <a:off x="1590107" y="3080877"/>
            <a:ext cx="696246" cy="6962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490503-B25F-47E8-84F6-9B365B1E1610}"/>
              </a:ext>
            </a:extLst>
          </p:cNvPr>
          <p:cNvSpPr/>
          <p:nvPr/>
        </p:nvSpPr>
        <p:spPr>
          <a:xfrm>
            <a:off x="1490093" y="4042902"/>
            <a:ext cx="9211813" cy="84065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CCE670-E451-4F45-A581-C47913DA5AFF}"/>
              </a:ext>
            </a:extLst>
          </p:cNvPr>
          <p:cNvSpPr/>
          <p:nvPr/>
        </p:nvSpPr>
        <p:spPr>
          <a:xfrm>
            <a:off x="1590107" y="4115108"/>
            <a:ext cx="696246" cy="6962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36FC229-7E40-4A4F-8302-56A3D76D8353}"/>
              </a:ext>
            </a:extLst>
          </p:cNvPr>
          <p:cNvSpPr/>
          <p:nvPr/>
        </p:nvSpPr>
        <p:spPr>
          <a:xfrm>
            <a:off x="1490093" y="5077133"/>
            <a:ext cx="9211813" cy="84065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C86901-CE6C-4E79-9EAA-58DBBD7618C8}"/>
              </a:ext>
            </a:extLst>
          </p:cNvPr>
          <p:cNvSpPr/>
          <p:nvPr/>
        </p:nvSpPr>
        <p:spPr>
          <a:xfrm>
            <a:off x="1590107" y="5149339"/>
            <a:ext cx="696246" cy="6962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49CBC6-7095-420E-89EE-620D7C54B648}"/>
              </a:ext>
            </a:extLst>
          </p:cNvPr>
          <p:cNvSpPr txBox="1"/>
          <p:nvPr/>
        </p:nvSpPr>
        <p:spPr>
          <a:xfrm>
            <a:off x="2473637" y="3144723"/>
            <a:ext cx="8040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প্রবীণদের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A75E05-62C5-4836-AD17-D0B366075A5D}"/>
              </a:ext>
            </a:extLst>
          </p:cNvPr>
          <p:cNvSpPr txBox="1"/>
          <p:nvPr/>
        </p:nvSpPr>
        <p:spPr>
          <a:xfrm>
            <a:off x="2473637" y="4188479"/>
            <a:ext cx="5865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অধীকার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5979C9-B7D4-4524-80B7-9BE2A010D5B3}"/>
              </a:ext>
            </a:extLst>
          </p:cNvPr>
          <p:cNvSpPr txBox="1"/>
          <p:nvPr/>
        </p:nvSpPr>
        <p:spPr>
          <a:xfrm>
            <a:off x="2521385" y="5137415"/>
            <a:ext cx="6224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িশ্লেষণ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062DCA-3844-485A-8A4E-9F8A355BD175}"/>
              </a:ext>
            </a:extLst>
          </p:cNvPr>
          <p:cNvSpPr txBox="1"/>
          <p:nvPr/>
        </p:nvSpPr>
        <p:spPr>
          <a:xfrm>
            <a:off x="5008362" y="1221643"/>
            <a:ext cx="2060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</a:p>
        </p:txBody>
      </p:sp>
    </p:spTree>
    <p:extLst>
      <p:ext uri="{BB962C8B-B14F-4D97-AF65-F5344CB8AC3E}">
        <p14:creationId xmlns:p14="http://schemas.microsoft.com/office/powerpoint/2010/main" val="219494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466B442-ED12-4539-B910-97A841F66198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A8211D-6034-4543-B8D2-ECD3B8EA3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DDC213B-9483-4C33-A2C0-E5B11C4CE71B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Nursery home daily elderly assistance flat composition with ...">
            <a:extLst>
              <a:ext uri="{FF2B5EF4-FFF2-40B4-BE49-F238E27FC236}">
                <a16:creationId xmlns:a16="http://schemas.microsoft.com/office/drawing/2014/main" id="{B6A8A568-383C-4BA0-A4FF-49B821FA2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77"/>
          <a:stretch/>
        </p:blipFill>
        <p:spPr bwMode="auto">
          <a:xfrm>
            <a:off x="15913" y="2905432"/>
            <a:ext cx="12176087" cy="395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1BD1B0-5BBB-4C06-939F-540ADAD2E17F}"/>
              </a:ext>
            </a:extLst>
          </p:cNvPr>
          <p:cNvSpPr txBox="1"/>
          <p:nvPr/>
        </p:nvSpPr>
        <p:spPr>
          <a:xfrm>
            <a:off x="4062278" y="1136231"/>
            <a:ext cx="4067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763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13C96C-D984-481D-98B2-02F1A5174A24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45264B1-E6D6-4D41-9581-E3896CE85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A8278EE-E72D-4FFA-921C-78AF0BDE2572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Cartoon senior elderly old man Royalty Free Vector Image">
            <a:extLst>
              <a:ext uri="{FF2B5EF4-FFF2-40B4-BE49-F238E27FC236}">
                <a16:creationId xmlns:a16="http://schemas.microsoft.com/office/drawing/2014/main" id="{3686EF9E-5B2F-4999-ACC5-52C9BD2A76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13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64" r="33588" b="7513"/>
          <a:stretch/>
        </p:blipFill>
        <p:spPr bwMode="auto">
          <a:xfrm>
            <a:off x="1767628" y="524656"/>
            <a:ext cx="2273429" cy="568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8560D9-C17A-43F0-8493-116C8BB0E8EB}"/>
              </a:ext>
            </a:extLst>
          </p:cNvPr>
          <p:cNvSpPr txBox="1"/>
          <p:nvPr/>
        </p:nvSpPr>
        <p:spPr>
          <a:xfrm>
            <a:off x="5545118" y="2905780"/>
            <a:ext cx="4373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চাকুরী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1B36D7-5775-4946-985A-2EB15013C6C5}"/>
              </a:ext>
            </a:extLst>
          </p:cNvPr>
          <p:cNvSpPr txBox="1"/>
          <p:nvPr/>
        </p:nvSpPr>
        <p:spPr>
          <a:xfrm>
            <a:off x="6132663" y="3862292"/>
            <a:ext cx="73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501C51-DE86-4EE0-93B0-E4BE3BA3C14D}"/>
              </a:ext>
            </a:extLst>
          </p:cNvPr>
          <p:cNvSpPr txBox="1"/>
          <p:nvPr/>
        </p:nvSpPr>
        <p:spPr>
          <a:xfrm>
            <a:off x="7256745" y="3862292"/>
            <a:ext cx="1580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167998-15AC-4439-9C1E-946129A18CFE}"/>
              </a:ext>
            </a:extLst>
          </p:cNvPr>
          <p:cNvSpPr txBox="1"/>
          <p:nvPr/>
        </p:nvSpPr>
        <p:spPr>
          <a:xfrm>
            <a:off x="7256745" y="4282968"/>
            <a:ext cx="1648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732F37-5AE9-47C0-ABD0-A19B2D34B449}"/>
              </a:ext>
            </a:extLst>
          </p:cNvPr>
          <p:cNvSpPr txBox="1"/>
          <p:nvPr/>
        </p:nvSpPr>
        <p:spPr>
          <a:xfrm>
            <a:off x="7246547" y="4716260"/>
            <a:ext cx="275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2C5F09-7958-4AA5-935C-7CCB298D67F3}"/>
              </a:ext>
            </a:extLst>
          </p:cNvPr>
          <p:cNvSpPr txBox="1"/>
          <p:nvPr/>
        </p:nvSpPr>
        <p:spPr>
          <a:xfrm>
            <a:off x="6132663" y="4320054"/>
            <a:ext cx="73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72B13E-DD96-4331-A3B0-B8600EE986C0}"/>
              </a:ext>
            </a:extLst>
          </p:cNvPr>
          <p:cNvSpPr txBox="1"/>
          <p:nvPr/>
        </p:nvSpPr>
        <p:spPr>
          <a:xfrm>
            <a:off x="6132663" y="4777815"/>
            <a:ext cx="73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F556EA-A25B-4DF1-A82C-128516E38AD4}"/>
              </a:ext>
            </a:extLst>
          </p:cNvPr>
          <p:cNvSpPr txBox="1"/>
          <p:nvPr/>
        </p:nvSpPr>
        <p:spPr>
          <a:xfrm>
            <a:off x="6500821" y="1916579"/>
            <a:ext cx="2432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</a:p>
        </p:txBody>
      </p:sp>
    </p:spTree>
    <p:extLst>
      <p:ext uri="{BB962C8B-B14F-4D97-AF65-F5344CB8AC3E}">
        <p14:creationId xmlns:p14="http://schemas.microsoft.com/office/powerpoint/2010/main" val="3566861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1000</Words>
  <Application>Microsoft Office PowerPoint</Application>
  <PresentationFormat>Widescreen</PresentationFormat>
  <Paragraphs>102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Bebas Neue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achintya</dc:creator>
  <cp:lastModifiedBy>achintya</cp:lastModifiedBy>
  <cp:revision>158</cp:revision>
  <dcterms:created xsi:type="dcterms:W3CDTF">2020-06-04T11:16:56Z</dcterms:created>
  <dcterms:modified xsi:type="dcterms:W3CDTF">2020-06-16T11:56:51Z</dcterms:modified>
</cp:coreProperties>
</file>