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8" r:id="rId4"/>
    <p:sldId id="266" r:id="rId5"/>
    <p:sldId id="267" r:id="rId6"/>
    <p:sldId id="271" r:id="rId7"/>
    <p:sldId id="263" r:id="rId8"/>
    <p:sldId id="269" r:id="rId9"/>
    <p:sldId id="265" r:id="rId10"/>
    <p:sldId id="264" r:id="rId11"/>
    <p:sldId id="277" r:id="rId12"/>
    <p:sldId id="272" r:id="rId13"/>
    <p:sldId id="273" r:id="rId14"/>
    <p:sldId id="278" r:id="rId15"/>
    <p:sldId id="275" r:id="rId16"/>
    <p:sldId id="279" r:id="rId17"/>
    <p:sldId id="280" r:id="rId18"/>
    <p:sldId id="281" r:id="rId19"/>
    <p:sldId id="282" r:id="rId20"/>
    <p:sldId id="283" r:id="rId21"/>
    <p:sldId id="284" r:id="rId22"/>
    <p:sldId id="288" r:id="rId23"/>
    <p:sldId id="286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67" autoAdjust="0"/>
  </p:normalViewPr>
  <p:slideViewPr>
    <p:cSldViewPr>
      <p:cViewPr varScale="1">
        <p:scale>
          <a:sx n="72" d="100"/>
          <a:sy n="72" d="100"/>
        </p:scale>
        <p:origin x="1242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E7E53-CE87-4AB4-8B89-EE41E1A4EC24}" type="datetimeFigureOut">
              <a:rPr lang="en-US" smtClean="0"/>
              <a:t>06/16/20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9B414-1ABF-4E17-B0B4-8D3F5931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1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B414-1ABF-4E17-B0B4-8D3F59319E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3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B414-1ABF-4E17-B0B4-8D3F59319E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B414-1ABF-4E17-B0B4-8D3F59319E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B414-1ABF-4E17-B0B4-8D3F59319E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6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B414-1ABF-4E17-B0B4-8D3F59319E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3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FD50-ACE5-421F-8023-B2477DCC4C75}" type="datetime1">
              <a:rPr lang="en-US" smtClean="0"/>
              <a:t>06/16/20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688-EC7F-497A-8275-FF8A5E7914D9}" type="datetime1">
              <a:rPr lang="en-US" smtClean="0"/>
              <a:t>06/16/20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285-72B8-40B8-A389-831C005C43AF}" type="datetime1">
              <a:rPr lang="en-US" smtClean="0"/>
              <a:t>06/16/20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0221-7545-4C5A-AE07-03A2C9C1F72D}" type="datetime1">
              <a:rPr lang="en-US" smtClean="0"/>
              <a:t>06/16/20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E77-93F2-419F-9C88-3EADBD5A8008}" type="datetime1">
              <a:rPr lang="en-US" smtClean="0"/>
              <a:t>06/16/20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223C-BF76-4145-906B-A20B1CF17B84}" type="datetime1">
              <a:rPr lang="en-US" smtClean="0"/>
              <a:t>06/16/20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7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9D12-F63F-44D1-8D4B-FBB1D22EC080}" type="datetime1">
              <a:rPr lang="en-US" smtClean="0"/>
              <a:t>06/16/20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B418-1D88-4AE6-88DC-D1E1BB14038E}" type="datetime1">
              <a:rPr lang="en-US" smtClean="0"/>
              <a:t>06/16/20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D6D-90A5-40E4-B5A4-B5B5B39D44A9}" type="datetime1">
              <a:rPr lang="en-US" smtClean="0"/>
              <a:t>06/16/20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DBF8-8EFF-4FD2-9A57-2494C79AC6E8}" type="datetime1">
              <a:rPr lang="en-US" smtClean="0"/>
              <a:t>06/16/20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AE93-8DC0-4185-8000-6D52CF5C4940}" type="datetime1">
              <a:rPr lang="en-US" smtClean="0"/>
              <a:t>06/16/20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5C1B-F8F2-4DFA-BF12-7DD125BF2D1B}" type="datetime1">
              <a:rPr lang="en-US" smtClean="0"/>
              <a:t>06/16/20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33D3-9648-4B9E-951D-AD9B6C53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81000" y="342900"/>
            <a:ext cx="7543800" cy="5171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943100"/>
            <a:ext cx="6705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 w="11430"/>
                <a:solidFill>
                  <a:srgbClr val="00B0F0"/>
                </a:solidFill>
                <a:effectLst>
                  <a:outerShdw dist="40000" dir="5040000" sx="105000" sy="105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11430"/>
              <a:solidFill>
                <a:srgbClr val="00B0F0"/>
              </a:solidFill>
              <a:effectLst>
                <a:outerShdw dist="40000" dir="5040000" sx="105000" sy="105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1300" y="2726619"/>
            <a:ext cx="3904136" cy="3026644"/>
            <a:chOff x="210664" y="2726619"/>
            <a:chExt cx="3904136" cy="302664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64" y="2726619"/>
              <a:ext cx="3904136" cy="244186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74260" y="5168488"/>
              <a:ext cx="125867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চিকিৎসা</a:t>
              </a:r>
              <a:endPara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600" y="114300"/>
            <a:ext cx="3962400" cy="2438400"/>
            <a:chOff x="228600" y="0"/>
            <a:chExt cx="3962400" cy="22054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0"/>
              <a:ext cx="3962400" cy="220549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743200" y="190500"/>
              <a:ext cx="9060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স্বাস্থ্য</a:t>
              </a:r>
              <a:endParaRPr lang="en-US" sz="3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953000" y="571500"/>
            <a:ext cx="38862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/>
              </a:rPr>
              <a:t>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রাষ্টকর্তৃক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সীমাকে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6" y="495300"/>
            <a:ext cx="3715734" cy="2145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4" y="2825920"/>
            <a:ext cx="3746666" cy="2518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862" y="5219700"/>
            <a:ext cx="169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খেলাধুলার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376" y="-45932"/>
            <a:ext cx="16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1104900"/>
            <a:ext cx="5029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নিরাপত্তাহীনতায়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সবদিক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বাধাহীন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" y="3098187"/>
            <a:ext cx="3505200" cy="2596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" y="251190"/>
            <a:ext cx="3682002" cy="23821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4990" y="648204"/>
            <a:ext cx="398990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স্বাস্থ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600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নিশ্চিতকরণের</a:t>
            </a:r>
            <a:r>
              <a:rPr lang="en-US" sz="3600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3600" cap="none" spc="0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0146428">
            <a:off x="3264152" y="186216"/>
            <a:ext cx="2657840" cy="779336"/>
            <a:chOff x="6553200" y="-47909"/>
            <a:chExt cx="3200400" cy="924209"/>
          </a:xfrm>
        </p:grpSpPr>
        <p:sp>
          <p:nvSpPr>
            <p:cNvPr id="9" name="Left Arrow 8"/>
            <p:cNvSpPr/>
            <p:nvPr/>
          </p:nvSpPr>
          <p:spPr>
            <a:xfrm>
              <a:off x="6741144" y="-47909"/>
              <a:ext cx="3012456" cy="924209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53200" y="103953"/>
              <a:ext cx="3200400" cy="6204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আইনগত</a:t>
              </a:r>
              <a:r>
                <a:rPr lang="en-US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অধিকার</a:t>
              </a:r>
              <a:endParaRPr lang="en-US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2613782">
            <a:off x="3238930" y="4612537"/>
            <a:ext cx="3836705" cy="800064"/>
            <a:chOff x="6062074" y="4223777"/>
            <a:chExt cx="3836705" cy="800064"/>
          </a:xfrm>
        </p:grpSpPr>
        <p:sp>
          <p:nvSpPr>
            <p:cNvPr id="12" name="Left Arrow 11"/>
            <p:cNvSpPr/>
            <p:nvPr/>
          </p:nvSpPr>
          <p:spPr>
            <a:xfrm rot="20146428">
              <a:off x="6067622" y="4223777"/>
              <a:ext cx="3831157" cy="800064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0127446">
              <a:off x="6062074" y="4420902"/>
              <a:ext cx="35670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স্বাধীন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ভাবে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চলার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অধিকার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2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400" y="2705100"/>
            <a:ext cx="7202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অধিকার-বলতে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5241" y="571500"/>
            <a:ext cx="38443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3be3b94f101e2b61b66dfc1b88c6c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7800"/>
            <a:ext cx="4005206" cy="4533900"/>
          </a:xfrm>
          <a:prstGeom prst="rect">
            <a:avLst/>
          </a:prstGeom>
        </p:spPr>
      </p:pic>
      <p:pic>
        <p:nvPicPr>
          <p:cNvPr id="3" name="Picture 2" descr="155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7800"/>
            <a:ext cx="3646714" cy="453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914900"/>
            <a:ext cx="8915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শিশুর মতামত প্রদানের অধিকার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647700"/>
            <a:ext cx="3952875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7700"/>
            <a:ext cx="41148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659102"/>
            <a:ext cx="899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ধনী-গরিব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সমঅধিকার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" y="4641194"/>
            <a:ext cx="8839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337403"/>
            <a:ext cx="3048000" cy="4719289"/>
            <a:chOff x="304800" y="337403"/>
            <a:chExt cx="3048000" cy="4719289"/>
          </a:xfrm>
        </p:grpSpPr>
        <p:pic>
          <p:nvPicPr>
            <p:cNvPr id="3" name="Picture 2" descr="thumb_CORPORAL_PUNISHMENT_3338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337403"/>
              <a:ext cx="3048000" cy="3238500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37253" y="2982127"/>
              <a:ext cx="1828800" cy="2074565"/>
            </a:xfrm>
            <a:prstGeom prst="mathMultiply">
              <a:avLst>
                <a:gd name="adj1" fmla="val 10617"/>
              </a:avLst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0" y="337403"/>
            <a:ext cx="3429000" cy="4719289"/>
            <a:chOff x="5334000" y="337403"/>
            <a:chExt cx="3429000" cy="4719289"/>
          </a:xfrm>
        </p:grpSpPr>
        <p:pic>
          <p:nvPicPr>
            <p:cNvPr id="2" name="Content Placeholder 3" descr="1237739282253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0" y="337403"/>
              <a:ext cx="3429000" cy="3238500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6661048" y="2982127"/>
              <a:ext cx="1828800" cy="2074565"/>
            </a:xfrm>
            <a:prstGeom prst="mathMultiply">
              <a:avLst>
                <a:gd name="adj1" fmla="val 10617"/>
              </a:avLst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2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7443"/>
            <a:ext cx="2590800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79450"/>
            <a:ext cx="3105150" cy="3638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62000"/>
            <a:ext cx="239268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584543"/>
            <a:ext cx="8793479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বর্ণ,জাতীয়তার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hildren-of-divorced-par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"/>
            <a:ext cx="4038600" cy="2326532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2" y="190500"/>
            <a:ext cx="3941064" cy="2326532"/>
          </a:xfrm>
          <a:prstGeom prst="rect">
            <a:avLst/>
          </a:prstGeom>
        </p:spPr>
      </p:pic>
      <p:pic>
        <p:nvPicPr>
          <p:cNvPr id="5" name="Picture 4" descr="sepaqration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712792"/>
            <a:ext cx="4038600" cy="2326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944" y="4943022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ইচ্ছার বিরুদ্ধে বিচ্ছিন্ন করা নিষিদ্ধ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712792"/>
            <a:ext cx="3843528" cy="23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448" y="4929684"/>
            <a:ext cx="7633855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 দ্রব্য গ্রহণ থেকে শিশুকে মুক্ত রাখা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24200" y="647700"/>
            <a:ext cx="2895600" cy="4213086"/>
            <a:chOff x="0" y="723900"/>
            <a:chExt cx="2895600" cy="4213086"/>
          </a:xfrm>
        </p:grpSpPr>
        <p:pic>
          <p:nvPicPr>
            <p:cNvPr id="3" name="Picture 2" descr="dru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23900"/>
              <a:ext cx="2895600" cy="3886200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190500" y="2628900"/>
              <a:ext cx="2514600" cy="2308086"/>
            </a:xfrm>
            <a:prstGeom prst="mathMultiply">
              <a:avLst>
                <a:gd name="adj1" fmla="val 79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0" y="666750"/>
            <a:ext cx="2971800" cy="4289285"/>
            <a:chOff x="2895600" y="647701"/>
            <a:chExt cx="2971800" cy="4289285"/>
          </a:xfrm>
        </p:grpSpPr>
        <p:pic>
          <p:nvPicPr>
            <p:cNvPr id="2" name="Content Placeholder 3" descr="831614-child-lighting-a-ciggarett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647701"/>
              <a:ext cx="2743200" cy="3962399"/>
            </a:xfrm>
            <a:prstGeom prst="rect">
              <a:avLst/>
            </a:prstGeom>
          </p:spPr>
        </p:pic>
        <p:sp>
          <p:nvSpPr>
            <p:cNvPr id="7" name="Multiply 6"/>
            <p:cNvSpPr/>
            <p:nvPr/>
          </p:nvSpPr>
          <p:spPr>
            <a:xfrm>
              <a:off x="2895600" y="2628900"/>
              <a:ext cx="2514600" cy="2308086"/>
            </a:xfrm>
            <a:prstGeom prst="mathMultiply">
              <a:avLst>
                <a:gd name="adj1" fmla="val 79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1350" y="666750"/>
            <a:ext cx="2895600" cy="4463457"/>
            <a:chOff x="6019800" y="647700"/>
            <a:chExt cx="2895600" cy="4463457"/>
          </a:xfrm>
        </p:grpSpPr>
        <p:pic>
          <p:nvPicPr>
            <p:cNvPr id="4" name="Picture 3" descr="s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800" y="647700"/>
              <a:ext cx="2895600" cy="3962400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6210300" y="2803071"/>
              <a:ext cx="2514600" cy="2308086"/>
            </a:xfrm>
            <a:prstGeom prst="mathMultiply">
              <a:avLst>
                <a:gd name="adj1" fmla="val 79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39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-4.44444E-6 L -0.35 0.008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-2.22222E-6 L 0.35 -0.01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6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55090"/>
            <a:ext cx="301752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cap="none" spc="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399" y="1765149"/>
            <a:ext cx="53271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</a:t>
            </a: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 ইন্সট্রাক্টর(ইলেক)</a:t>
            </a: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কদমতলী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-০১৭১৬৫৭৭৯৪২</a:t>
            </a:r>
            <a:endParaRPr lang="bn-BD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shamul2006@gmail.com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943100"/>
            <a:ext cx="335961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2400000" rev="0"/>
              </a:camera>
              <a:lightRig rig="flat" dir="tl">
                <a:rot lat="0" lon="0" rev="6600000"/>
              </a:lightRig>
            </a:scene3d>
            <a:sp3d z="31750"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শ্রেণিঃ-ষষ্ঠ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অধ্যায়ঃ-10ম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সময়ঃ-50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পিরিয়ডঃ05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00/00/20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0986" y="2036921"/>
            <a:ext cx="152400" cy="2503444"/>
            <a:chOff x="4495800" y="1816250"/>
            <a:chExt cx="152400" cy="250344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648200" y="2158925"/>
              <a:ext cx="0" cy="17781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1816250"/>
              <a:ext cx="0" cy="250344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95800" y="2171700"/>
              <a:ext cx="0" cy="1752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625"/>
            <a:ext cx="1600200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729" y="214580"/>
            <a:ext cx="35830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1000" y="1638300"/>
            <a:ext cx="8077200" cy="312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বঞ্চিত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6996" y="1905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014" y="4622596"/>
            <a:ext cx="85699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3576" r="20972" b="8046"/>
          <a:stretch/>
        </p:blipFill>
        <p:spPr>
          <a:xfrm>
            <a:off x="2667000" y="1113830"/>
            <a:ext cx="3962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50598" y="114300"/>
            <a:ext cx="4247171" cy="952500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88148"/>
              </p:ext>
            </p:extLst>
          </p:nvPr>
        </p:nvGraphicFramePr>
        <p:xfrm>
          <a:off x="3581400" y="1562100"/>
          <a:ext cx="2655887" cy="298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435240" imgH="488520" progId="Package">
                  <p:embed/>
                </p:oleObj>
              </mc:Choice>
              <mc:Fallback>
                <p:oleObj name="Packager Shell Object" showAsIcon="1" r:id="rId3" imgW="4352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1562100"/>
                        <a:ext cx="2655887" cy="298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9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"/>
            <a:ext cx="8258782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876300"/>
            <a:ext cx="7823875" cy="4229100"/>
          </a:xfrm>
          <a:custGeom>
            <a:avLst/>
            <a:gdLst/>
            <a:ahLst/>
            <a:cxnLst/>
            <a:rect l="l" t="t" r="r" b="b"/>
            <a:pathLst>
              <a:path w="4572000" h="2419350">
                <a:moveTo>
                  <a:pt x="617060" y="960253"/>
                </a:moveTo>
                <a:cubicBezTo>
                  <a:pt x="617138" y="1204687"/>
                  <a:pt x="617215" y="1449122"/>
                  <a:pt x="617293" y="1693556"/>
                </a:cubicBezTo>
                <a:cubicBezTo>
                  <a:pt x="588075" y="1570448"/>
                  <a:pt x="547260" y="1471733"/>
                  <a:pt x="494848" y="1397410"/>
                </a:cubicBezTo>
                <a:cubicBezTo>
                  <a:pt x="442436" y="1323088"/>
                  <a:pt x="387273" y="1271813"/>
                  <a:pt x="329360" y="1243586"/>
                </a:cubicBezTo>
                <a:cubicBezTo>
                  <a:pt x="380196" y="1209875"/>
                  <a:pt x="431027" y="1167849"/>
                  <a:pt x="481854" y="1117509"/>
                </a:cubicBezTo>
                <a:cubicBezTo>
                  <a:pt x="532680" y="1067169"/>
                  <a:pt x="577749" y="1014750"/>
                  <a:pt x="617060" y="960253"/>
                </a:cubicBezTo>
                <a:close/>
                <a:moveTo>
                  <a:pt x="2912091" y="889511"/>
                </a:moveTo>
                <a:cubicBezTo>
                  <a:pt x="2912091" y="1149945"/>
                  <a:pt x="2912091" y="1410380"/>
                  <a:pt x="2912091" y="1670814"/>
                </a:cubicBezTo>
                <a:cubicBezTo>
                  <a:pt x="2880225" y="1536282"/>
                  <a:pt x="2836611" y="1428554"/>
                  <a:pt x="2781250" y="1347629"/>
                </a:cubicBezTo>
                <a:cubicBezTo>
                  <a:pt x="2725889" y="1266704"/>
                  <a:pt x="2670867" y="1210486"/>
                  <a:pt x="2616183" y="1178976"/>
                </a:cubicBezTo>
                <a:cubicBezTo>
                  <a:pt x="2714819" y="1082488"/>
                  <a:pt x="2813455" y="985999"/>
                  <a:pt x="2912091" y="889511"/>
                </a:cubicBezTo>
                <a:close/>
                <a:moveTo>
                  <a:pt x="0" y="19050"/>
                </a:moveTo>
                <a:lnTo>
                  <a:pt x="617060" y="19050"/>
                </a:lnTo>
                <a:lnTo>
                  <a:pt x="617060" y="647470"/>
                </a:lnTo>
                <a:cubicBezTo>
                  <a:pt x="616152" y="648413"/>
                  <a:pt x="613483" y="650902"/>
                  <a:pt x="609055" y="654937"/>
                </a:cubicBezTo>
                <a:cubicBezTo>
                  <a:pt x="604627" y="658972"/>
                  <a:pt x="600276" y="663610"/>
                  <a:pt x="596003" y="668850"/>
                </a:cubicBezTo>
                <a:cubicBezTo>
                  <a:pt x="572025" y="699382"/>
                  <a:pt x="547115" y="726893"/>
                  <a:pt x="521271" y="751382"/>
                </a:cubicBezTo>
                <a:cubicBezTo>
                  <a:pt x="495428" y="775870"/>
                  <a:pt x="471233" y="788115"/>
                  <a:pt x="448686" y="788115"/>
                </a:cubicBezTo>
                <a:cubicBezTo>
                  <a:pt x="433024" y="788115"/>
                  <a:pt x="418889" y="787145"/>
                  <a:pt x="406281" y="785207"/>
                </a:cubicBezTo>
                <a:cubicBezTo>
                  <a:pt x="393674" y="783268"/>
                  <a:pt x="381854" y="779067"/>
                  <a:pt x="370822" y="772604"/>
                </a:cubicBezTo>
                <a:cubicBezTo>
                  <a:pt x="359791" y="766141"/>
                  <a:pt x="349586" y="755644"/>
                  <a:pt x="340208" y="741111"/>
                </a:cubicBezTo>
                <a:cubicBezTo>
                  <a:pt x="330829" y="726578"/>
                  <a:pt x="322979" y="718928"/>
                  <a:pt x="316656" y="718159"/>
                </a:cubicBezTo>
                <a:cubicBezTo>
                  <a:pt x="347343" y="715260"/>
                  <a:pt x="371668" y="695504"/>
                  <a:pt x="389632" y="658893"/>
                </a:cubicBezTo>
                <a:cubicBezTo>
                  <a:pt x="407596" y="622282"/>
                  <a:pt x="416578" y="579313"/>
                  <a:pt x="416578" y="529986"/>
                </a:cubicBezTo>
                <a:cubicBezTo>
                  <a:pt x="416578" y="475489"/>
                  <a:pt x="405261" y="427752"/>
                  <a:pt x="382627" y="386774"/>
                </a:cubicBezTo>
                <a:cubicBezTo>
                  <a:pt x="359994" y="345796"/>
                  <a:pt x="328171" y="325307"/>
                  <a:pt x="287157" y="325307"/>
                </a:cubicBezTo>
                <a:cubicBezTo>
                  <a:pt x="264050" y="325307"/>
                  <a:pt x="242582" y="332757"/>
                  <a:pt x="222752" y="347656"/>
                </a:cubicBezTo>
                <a:cubicBezTo>
                  <a:pt x="202922" y="362556"/>
                  <a:pt x="185553" y="382940"/>
                  <a:pt x="170644" y="408809"/>
                </a:cubicBezTo>
                <a:cubicBezTo>
                  <a:pt x="155736" y="434677"/>
                  <a:pt x="143805" y="463891"/>
                  <a:pt x="134852" y="496450"/>
                </a:cubicBezTo>
                <a:cubicBezTo>
                  <a:pt x="125899" y="529008"/>
                  <a:pt x="121423" y="564571"/>
                  <a:pt x="121423" y="603139"/>
                </a:cubicBezTo>
                <a:cubicBezTo>
                  <a:pt x="121423" y="648588"/>
                  <a:pt x="127780" y="693199"/>
                  <a:pt x="140494" y="736971"/>
                </a:cubicBezTo>
                <a:cubicBezTo>
                  <a:pt x="153208" y="780744"/>
                  <a:pt x="170403" y="819940"/>
                  <a:pt x="192079" y="854560"/>
                </a:cubicBezTo>
                <a:cubicBezTo>
                  <a:pt x="213755" y="889179"/>
                  <a:pt x="239575" y="916550"/>
                  <a:pt x="269537" y="936672"/>
                </a:cubicBezTo>
                <a:cubicBezTo>
                  <a:pt x="293823" y="943774"/>
                  <a:pt x="318108" y="950876"/>
                  <a:pt x="342394" y="957978"/>
                </a:cubicBezTo>
                <a:cubicBezTo>
                  <a:pt x="252214" y="1039312"/>
                  <a:pt x="162034" y="1120646"/>
                  <a:pt x="71853" y="1201980"/>
                </a:cubicBezTo>
                <a:cubicBezTo>
                  <a:pt x="110140" y="1296547"/>
                  <a:pt x="148427" y="1391113"/>
                  <a:pt x="186713" y="1485680"/>
                </a:cubicBezTo>
                <a:cubicBezTo>
                  <a:pt x="262494" y="1485680"/>
                  <a:pt x="326198" y="1509776"/>
                  <a:pt x="377827" y="1557968"/>
                </a:cubicBezTo>
                <a:cubicBezTo>
                  <a:pt x="429456" y="1606159"/>
                  <a:pt x="473481" y="1663172"/>
                  <a:pt x="509901" y="1729005"/>
                </a:cubicBezTo>
                <a:cubicBezTo>
                  <a:pt x="546322" y="1794839"/>
                  <a:pt x="575530" y="1861598"/>
                  <a:pt x="597526" y="1929283"/>
                </a:cubicBezTo>
                <a:cubicBezTo>
                  <a:pt x="619521" y="1996968"/>
                  <a:pt x="635189" y="2033570"/>
                  <a:pt x="644528" y="2039090"/>
                </a:cubicBezTo>
                <a:cubicBezTo>
                  <a:pt x="643929" y="2039090"/>
                  <a:pt x="643329" y="2039090"/>
                  <a:pt x="642730" y="2039090"/>
                </a:cubicBezTo>
                <a:cubicBezTo>
                  <a:pt x="646636" y="2067369"/>
                  <a:pt x="650542" y="2095648"/>
                  <a:pt x="654448" y="2123927"/>
                </a:cubicBezTo>
                <a:cubicBezTo>
                  <a:pt x="686537" y="2170529"/>
                  <a:pt x="718626" y="2217132"/>
                  <a:pt x="750716" y="2263734"/>
                </a:cubicBezTo>
                <a:cubicBezTo>
                  <a:pt x="750716" y="1691373"/>
                  <a:pt x="750716" y="1119011"/>
                  <a:pt x="750716" y="546650"/>
                </a:cubicBezTo>
                <a:lnTo>
                  <a:pt x="906018" y="546650"/>
                </a:lnTo>
                <a:lnTo>
                  <a:pt x="909054" y="546650"/>
                </a:lnTo>
                <a:lnTo>
                  <a:pt x="1521708" y="546650"/>
                </a:lnTo>
                <a:cubicBezTo>
                  <a:pt x="1521708" y="838700"/>
                  <a:pt x="1521708" y="1130749"/>
                  <a:pt x="1521708" y="1422799"/>
                </a:cubicBezTo>
                <a:cubicBezTo>
                  <a:pt x="1521108" y="1351603"/>
                  <a:pt x="1505416" y="1287106"/>
                  <a:pt x="1474632" y="1229307"/>
                </a:cubicBezTo>
                <a:cubicBezTo>
                  <a:pt x="1443848" y="1171509"/>
                  <a:pt x="1412136" y="1124705"/>
                  <a:pt x="1379496" y="1088898"/>
                </a:cubicBezTo>
                <a:cubicBezTo>
                  <a:pt x="1346856" y="1053090"/>
                  <a:pt x="1314607" y="1026986"/>
                  <a:pt x="1282750" y="1010584"/>
                </a:cubicBezTo>
                <a:cubicBezTo>
                  <a:pt x="1250892" y="994183"/>
                  <a:pt x="1222037" y="985982"/>
                  <a:pt x="1196184" y="985982"/>
                </a:cubicBezTo>
                <a:cubicBezTo>
                  <a:pt x="1165574" y="985982"/>
                  <a:pt x="1135607" y="993624"/>
                  <a:pt x="1106283" y="1008907"/>
                </a:cubicBezTo>
                <a:cubicBezTo>
                  <a:pt x="1076959" y="1024191"/>
                  <a:pt x="1050898" y="1047553"/>
                  <a:pt x="1028100" y="1078994"/>
                </a:cubicBezTo>
                <a:cubicBezTo>
                  <a:pt x="1005302" y="1110435"/>
                  <a:pt x="987198" y="1149736"/>
                  <a:pt x="973788" y="1196897"/>
                </a:cubicBezTo>
                <a:cubicBezTo>
                  <a:pt x="960378" y="1244058"/>
                  <a:pt x="953673" y="1297699"/>
                  <a:pt x="953673" y="1357821"/>
                </a:cubicBezTo>
                <a:cubicBezTo>
                  <a:pt x="953673" y="1401489"/>
                  <a:pt x="957715" y="1442755"/>
                  <a:pt x="965797" y="1481619"/>
                </a:cubicBezTo>
                <a:cubicBezTo>
                  <a:pt x="973880" y="1520483"/>
                  <a:pt x="985753" y="1555880"/>
                  <a:pt x="1001416" y="1587810"/>
                </a:cubicBezTo>
                <a:cubicBezTo>
                  <a:pt x="1017078" y="1619740"/>
                  <a:pt x="1036019" y="1644797"/>
                  <a:pt x="1058236" y="1662980"/>
                </a:cubicBezTo>
                <a:cubicBezTo>
                  <a:pt x="1080454" y="1681163"/>
                  <a:pt x="1105263" y="1690255"/>
                  <a:pt x="1132663" y="1690255"/>
                </a:cubicBezTo>
                <a:cubicBezTo>
                  <a:pt x="1151400" y="1690255"/>
                  <a:pt x="1170505" y="1683373"/>
                  <a:pt x="1189977" y="1669609"/>
                </a:cubicBezTo>
                <a:cubicBezTo>
                  <a:pt x="1209449" y="1655844"/>
                  <a:pt x="1227239" y="1636246"/>
                  <a:pt x="1243346" y="1610814"/>
                </a:cubicBezTo>
                <a:cubicBezTo>
                  <a:pt x="1259454" y="1585382"/>
                  <a:pt x="1272748" y="1554413"/>
                  <a:pt x="1283228" y="1517907"/>
                </a:cubicBezTo>
                <a:cubicBezTo>
                  <a:pt x="1293709" y="1481401"/>
                  <a:pt x="1298949" y="1442274"/>
                  <a:pt x="1298949" y="1400528"/>
                </a:cubicBezTo>
                <a:cubicBezTo>
                  <a:pt x="1298949" y="1377017"/>
                  <a:pt x="1297247" y="1352371"/>
                  <a:pt x="1293844" y="1326590"/>
                </a:cubicBezTo>
                <a:cubicBezTo>
                  <a:pt x="1290441" y="1300809"/>
                  <a:pt x="1284853" y="1288459"/>
                  <a:pt x="1277079" y="1289542"/>
                </a:cubicBezTo>
                <a:cubicBezTo>
                  <a:pt x="1297576" y="1297577"/>
                  <a:pt x="1325827" y="1326346"/>
                  <a:pt x="1361832" y="1375847"/>
                </a:cubicBezTo>
                <a:cubicBezTo>
                  <a:pt x="1397837" y="1425349"/>
                  <a:pt x="1430849" y="1489383"/>
                  <a:pt x="1460869" y="1567950"/>
                </a:cubicBezTo>
                <a:cubicBezTo>
                  <a:pt x="1490890" y="1646517"/>
                  <a:pt x="1515031" y="1734691"/>
                  <a:pt x="1533295" y="1832472"/>
                </a:cubicBezTo>
                <a:cubicBezTo>
                  <a:pt x="1551558" y="1930252"/>
                  <a:pt x="1560690" y="2034828"/>
                  <a:pt x="1560690" y="2146198"/>
                </a:cubicBezTo>
                <a:cubicBezTo>
                  <a:pt x="1592248" y="2182879"/>
                  <a:pt x="1623805" y="2219560"/>
                  <a:pt x="1655363" y="2256240"/>
                </a:cubicBezTo>
                <a:cubicBezTo>
                  <a:pt x="1655363" y="1686377"/>
                  <a:pt x="1655363" y="1116514"/>
                  <a:pt x="1655363" y="546650"/>
                </a:cubicBezTo>
                <a:cubicBezTo>
                  <a:pt x="1756561" y="546650"/>
                  <a:pt x="1857759" y="546650"/>
                  <a:pt x="1958958" y="546650"/>
                </a:cubicBezTo>
                <a:cubicBezTo>
                  <a:pt x="1922141" y="574807"/>
                  <a:pt x="1893585" y="635488"/>
                  <a:pt x="1873292" y="728692"/>
                </a:cubicBezTo>
                <a:cubicBezTo>
                  <a:pt x="1852998" y="821896"/>
                  <a:pt x="1842851" y="917913"/>
                  <a:pt x="1842851" y="1016742"/>
                </a:cubicBezTo>
                <a:cubicBezTo>
                  <a:pt x="1842851" y="1056007"/>
                  <a:pt x="1845858" y="1101544"/>
                  <a:pt x="1851871" y="1153352"/>
                </a:cubicBezTo>
                <a:cubicBezTo>
                  <a:pt x="1857885" y="1205159"/>
                  <a:pt x="1864730" y="1276145"/>
                  <a:pt x="1872407" y="1366310"/>
                </a:cubicBezTo>
                <a:cubicBezTo>
                  <a:pt x="1881553" y="1441069"/>
                  <a:pt x="1889433" y="1517575"/>
                  <a:pt x="1896046" y="1595828"/>
                </a:cubicBezTo>
                <a:cubicBezTo>
                  <a:pt x="1902659" y="1674080"/>
                  <a:pt x="1905966" y="1735599"/>
                  <a:pt x="1905966" y="1780385"/>
                </a:cubicBezTo>
                <a:cubicBezTo>
                  <a:pt x="1905966" y="1883790"/>
                  <a:pt x="1889873" y="1970252"/>
                  <a:pt x="1857687" y="2039771"/>
                </a:cubicBezTo>
                <a:cubicBezTo>
                  <a:pt x="1825501" y="2109290"/>
                  <a:pt x="1778131" y="2153377"/>
                  <a:pt x="1715577" y="2172032"/>
                </a:cubicBezTo>
                <a:cubicBezTo>
                  <a:pt x="1741295" y="2222721"/>
                  <a:pt x="1767012" y="2273410"/>
                  <a:pt x="1792730" y="2324100"/>
                </a:cubicBezTo>
                <a:cubicBezTo>
                  <a:pt x="1809437" y="2324100"/>
                  <a:pt x="1832269" y="2310991"/>
                  <a:pt x="1861226" y="2284773"/>
                </a:cubicBezTo>
                <a:cubicBezTo>
                  <a:pt x="1890182" y="2258555"/>
                  <a:pt x="1919081" y="2218774"/>
                  <a:pt x="1947922" y="2165429"/>
                </a:cubicBezTo>
                <a:cubicBezTo>
                  <a:pt x="1976762" y="2112085"/>
                  <a:pt x="2002659" y="2045588"/>
                  <a:pt x="2025611" y="1965938"/>
                </a:cubicBezTo>
                <a:cubicBezTo>
                  <a:pt x="2048564" y="1886288"/>
                  <a:pt x="2060040" y="1792612"/>
                  <a:pt x="2060040" y="1684910"/>
                </a:cubicBezTo>
                <a:cubicBezTo>
                  <a:pt x="2060040" y="1605749"/>
                  <a:pt x="2055622" y="1524745"/>
                  <a:pt x="2046785" y="1441899"/>
                </a:cubicBezTo>
                <a:cubicBezTo>
                  <a:pt x="2037948" y="1359053"/>
                  <a:pt x="2028638" y="1280896"/>
                  <a:pt x="2018853" y="1207430"/>
                </a:cubicBezTo>
                <a:cubicBezTo>
                  <a:pt x="2011757" y="1145002"/>
                  <a:pt x="2005709" y="1089448"/>
                  <a:pt x="2000711" y="1040767"/>
                </a:cubicBezTo>
                <a:cubicBezTo>
                  <a:pt x="1995712" y="992087"/>
                  <a:pt x="1993213" y="946768"/>
                  <a:pt x="1993213" y="904812"/>
                </a:cubicBezTo>
                <a:cubicBezTo>
                  <a:pt x="1993213" y="863625"/>
                  <a:pt x="1995456" y="822246"/>
                  <a:pt x="1999942" y="780674"/>
                </a:cubicBezTo>
                <a:cubicBezTo>
                  <a:pt x="2004428" y="739102"/>
                  <a:pt x="2011950" y="701234"/>
                  <a:pt x="2022508" y="667068"/>
                </a:cubicBezTo>
                <a:cubicBezTo>
                  <a:pt x="2033066" y="632902"/>
                  <a:pt x="2046012" y="604737"/>
                  <a:pt x="2061346" y="582571"/>
                </a:cubicBezTo>
                <a:cubicBezTo>
                  <a:pt x="2076680" y="560405"/>
                  <a:pt x="2095301" y="548432"/>
                  <a:pt x="2117209" y="546650"/>
                </a:cubicBezTo>
                <a:cubicBezTo>
                  <a:pt x="2163849" y="546650"/>
                  <a:pt x="2210489" y="546650"/>
                  <a:pt x="2257129" y="546650"/>
                </a:cubicBezTo>
                <a:cubicBezTo>
                  <a:pt x="2230667" y="471751"/>
                  <a:pt x="2204205" y="396852"/>
                  <a:pt x="2177743" y="321953"/>
                </a:cubicBezTo>
                <a:cubicBezTo>
                  <a:pt x="1730950" y="321953"/>
                  <a:pt x="1284156" y="321953"/>
                  <a:pt x="837363" y="321953"/>
                </a:cubicBezTo>
                <a:lnTo>
                  <a:pt x="889689" y="493205"/>
                </a:lnTo>
                <a:lnTo>
                  <a:pt x="827637" y="321953"/>
                </a:lnTo>
                <a:cubicBezTo>
                  <a:pt x="799985" y="321953"/>
                  <a:pt x="772334" y="321953"/>
                  <a:pt x="744683" y="321953"/>
                </a:cubicBezTo>
                <a:cubicBezTo>
                  <a:pt x="743232" y="311473"/>
                  <a:pt x="741782" y="300993"/>
                  <a:pt x="740332" y="290513"/>
                </a:cubicBezTo>
                <a:cubicBezTo>
                  <a:pt x="734473" y="243980"/>
                  <a:pt x="725621" y="191640"/>
                  <a:pt x="713778" y="133492"/>
                </a:cubicBezTo>
                <a:cubicBezTo>
                  <a:pt x="707856" y="104418"/>
                  <a:pt x="696835" y="78757"/>
                  <a:pt x="680716" y="56508"/>
                </a:cubicBezTo>
                <a:lnTo>
                  <a:pt x="638520" y="19050"/>
                </a:lnTo>
                <a:lnTo>
                  <a:pt x="3315532" y="19050"/>
                </a:lnTo>
                <a:lnTo>
                  <a:pt x="3315532" y="395555"/>
                </a:lnTo>
                <a:cubicBezTo>
                  <a:pt x="3297858" y="371021"/>
                  <a:pt x="3280185" y="346487"/>
                  <a:pt x="3262511" y="321953"/>
                </a:cubicBezTo>
                <a:cubicBezTo>
                  <a:pt x="3215906" y="321953"/>
                  <a:pt x="3169302" y="321953"/>
                  <a:pt x="3122697" y="321953"/>
                </a:cubicBezTo>
                <a:cubicBezTo>
                  <a:pt x="3106293" y="321953"/>
                  <a:pt x="3089889" y="321953"/>
                  <a:pt x="3073485" y="321953"/>
                </a:cubicBezTo>
                <a:cubicBezTo>
                  <a:pt x="2801889" y="321953"/>
                  <a:pt x="2530292" y="321953"/>
                  <a:pt x="2258696" y="321953"/>
                </a:cubicBezTo>
                <a:cubicBezTo>
                  <a:pt x="2281581" y="396852"/>
                  <a:pt x="2304466" y="471751"/>
                  <a:pt x="2327351" y="546650"/>
                </a:cubicBezTo>
                <a:cubicBezTo>
                  <a:pt x="2522264" y="546650"/>
                  <a:pt x="2717178" y="546650"/>
                  <a:pt x="2912091" y="546650"/>
                </a:cubicBezTo>
                <a:cubicBezTo>
                  <a:pt x="2912091" y="558440"/>
                  <a:pt x="2912091" y="570231"/>
                  <a:pt x="2912091" y="582021"/>
                </a:cubicBezTo>
                <a:cubicBezTo>
                  <a:pt x="2728267" y="766229"/>
                  <a:pt x="2544443" y="950436"/>
                  <a:pt x="2360619" y="1134644"/>
                </a:cubicBezTo>
                <a:cubicBezTo>
                  <a:pt x="2398094" y="1225281"/>
                  <a:pt x="2435568" y="1315918"/>
                  <a:pt x="2473043" y="1406554"/>
                </a:cubicBezTo>
                <a:cubicBezTo>
                  <a:pt x="2528210" y="1420493"/>
                  <a:pt x="2580303" y="1445602"/>
                  <a:pt x="2629322" y="1481881"/>
                </a:cubicBezTo>
                <a:cubicBezTo>
                  <a:pt x="2678340" y="1518160"/>
                  <a:pt x="2723283" y="1566361"/>
                  <a:pt x="2764152" y="1626482"/>
                </a:cubicBezTo>
                <a:cubicBezTo>
                  <a:pt x="2805020" y="1686604"/>
                  <a:pt x="2841943" y="1760822"/>
                  <a:pt x="2874922" y="1849135"/>
                </a:cubicBezTo>
                <a:cubicBezTo>
                  <a:pt x="2907900" y="1937449"/>
                  <a:pt x="2934416" y="2042775"/>
                  <a:pt x="2954468" y="2165115"/>
                </a:cubicBezTo>
                <a:cubicBezTo>
                  <a:pt x="2985513" y="2194634"/>
                  <a:pt x="3016558" y="2224153"/>
                  <a:pt x="3047603" y="2253673"/>
                </a:cubicBezTo>
                <a:cubicBezTo>
                  <a:pt x="3047603" y="1684665"/>
                  <a:pt x="3047603" y="1115658"/>
                  <a:pt x="3047603" y="546650"/>
                </a:cubicBezTo>
                <a:cubicBezTo>
                  <a:pt x="3082373" y="546650"/>
                  <a:pt x="3117144" y="546650"/>
                  <a:pt x="3151915" y="546650"/>
                </a:cubicBezTo>
                <a:cubicBezTo>
                  <a:pt x="3169314" y="546650"/>
                  <a:pt x="3186714" y="546650"/>
                  <a:pt x="3204114" y="546650"/>
                </a:cubicBezTo>
                <a:cubicBezTo>
                  <a:pt x="3215129" y="546650"/>
                  <a:pt x="3226145" y="546650"/>
                  <a:pt x="3237160" y="546650"/>
                </a:cubicBezTo>
                <a:cubicBezTo>
                  <a:pt x="3240757" y="549445"/>
                  <a:pt x="3247032" y="560353"/>
                  <a:pt x="3255985" y="579375"/>
                </a:cubicBezTo>
                <a:cubicBezTo>
                  <a:pt x="3264938" y="598396"/>
                  <a:pt x="3274108" y="620641"/>
                  <a:pt x="3283496" y="646108"/>
                </a:cubicBezTo>
                <a:cubicBezTo>
                  <a:pt x="3292884" y="671575"/>
                  <a:pt x="3300570" y="696107"/>
                  <a:pt x="3306555" y="719705"/>
                </a:cubicBezTo>
                <a:cubicBezTo>
                  <a:pt x="3312540" y="743303"/>
                  <a:pt x="3315532" y="759958"/>
                  <a:pt x="3315532" y="769670"/>
                </a:cubicBezTo>
                <a:cubicBezTo>
                  <a:pt x="3315532" y="1206801"/>
                  <a:pt x="3315532" y="1643932"/>
                  <a:pt x="3315532" y="2081063"/>
                </a:cubicBezTo>
                <a:cubicBezTo>
                  <a:pt x="3360084" y="2139717"/>
                  <a:pt x="3404635" y="2198372"/>
                  <a:pt x="3449187" y="2257026"/>
                </a:cubicBezTo>
                <a:cubicBezTo>
                  <a:pt x="3449187" y="1686901"/>
                  <a:pt x="3449187" y="1116775"/>
                  <a:pt x="3449187" y="546650"/>
                </a:cubicBezTo>
                <a:cubicBezTo>
                  <a:pt x="3517136" y="546650"/>
                  <a:pt x="3585085" y="546650"/>
                  <a:pt x="3653035" y="546650"/>
                </a:cubicBezTo>
                <a:cubicBezTo>
                  <a:pt x="3626582" y="471751"/>
                  <a:pt x="3600129" y="396852"/>
                  <a:pt x="3573677" y="321953"/>
                </a:cubicBezTo>
                <a:cubicBezTo>
                  <a:pt x="3529889" y="321953"/>
                  <a:pt x="3486101" y="321953"/>
                  <a:pt x="3442313" y="321953"/>
                </a:cubicBezTo>
                <a:cubicBezTo>
                  <a:pt x="3440688" y="312574"/>
                  <a:pt x="3439064" y="303194"/>
                  <a:pt x="3437440" y="293814"/>
                </a:cubicBezTo>
                <a:cubicBezTo>
                  <a:pt x="3431678" y="252068"/>
                  <a:pt x="3421811" y="201221"/>
                  <a:pt x="3407840" y="141274"/>
                </a:cubicBezTo>
                <a:cubicBezTo>
                  <a:pt x="3400855" y="111300"/>
                  <a:pt x="3389670" y="84541"/>
                  <a:pt x="3374285" y="60995"/>
                </a:cubicBezTo>
                <a:lnTo>
                  <a:pt x="3333882" y="19050"/>
                </a:lnTo>
                <a:lnTo>
                  <a:pt x="4572000" y="19050"/>
                </a:lnTo>
                <a:lnTo>
                  <a:pt x="4572000" y="546650"/>
                </a:lnTo>
                <a:cubicBezTo>
                  <a:pt x="4545548" y="471751"/>
                  <a:pt x="4519095" y="396852"/>
                  <a:pt x="4492642" y="321953"/>
                </a:cubicBezTo>
                <a:cubicBezTo>
                  <a:pt x="4196675" y="321953"/>
                  <a:pt x="3900708" y="321953"/>
                  <a:pt x="3604741" y="321953"/>
                </a:cubicBezTo>
                <a:cubicBezTo>
                  <a:pt x="3627626" y="396852"/>
                  <a:pt x="3650511" y="471751"/>
                  <a:pt x="3673396" y="546650"/>
                </a:cubicBezTo>
                <a:cubicBezTo>
                  <a:pt x="3706326" y="546650"/>
                  <a:pt x="3739257" y="546650"/>
                  <a:pt x="3772187" y="546650"/>
                </a:cubicBezTo>
                <a:cubicBezTo>
                  <a:pt x="3772187" y="843660"/>
                  <a:pt x="3772187" y="1140670"/>
                  <a:pt x="3772187" y="1437681"/>
                </a:cubicBezTo>
                <a:cubicBezTo>
                  <a:pt x="3821737" y="1510431"/>
                  <a:pt x="3871287" y="1583181"/>
                  <a:pt x="3920838" y="1655932"/>
                </a:cubicBezTo>
                <a:cubicBezTo>
                  <a:pt x="3957935" y="1584142"/>
                  <a:pt x="3995033" y="1512352"/>
                  <a:pt x="4032130" y="1440563"/>
                </a:cubicBezTo>
                <a:cubicBezTo>
                  <a:pt x="4065524" y="1370799"/>
                  <a:pt x="4097971" y="1303795"/>
                  <a:pt x="4129470" y="1239552"/>
                </a:cubicBezTo>
                <a:cubicBezTo>
                  <a:pt x="4160970" y="1175308"/>
                  <a:pt x="4185286" y="1118802"/>
                  <a:pt x="4202418" y="1070033"/>
                </a:cubicBezTo>
                <a:cubicBezTo>
                  <a:pt x="4192827" y="1095780"/>
                  <a:pt x="4186170" y="1137160"/>
                  <a:pt x="4182448" y="1194172"/>
                </a:cubicBezTo>
                <a:cubicBezTo>
                  <a:pt x="4178726" y="1251185"/>
                  <a:pt x="4176865" y="1309437"/>
                  <a:pt x="4176865" y="1368930"/>
                </a:cubicBezTo>
                <a:cubicBezTo>
                  <a:pt x="4176865" y="1517540"/>
                  <a:pt x="4187974" y="1664063"/>
                  <a:pt x="4210192" y="1808498"/>
                </a:cubicBezTo>
                <a:cubicBezTo>
                  <a:pt x="4232409" y="1952933"/>
                  <a:pt x="4262362" y="2102408"/>
                  <a:pt x="4300049" y="2256922"/>
                </a:cubicBezTo>
                <a:cubicBezTo>
                  <a:pt x="4335242" y="2279314"/>
                  <a:pt x="4370434" y="2301707"/>
                  <a:pt x="4405627" y="2324100"/>
                </a:cubicBezTo>
                <a:cubicBezTo>
                  <a:pt x="4392092" y="2224188"/>
                  <a:pt x="4380378" y="2141796"/>
                  <a:pt x="4370488" y="2076923"/>
                </a:cubicBezTo>
                <a:cubicBezTo>
                  <a:pt x="4360597" y="2012051"/>
                  <a:pt x="4352398" y="1951248"/>
                  <a:pt x="4345891" y="1894515"/>
                </a:cubicBezTo>
                <a:cubicBezTo>
                  <a:pt x="4339384" y="1837782"/>
                  <a:pt x="4334647" y="1782516"/>
                  <a:pt x="4331679" y="1728717"/>
                </a:cubicBezTo>
                <a:cubicBezTo>
                  <a:pt x="4328710" y="1674919"/>
                  <a:pt x="4327226" y="1618622"/>
                  <a:pt x="4327226" y="1559828"/>
                </a:cubicBezTo>
                <a:cubicBezTo>
                  <a:pt x="4327226" y="1441646"/>
                  <a:pt x="4335179" y="1325027"/>
                  <a:pt x="4351083" y="1209971"/>
                </a:cubicBezTo>
                <a:cubicBezTo>
                  <a:pt x="4366988" y="1094915"/>
                  <a:pt x="4400290" y="974628"/>
                  <a:pt x="4450991" y="849110"/>
                </a:cubicBezTo>
                <a:cubicBezTo>
                  <a:pt x="4386020" y="784080"/>
                  <a:pt x="4321048" y="719050"/>
                  <a:pt x="4256077" y="654020"/>
                </a:cubicBezTo>
                <a:cubicBezTo>
                  <a:pt x="4180548" y="723819"/>
                  <a:pt x="4113402" y="811180"/>
                  <a:pt x="4054638" y="916105"/>
                </a:cubicBezTo>
                <a:cubicBezTo>
                  <a:pt x="3995873" y="1021030"/>
                  <a:pt x="3946894" y="1132269"/>
                  <a:pt x="3907698" y="1249822"/>
                </a:cubicBezTo>
                <a:cubicBezTo>
                  <a:pt x="3907698" y="1015431"/>
                  <a:pt x="3907698" y="781041"/>
                  <a:pt x="3907698" y="546650"/>
                </a:cubicBezTo>
                <a:cubicBezTo>
                  <a:pt x="4129132" y="546650"/>
                  <a:pt x="4350566" y="546650"/>
                  <a:pt x="4572000" y="546650"/>
                </a:cubicBezTo>
                <a:lnTo>
                  <a:pt x="4572000" y="2419350"/>
                </a:lnTo>
                <a:lnTo>
                  <a:pt x="0" y="2419350"/>
                </a:lnTo>
                <a:close/>
                <a:moveTo>
                  <a:pt x="3315532" y="0"/>
                </a:moveTo>
                <a:lnTo>
                  <a:pt x="3333882" y="19050"/>
                </a:lnTo>
                <a:lnTo>
                  <a:pt x="3315532" y="19050"/>
                </a:lnTo>
                <a:close/>
                <a:moveTo>
                  <a:pt x="617060" y="0"/>
                </a:moveTo>
                <a:lnTo>
                  <a:pt x="638520" y="19050"/>
                </a:lnTo>
                <a:lnTo>
                  <a:pt x="617060" y="190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016650"/>
            <a:ext cx="4419600" cy="4114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3681680"/>
            <a:ext cx="29321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কোলে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42050"/>
            <a:ext cx="27495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শিশুটি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5402"/>
            <a:ext cx="2895600" cy="76944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54" y="824843"/>
            <a:ext cx="4791092" cy="42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900"/>
            <a:ext cx="914400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857500"/>
            <a:ext cx="6781800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7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1752" y="1294234"/>
            <a:ext cx="8613648" cy="4154984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র্কে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গূলো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490" y="114300"/>
            <a:ext cx="5334000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1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3500" y="4653171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১—১৮ বছরের নিচে সবাই শিশু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9200" y="609600"/>
            <a:ext cx="7239000" cy="4038600"/>
            <a:chOff x="1219200" y="609600"/>
            <a:chExt cx="7239000" cy="4038600"/>
          </a:xfrm>
        </p:grpSpPr>
        <p:pic>
          <p:nvPicPr>
            <p:cNvPr id="5" name="Picture 4" descr="kk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609600"/>
              <a:ext cx="2441864" cy="3886200"/>
            </a:xfrm>
            <a:prstGeom prst="rect">
              <a:avLst/>
            </a:prstGeom>
          </p:spPr>
        </p:pic>
        <p:pic>
          <p:nvPicPr>
            <p:cNvPr id="6" name="Picture 5" descr="School%20children%20of%20different%20ages%20260x210_tcm4-63348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609600"/>
              <a:ext cx="4495800" cy="4038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500" y="800100"/>
              <a:ext cx="1106632" cy="1016876"/>
            </a:xfrm>
            <a:prstGeom prst="rect">
              <a:avLst/>
            </a:prstGeom>
          </p:spPr>
        </p:pic>
      </p:grpSp>
      <p:sp>
        <p:nvSpPr>
          <p:cNvPr id="10" name="Freeform 9"/>
          <p:cNvSpPr/>
          <p:nvPr/>
        </p:nvSpPr>
        <p:spPr>
          <a:xfrm>
            <a:off x="609600" y="1282700"/>
            <a:ext cx="7786062" cy="3244156"/>
          </a:xfrm>
          <a:custGeom>
            <a:avLst/>
            <a:gdLst>
              <a:gd name="connsiteX0" fmla="*/ 390186 w 7630148"/>
              <a:gd name="connsiteY0" fmla="*/ 0 h 3244156"/>
              <a:gd name="connsiteX1" fmla="*/ 745786 w 7630148"/>
              <a:gd name="connsiteY1" fmla="*/ 3022600 h 3244156"/>
              <a:gd name="connsiteX2" fmla="*/ 7159286 w 7630148"/>
              <a:gd name="connsiteY2" fmla="*/ 3009900 h 3244156"/>
              <a:gd name="connsiteX3" fmla="*/ 7146586 w 7630148"/>
              <a:gd name="connsiteY3" fmla="*/ 2971800 h 3244156"/>
              <a:gd name="connsiteX4" fmla="*/ 7146586 w 7630148"/>
              <a:gd name="connsiteY4" fmla="*/ 2971800 h 324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0148" h="3244156">
                <a:moveTo>
                  <a:pt x="390186" y="0"/>
                </a:moveTo>
                <a:cubicBezTo>
                  <a:pt x="3894" y="1260475"/>
                  <a:pt x="-382397" y="2520950"/>
                  <a:pt x="745786" y="3022600"/>
                </a:cubicBezTo>
                <a:cubicBezTo>
                  <a:pt x="1873969" y="3524250"/>
                  <a:pt x="6092486" y="3018367"/>
                  <a:pt x="7159286" y="3009900"/>
                </a:cubicBezTo>
                <a:cubicBezTo>
                  <a:pt x="8226086" y="3001433"/>
                  <a:pt x="7146586" y="2971800"/>
                  <a:pt x="7146586" y="2971800"/>
                </a:cubicBezTo>
                <a:lnTo>
                  <a:pt x="7146586" y="297180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806113"/>
            <a:ext cx="7958539" cy="4672011"/>
            <a:chOff x="1018824" y="1158459"/>
            <a:chExt cx="7461657" cy="420482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648" y="1648066"/>
              <a:ext cx="7245833" cy="371521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18824" y="1158459"/>
              <a:ext cx="4774883" cy="7078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শিশুদের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দূরন্তপনা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7672" y="997947"/>
            <a:ext cx="7728343" cy="3974033"/>
            <a:chOff x="2870146" y="2581848"/>
            <a:chExt cx="7066094" cy="41432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146" y="3009900"/>
              <a:ext cx="7066094" cy="371521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365365" y="2581848"/>
              <a:ext cx="6075655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36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মাননীয়</a:t>
              </a:r>
              <a:r>
                <a:rPr lang="en-US" sz="36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6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মন্ত্রির</a:t>
              </a:r>
              <a:r>
                <a:rPr lang="en-US" sz="36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36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শিশুরা</a:t>
              </a:r>
              <a:endParaRPr lang="en-US" sz="3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8626" y="765883"/>
            <a:ext cx="8448261" cy="4812523"/>
            <a:chOff x="-1737050" y="1669078"/>
            <a:chExt cx="7384827" cy="36941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7050" y="1669078"/>
              <a:ext cx="7384827" cy="369419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-1676400" y="1695193"/>
              <a:ext cx="5061518" cy="49613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শিশুরা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খেলছে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আপন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মনে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57400" y="0"/>
            <a:ext cx="4724400" cy="9233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50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20329" y="1849814"/>
            <a:ext cx="5066272" cy="218549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5348" y="2059899"/>
            <a:ext cx="197701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57400" y="1866900"/>
            <a:ext cx="4819826" cy="2066572"/>
            <a:chOff x="4472445" y="-16264"/>
            <a:chExt cx="4819826" cy="206657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4472445" y="977184"/>
              <a:ext cx="48198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953225" y="-16264"/>
              <a:ext cx="1" cy="206657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-85344" y="121920"/>
            <a:ext cx="9138964" cy="5682964"/>
            <a:chOff x="-57912" y="114300"/>
            <a:chExt cx="9138964" cy="5682964"/>
          </a:xfrm>
        </p:grpSpPr>
        <p:sp>
          <p:nvSpPr>
            <p:cNvPr id="9" name="Donut 8"/>
            <p:cNvSpPr/>
            <p:nvPr/>
          </p:nvSpPr>
          <p:spPr>
            <a:xfrm>
              <a:off x="597944" y="495300"/>
              <a:ext cx="8012656" cy="4902285"/>
            </a:xfrm>
            <a:prstGeom prst="donut">
              <a:avLst>
                <a:gd name="adj" fmla="val 567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2210568"/>
              <a:ext cx="1994452" cy="188109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233" y="114300"/>
              <a:ext cx="2169558" cy="1692712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12" y="2035611"/>
              <a:ext cx="2324687" cy="20560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83" y="3992504"/>
              <a:ext cx="2185778" cy="18047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621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2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2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3" grpId="1"/>
      <p:bldP spid="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3979" y="361771"/>
            <a:ext cx="33105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3924300"/>
            <a:ext cx="36199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7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7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7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k.bmp"/>
          <p:cNvPicPr>
            <a:picLocks noChangeAspect="1"/>
          </p:cNvPicPr>
          <p:nvPr/>
        </p:nvPicPr>
        <p:blipFill rotWithShape="1">
          <a:blip r:embed="rId2"/>
          <a:srcRect r="50000" b="65346"/>
          <a:stretch/>
        </p:blipFill>
        <p:spPr>
          <a:xfrm>
            <a:off x="2916743" y="1790700"/>
            <a:ext cx="287446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275</Words>
  <Application>Microsoft Office PowerPoint</Application>
  <PresentationFormat>On-screen Show (16:10)</PresentationFormat>
  <Paragraphs>60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ZapfDingbats BT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 Rana</dc:creator>
  <cp:lastModifiedBy>ismail - [2010]</cp:lastModifiedBy>
  <cp:revision>129</cp:revision>
  <dcterms:created xsi:type="dcterms:W3CDTF">2017-08-15T04:30:37Z</dcterms:created>
  <dcterms:modified xsi:type="dcterms:W3CDTF">2020-06-16T14:04:33Z</dcterms:modified>
</cp:coreProperties>
</file>