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59" r:id="rId4"/>
    <p:sldId id="296" r:id="rId5"/>
    <p:sldId id="267" r:id="rId6"/>
    <p:sldId id="268" r:id="rId7"/>
    <p:sldId id="269" r:id="rId8"/>
    <p:sldId id="270" r:id="rId9"/>
    <p:sldId id="295" r:id="rId10"/>
    <p:sldId id="272" r:id="rId11"/>
    <p:sldId id="273" r:id="rId12"/>
    <p:sldId id="276" r:id="rId13"/>
    <p:sldId id="278" r:id="rId14"/>
    <p:sldId id="280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FA640-053E-4712-8A64-E8CF3C9F0C4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DE9DB-BF63-4CA7-BB6D-F6E5DF051AE3}">
      <dgm:prSet phldrT="[Text]" custT="1"/>
      <dgm:spPr/>
      <dgm:t>
        <a:bodyPr/>
        <a:lstStyle/>
        <a:p>
          <a:r>
            <a:rPr lang="bn-BD" sz="2400" dirty="0">
              <a:latin typeface="Nikosh" pitchFamily="2" charset="0"/>
              <a:cs typeface="Nikosh" pitchFamily="2" charset="0"/>
            </a:rPr>
            <a:t>স্বাধীনতা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FE7C4C8D-4EF8-499C-954B-246B36E899D5}" type="parTrans" cxnId="{00F108DF-3FA8-4992-B480-AA40BFF46075}">
      <dgm:prSet/>
      <dgm:spPr/>
      <dgm:t>
        <a:bodyPr/>
        <a:lstStyle/>
        <a:p>
          <a:endParaRPr lang="en-US"/>
        </a:p>
      </dgm:t>
    </dgm:pt>
    <dgm:pt modelId="{CD912977-79DA-4B6E-A77E-E5D6768211DB}" type="sibTrans" cxnId="{00F108DF-3FA8-4992-B480-AA40BFF46075}">
      <dgm:prSet/>
      <dgm:spPr/>
      <dgm:t>
        <a:bodyPr/>
        <a:lstStyle/>
        <a:p>
          <a:endParaRPr lang="en-US"/>
        </a:p>
      </dgm:t>
    </dgm:pt>
    <dgm:pt modelId="{7852EF60-A437-4D53-9FE4-18D0698B1C43}">
      <dgm:prSet phldrT="[Text]" custT="1"/>
      <dgm:spPr/>
      <dgm:t>
        <a:bodyPr/>
        <a:lstStyle/>
        <a:p>
          <a:pPr algn="l"/>
          <a:r>
            <a:rPr lang="bn-BD" sz="1600" dirty="0">
              <a:latin typeface="Nikosh" pitchFamily="2" charset="0"/>
              <a:cs typeface="Nikosh" pitchFamily="2" charset="0"/>
            </a:rPr>
            <a:t>১। ব্যক্তিগত স্বাধীনতা বা পৌর স্বাধীনতা</a:t>
          </a:r>
        </a:p>
        <a:p>
          <a:pPr algn="l"/>
          <a:r>
            <a:rPr lang="bn-BD" sz="1600" dirty="0">
              <a:latin typeface="Nikosh" pitchFamily="2" charset="0"/>
              <a:cs typeface="Nikosh" pitchFamily="2" charset="0"/>
            </a:rPr>
            <a:t>২। প্রাকৃতিক স্বাধীনতা   </a:t>
          </a:r>
          <a:endParaRPr lang="en-US" sz="1600" dirty="0">
            <a:latin typeface="Nikosh" pitchFamily="2" charset="0"/>
            <a:cs typeface="Nikosh" pitchFamily="2" charset="0"/>
          </a:endParaRPr>
        </a:p>
      </dgm:t>
    </dgm:pt>
    <dgm:pt modelId="{032DB930-9416-4EE4-B18B-1892608CFC27}" type="parTrans" cxnId="{8BF5599C-D334-4D37-A877-DE19C7BF80B5}">
      <dgm:prSet/>
      <dgm:spPr/>
      <dgm:t>
        <a:bodyPr/>
        <a:lstStyle/>
        <a:p>
          <a:endParaRPr lang="en-US"/>
        </a:p>
      </dgm:t>
    </dgm:pt>
    <dgm:pt modelId="{244C9D1D-AF8E-4AC0-A665-5AC5E5748E96}" type="sibTrans" cxnId="{8BF5599C-D334-4D37-A877-DE19C7BF80B5}">
      <dgm:prSet/>
      <dgm:spPr/>
      <dgm:t>
        <a:bodyPr/>
        <a:lstStyle/>
        <a:p>
          <a:endParaRPr lang="en-US"/>
        </a:p>
      </dgm:t>
    </dgm:pt>
    <dgm:pt modelId="{26EE55AE-98A2-40E5-A139-20440CD2ED2A}">
      <dgm:prSet custT="1"/>
      <dgm:spPr/>
      <dgm:t>
        <a:bodyPr/>
        <a:lstStyle/>
        <a:p>
          <a:r>
            <a:rPr lang="bn-BD" sz="1600" dirty="0">
              <a:latin typeface="Nikosh" pitchFamily="2" charset="0"/>
              <a:cs typeface="Nikosh" pitchFamily="2" charset="0"/>
            </a:rPr>
            <a:t>৩। আইনগত স্বাধীনতা </a:t>
          </a:r>
        </a:p>
        <a:p>
          <a:r>
            <a:rPr lang="bn-BD" sz="1600" dirty="0">
              <a:latin typeface="Nikosh" pitchFamily="2" charset="0"/>
              <a:cs typeface="Nikosh" pitchFamily="2" charset="0"/>
            </a:rPr>
            <a:t>৪। সামাজিক স্বাধীনতা</a:t>
          </a:r>
          <a:endParaRPr lang="en-US" sz="1600" dirty="0"/>
        </a:p>
      </dgm:t>
    </dgm:pt>
    <dgm:pt modelId="{9F6593DD-2036-43E7-8761-3503C1AAB42C}" type="parTrans" cxnId="{F0C7CDFB-C471-4776-A081-9D517865AD05}">
      <dgm:prSet/>
      <dgm:spPr/>
      <dgm:t>
        <a:bodyPr/>
        <a:lstStyle/>
        <a:p>
          <a:endParaRPr lang="en-US"/>
        </a:p>
      </dgm:t>
    </dgm:pt>
    <dgm:pt modelId="{33E03C68-9C1E-4E7B-947B-0B5226A47213}" type="sibTrans" cxnId="{F0C7CDFB-C471-4776-A081-9D517865AD05}">
      <dgm:prSet/>
      <dgm:spPr/>
      <dgm:t>
        <a:bodyPr/>
        <a:lstStyle/>
        <a:p>
          <a:endParaRPr lang="en-US"/>
        </a:p>
      </dgm:t>
    </dgm:pt>
    <dgm:pt modelId="{151F6504-5419-4622-A3FE-B05E8517EFE3}">
      <dgm:prSet custT="1"/>
      <dgm:spPr/>
      <dgm:t>
        <a:bodyPr/>
        <a:lstStyle/>
        <a:p>
          <a:pPr algn="l"/>
          <a:r>
            <a:rPr lang="bn-BD" sz="1600" dirty="0">
              <a:latin typeface="Nikosh" pitchFamily="2" charset="0"/>
              <a:cs typeface="Nikosh" pitchFamily="2" charset="0"/>
            </a:rPr>
            <a:t>৫। রাজনৈতিক স্বাধীনতা  </a:t>
          </a:r>
          <a:endParaRPr lang="en-US" sz="1600" dirty="0">
            <a:latin typeface="Nikosh" pitchFamily="2" charset="0"/>
            <a:cs typeface="Nikosh" pitchFamily="2" charset="0"/>
          </a:endParaRPr>
        </a:p>
        <a:p>
          <a:pPr algn="l"/>
          <a:r>
            <a:rPr lang="bn-BD" sz="1600" dirty="0">
              <a:latin typeface="Nikosh" pitchFamily="2" charset="0"/>
              <a:cs typeface="Nikosh" pitchFamily="2" charset="0"/>
            </a:rPr>
            <a:t>৬। অর্থনৈতিক স্বাধীনতা    </a:t>
          </a:r>
          <a:endParaRPr lang="en-US" sz="1600" dirty="0">
            <a:latin typeface="Nikosh" pitchFamily="2" charset="0"/>
            <a:cs typeface="Nikosh" pitchFamily="2" charset="0"/>
          </a:endParaRPr>
        </a:p>
        <a:p>
          <a:pPr algn="l"/>
          <a:r>
            <a:rPr lang="bn-BD" sz="1600" dirty="0">
              <a:latin typeface="Nikosh" pitchFamily="2" charset="0"/>
              <a:cs typeface="Nikosh" pitchFamily="2" charset="0"/>
            </a:rPr>
            <a:t>৭। জাতীয় স্বাধীনতা</a:t>
          </a:r>
          <a:endParaRPr lang="en-US" sz="1600" dirty="0"/>
        </a:p>
      </dgm:t>
    </dgm:pt>
    <dgm:pt modelId="{A2997975-E6BE-4DD8-8504-24608990C7FE}" type="parTrans" cxnId="{6481C5B7-6695-4D94-BE8F-D03EB54EF678}">
      <dgm:prSet/>
      <dgm:spPr/>
      <dgm:t>
        <a:bodyPr/>
        <a:lstStyle/>
        <a:p>
          <a:endParaRPr lang="en-US"/>
        </a:p>
      </dgm:t>
    </dgm:pt>
    <dgm:pt modelId="{655180FF-21C0-436D-B79F-ADD9EAED69FF}" type="sibTrans" cxnId="{6481C5B7-6695-4D94-BE8F-D03EB54EF678}">
      <dgm:prSet/>
      <dgm:spPr/>
      <dgm:t>
        <a:bodyPr/>
        <a:lstStyle/>
        <a:p>
          <a:endParaRPr lang="en-US"/>
        </a:p>
      </dgm:t>
    </dgm:pt>
    <dgm:pt modelId="{73264B05-F0AF-4C75-8B4E-F15D389C303C}" type="pres">
      <dgm:prSet presAssocID="{73BFA640-053E-4712-8A64-E8CF3C9F0C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3C7F3E-7EA2-4BC8-B873-34F3FE5516AB}" type="pres">
      <dgm:prSet presAssocID="{1AADE9DB-BF63-4CA7-BB6D-F6E5DF051AE3}" presName="vertOne" presStyleCnt="0"/>
      <dgm:spPr/>
    </dgm:pt>
    <dgm:pt modelId="{99D86C89-F950-4E16-B9B1-825BB2A142F2}" type="pres">
      <dgm:prSet presAssocID="{1AADE9DB-BF63-4CA7-BB6D-F6E5DF051AE3}" presName="txOne" presStyleLbl="node0" presStyleIdx="0" presStyleCnt="1" custScaleY="24978" custLinFactNeighborX="-36" custLinFactNeighborY="-73768">
        <dgm:presLayoutVars>
          <dgm:chPref val="3"/>
        </dgm:presLayoutVars>
      </dgm:prSet>
      <dgm:spPr/>
    </dgm:pt>
    <dgm:pt modelId="{1B7B6C0E-7700-40F8-B953-D11336232974}" type="pres">
      <dgm:prSet presAssocID="{1AADE9DB-BF63-4CA7-BB6D-F6E5DF051AE3}" presName="parTransOne" presStyleCnt="0"/>
      <dgm:spPr/>
    </dgm:pt>
    <dgm:pt modelId="{467C89D3-CE08-411A-A579-1201E97ACDD8}" type="pres">
      <dgm:prSet presAssocID="{1AADE9DB-BF63-4CA7-BB6D-F6E5DF051AE3}" presName="horzOne" presStyleCnt="0"/>
      <dgm:spPr/>
    </dgm:pt>
    <dgm:pt modelId="{9E20E571-B42A-4B69-9B1A-B2A468DF39E2}" type="pres">
      <dgm:prSet presAssocID="{7852EF60-A437-4D53-9FE4-18D0698B1C43}" presName="vertTwo" presStyleCnt="0"/>
      <dgm:spPr/>
    </dgm:pt>
    <dgm:pt modelId="{629D37D0-9FB4-430F-84C4-56DB737B0C36}" type="pres">
      <dgm:prSet presAssocID="{7852EF60-A437-4D53-9FE4-18D0698B1C43}" presName="txTwo" presStyleLbl="node2" presStyleIdx="0" presStyleCnt="3" custScaleY="46729" custLinFactNeighborX="-114" custLinFactNeighborY="-6135">
        <dgm:presLayoutVars>
          <dgm:chPref val="3"/>
        </dgm:presLayoutVars>
      </dgm:prSet>
      <dgm:spPr/>
    </dgm:pt>
    <dgm:pt modelId="{F31D7B4E-6BDE-455A-A94B-84CE90645F83}" type="pres">
      <dgm:prSet presAssocID="{7852EF60-A437-4D53-9FE4-18D0698B1C43}" presName="horzTwo" presStyleCnt="0"/>
      <dgm:spPr/>
    </dgm:pt>
    <dgm:pt modelId="{1BD6862C-B7C4-4CC2-89C7-631969A43281}" type="pres">
      <dgm:prSet presAssocID="{244C9D1D-AF8E-4AC0-A665-5AC5E5748E96}" presName="sibSpaceTwo" presStyleCnt="0"/>
      <dgm:spPr/>
    </dgm:pt>
    <dgm:pt modelId="{22561E29-06B2-46C3-B86C-00C98AA4CD58}" type="pres">
      <dgm:prSet presAssocID="{26EE55AE-98A2-40E5-A139-20440CD2ED2A}" presName="vertTwo" presStyleCnt="0"/>
      <dgm:spPr/>
    </dgm:pt>
    <dgm:pt modelId="{0C3E5F97-325D-468C-8012-0B6CE55A4B84}" type="pres">
      <dgm:prSet presAssocID="{26EE55AE-98A2-40E5-A139-20440CD2ED2A}" presName="txTwo" presStyleLbl="node2" presStyleIdx="1" presStyleCnt="3" custScaleY="41722" custLinFactNeighborX="-1517" custLinFactNeighborY="-6135">
        <dgm:presLayoutVars>
          <dgm:chPref val="3"/>
        </dgm:presLayoutVars>
      </dgm:prSet>
      <dgm:spPr/>
    </dgm:pt>
    <dgm:pt modelId="{01528287-A2AC-45DE-8334-EA0C8B6BB270}" type="pres">
      <dgm:prSet presAssocID="{26EE55AE-98A2-40E5-A139-20440CD2ED2A}" presName="horzTwo" presStyleCnt="0"/>
      <dgm:spPr/>
    </dgm:pt>
    <dgm:pt modelId="{6BB698E4-9254-4127-88E4-13A398F8F919}" type="pres">
      <dgm:prSet presAssocID="{33E03C68-9C1E-4E7B-947B-0B5226A47213}" presName="sibSpaceTwo" presStyleCnt="0"/>
      <dgm:spPr/>
    </dgm:pt>
    <dgm:pt modelId="{63896D68-EB63-47A0-BF9D-B48D3C7083FA}" type="pres">
      <dgm:prSet presAssocID="{151F6504-5419-4622-A3FE-B05E8517EFE3}" presName="vertTwo" presStyleCnt="0"/>
      <dgm:spPr/>
    </dgm:pt>
    <dgm:pt modelId="{E2A414B9-A76C-4FB4-AB1C-EF9F8308A5F5}" type="pres">
      <dgm:prSet presAssocID="{151F6504-5419-4622-A3FE-B05E8517EFE3}" presName="txTwo" presStyleLbl="node2" presStyleIdx="2" presStyleCnt="3" custScaleY="85512" custLinFactNeighborX="-2920" custLinFactNeighborY="-6135">
        <dgm:presLayoutVars>
          <dgm:chPref val="3"/>
        </dgm:presLayoutVars>
      </dgm:prSet>
      <dgm:spPr/>
    </dgm:pt>
    <dgm:pt modelId="{926850F0-058A-4B8B-AA26-707F10CEA725}" type="pres">
      <dgm:prSet presAssocID="{151F6504-5419-4622-A3FE-B05E8517EFE3}" presName="horzTwo" presStyleCnt="0"/>
      <dgm:spPr/>
    </dgm:pt>
  </dgm:ptLst>
  <dgm:cxnLst>
    <dgm:cxn modelId="{3576D608-1C9A-48C7-ADDB-EDA2C6A37AC6}" type="presOf" srcId="{7852EF60-A437-4D53-9FE4-18D0698B1C43}" destId="{629D37D0-9FB4-430F-84C4-56DB737B0C36}" srcOrd="0" destOrd="0" presId="urn:microsoft.com/office/officeart/2005/8/layout/hierarchy4"/>
    <dgm:cxn modelId="{A095E825-E00B-4035-BAB8-A55AC3FF18E5}" type="presOf" srcId="{26EE55AE-98A2-40E5-A139-20440CD2ED2A}" destId="{0C3E5F97-325D-468C-8012-0B6CE55A4B84}" srcOrd="0" destOrd="0" presId="urn:microsoft.com/office/officeart/2005/8/layout/hierarchy4"/>
    <dgm:cxn modelId="{08E5D263-1828-4255-AC33-E3552853BB70}" type="presOf" srcId="{151F6504-5419-4622-A3FE-B05E8517EFE3}" destId="{E2A414B9-A76C-4FB4-AB1C-EF9F8308A5F5}" srcOrd="0" destOrd="0" presId="urn:microsoft.com/office/officeart/2005/8/layout/hierarchy4"/>
    <dgm:cxn modelId="{8BF5599C-D334-4D37-A877-DE19C7BF80B5}" srcId="{1AADE9DB-BF63-4CA7-BB6D-F6E5DF051AE3}" destId="{7852EF60-A437-4D53-9FE4-18D0698B1C43}" srcOrd="0" destOrd="0" parTransId="{032DB930-9416-4EE4-B18B-1892608CFC27}" sibTransId="{244C9D1D-AF8E-4AC0-A665-5AC5E5748E96}"/>
    <dgm:cxn modelId="{7AF6499E-473E-4C6F-84DA-882A762ED1DA}" type="presOf" srcId="{1AADE9DB-BF63-4CA7-BB6D-F6E5DF051AE3}" destId="{99D86C89-F950-4E16-B9B1-825BB2A142F2}" srcOrd="0" destOrd="0" presId="urn:microsoft.com/office/officeart/2005/8/layout/hierarchy4"/>
    <dgm:cxn modelId="{36118FAD-073C-4839-90A9-29E251537FFA}" type="presOf" srcId="{73BFA640-053E-4712-8A64-E8CF3C9F0C46}" destId="{73264B05-F0AF-4C75-8B4E-F15D389C303C}" srcOrd="0" destOrd="0" presId="urn:microsoft.com/office/officeart/2005/8/layout/hierarchy4"/>
    <dgm:cxn modelId="{6481C5B7-6695-4D94-BE8F-D03EB54EF678}" srcId="{1AADE9DB-BF63-4CA7-BB6D-F6E5DF051AE3}" destId="{151F6504-5419-4622-A3FE-B05E8517EFE3}" srcOrd="2" destOrd="0" parTransId="{A2997975-E6BE-4DD8-8504-24608990C7FE}" sibTransId="{655180FF-21C0-436D-B79F-ADD9EAED69FF}"/>
    <dgm:cxn modelId="{00F108DF-3FA8-4992-B480-AA40BFF46075}" srcId="{73BFA640-053E-4712-8A64-E8CF3C9F0C46}" destId="{1AADE9DB-BF63-4CA7-BB6D-F6E5DF051AE3}" srcOrd="0" destOrd="0" parTransId="{FE7C4C8D-4EF8-499C-954B-246B36E899D5}" sibTransId="{CD912977-79DA-4B6E-A77E-E5D6768211DB}"/>
    <dgm:cxn modelId="{F0C7CDFB-C471-4776-A081-9D517865AD05}" srcId="{1AADE9DB-BF63-4CA7-BB6D-F6E5DF051AE3}" destId="{26EE55AE-98A2-40E5-A139-20440CD2ED2A}" srcOrd="1" destOrd="0" parTransId="{9F6593DD-2036-43E7-8761-3503C1AAB42C}" sibTransId="{33E03C68-9C1E-4E7B-947B-0B5226A47213}"/>
    <dgm:cxn modelId="{EAD32E23-666B-4236-B7B4-F3516074BBEB}" type="presParOf" srcId="{73264B05-F0AF-4C75-8B4E-F15D389C303C}" destId="{E73C7F3E-7EA2-4BC8-B873-34F3FE5516AB}" srcOrd="0" destOrd="0" presId="urn:microsoft.com/office/officeart/2005/8/layout/hierarchy4"/>
    <dgm:cxn modelId="{9BE1E051-2743-4AAE-B17D-259CC46B7B23}" type="presParOf" srcId="{E73C7F3E-7EA2-4BC8-B873-34F3FE5516AB}" destId="{99D86C89-F950-4E16-B9B1-825BB2A142F2}" srcOrd="0" destOrd="0" presId="urn:microsoft.com/office/officeart/2005/8/layout/hierarchy4"/>
    <dgm:cxn modelId="{242E087F-7CAE-4E9E-BC42-399434541F14}" type="presParOf" srcId="{E73C7F3E-7EA2-4BC8-B873-34F3FE5516AB}" destId="{1B7B6C0E-7700-40F8-B953-D11336232974}" srcOrd="1" destOrd="0" presId="urn:microsoft.com/office/officeart/2005/8/layout/hierarchy4"/>
    <dgm:cxn modelId="{0E38732D-7ADF-441F-A9C5-FF70631D3D26}" type="presParOf" srcId="{E73C7F3E-7EA2-4BC8-B873-34F3FE5516AB}" destId="{467C89D3-CE08-411A-A579-1201E97ACDD8}" srcOrd="2" destOrd="0" presId="urn:microsoft.com/office/officeart/2005/8/layout/hierarchy4"/>
    <dgm:cxn modelId="{11B1D18A-0A8D-4738-B4E2-F168D3494E54}" type="presParOf" srcId="{467C89D3-CE08-411A-A579-1201E97ACDD8}" destId="{9E20E571-B42A-4B69-9B1A-B2A468DF39E2}" srcOrd="0" destOrd="0" presId="urn:microsoft.com/office/officeart/2005/8/layout/hierarchy4"/>
    <dgm:cxn modelId="{A63EA7BA-11A0-4414-B8A6-B20464C87DEE}" type="presParOf" srcId="{9E20E571-B42A-4B69-9B1A-B2A468DF39E2}" destId="{629D37D0-9FB4-430F-84C4-56DB737B0C36}" srcOrd="0" destOrd="0" presId="urn:microsoft.com/office/officeart/2005/8/layout/hierarchy4"/>
    <dgm:cxn modelId="{67B0CBF9-F814-456E-B6CF-5A5C2D87E3E8}" type="presParOf" srcId="{9E20E571-B42A-4B69-9B1A-B2A468DF39E2}" destId="{F31D7B4E-6BDE-455A-A94B-84CE90645F83}" srcOrd="1" destOrd="0" presId="urn:microsoft.com/office/officeart/2005/8/layout/hierarchy4"/>
    <dgm:cxn modelId="{F31C0F87-7790-42F7-9A20-3C20B7692426}" type="presParOf" srcId="{467C89D3-CE08-411A-A579-1201E97ACDD8}" destId="{1BD6862C-B7C4-4CC2-89C7-631969A43281}" srcOrd="1" destOrd="0" presId="urn:microsoft.com/office/officeart/2005/8/layout/hierarchy4"/>
    <dgm:cxn modelId="{9666FCEA-93EC-4620-9F88-209C7D4A6609}" type="presParOf" srcId="{467C89D3-CE08-411A-A579-1201E97ACDD8}" destId="{22561E29-06B2-46C3-B86C-00C98AA4CD58}" srcOrd="2" destOrd="0" presId="urn:microsoft.com/office/officeart/2005/8/layout/hierarchy4"/>
    <dgm:cxn modelId="{9963A409-2185-4E51-B768-EDD170D86138}" type="presParOf" srcId="{22561E29-06B2-46C3-B86C-00C98AA4CD58}" destId="{0C3E5F97-325D-468C-8012-0B6CE55A4B84}" srcOrd="0" destOrd="0" presId="urn:microsoft.com/office/officeart/2005/8/layout/hierarchy4"/>
    <dgm:cxn modelId="{979AC3AF-3273-487B-BEC0-AFD2998257E2}" type="presParOf" srcId="{22561E29-06B2-46C3-B86C-00C98AA4CD58}" destId="{01528287-A2AC-45DE-8334-EA0C8B6BB270}" srcOrd="1" destOrd="0" presId="urn:microsoft.com/office/officeart/2005/8/layout/hierarchy4"/>
    <dgm:cxn modelId="{B654D740-AB7E-4764-A0F7-DF6FEAD58BC7}" type="presParOf" srcId="{467C89D3-CE08-411A-A579-1201E97ACDD8}" destId="{6BB698E4-9254-4127-88E4-13A398F8F919}" srcOrd="3" destOrd="0" presId="urn:microsoft.com/office/officeart/2005/8/layout/hierarchy4"/>
    <dgm:cxn modelId="{7E1D195B-0A51-47A0-A280-63D37F1C1D28}" type="presParOf" srcId="{467C89D3-CE08-411A-A579-1201E97ACDD8}" destId="{63896D68-EB63-47A0-BF9D-B48D3C7083FA}" srcOrd="4" destOrd="0" presId="urn:microsoft.com/office/officeart/2005/8/layout/hierarchy4"/>
    <dgm:cxn modelId="{0E086288-3E69-4068-8204-DEBDF2A4FF73}" type="presParOf" srcId="{63896D68-EB63-47A0-BF9D-B48D3C7083FA}" destId="{E2A414B9-A76C-4FB4-AB1C-EF9F8308A5F5}" srcOrd="0" destOrd="0" presId="urn:microsoft.com/office/officeart/2005/8/layout/hierarchy4"/>
    <dgm:cxn modelId="{7B0C1E94-C0A1-4705-B1CB-1BED65A54668}" type="presParOf" srcId="{63896D68-EB63-47A0-BF9D-B48D3C7083FA}" destId="{926850F0-058A-4B8B-AA26-707F10CEA7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6C89-F950-4E16-B9B1-825BB2A142F2}">
      <dsp:nvSpPr>
        <dsp:cNvPr id="0" name=""/>
        <dsp:cNvSpPr/>
      </dsp:nvSpPr>
      <dsp:spPr>
        <a:xfrm>
          <a:off x="0" y="0"/>
          <a:ext cx="6091618" cy="830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" pitchFamily="2" charset="0"/>
              <a:cs typeface="Nikosh" pitchFamily="2" charset="0"/>
            </a:rPr>
            <a:t>স্বাধীনতা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24317" y="24317"/>
        <a:ext cx="6042984" cy="781616"/>
      </dsp:txXfrm>
    </dsp:sp>
    <dsp:sp modelId="{629D37D0-9FB4-430F-84C4-56DB737B0C36}">
      <dsp:nvSpPr>
        <dsp:cNvPr id="0" name=""/>
        <dsp:cNvSpPr/>
      </dsp:nvSpPr>
      <dsp:spPr>
        <a:xfrm>
          <a:off x="0" y="914408"/>
          <a:ext cx="1922859" cy="155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১। ব্যক্তিগত স্বাধীনতা বা পৌর স্বাধীনতা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২। প্রাকৃতিক স্বাধীনতা   </a:t>
          </a:r>
          <a:endParaRPr lang="en-US" sz="1600" kern="1200" dirty="0">
            <a:latin typeface="Nikosh" pitchFamily="2" charset="0"/>
            <a:cs typeface="Nikosh" pitchFamily="2" charset="0"/>
          </a:endParaRPr>
        </a:p>
      </dsp:txBody>
      <dsp:txXfrm>
        <a:off x="45493" y="959901"/>
        <a:ext cx="1831873" cy="1462252"/>
      </dsp:txXfrm>
    </dsp:sp>
    <dsp:sp modelId="{0C3E5F97-325D-468C-8012-0B6CE55A4B84}">
      <dsp:nvSpPr>
        <dsp:cNvPr id="0" name=""/>
        <dsp:cNvSpPr/>
      </dsp:nvSpPr>
      <dsp:spPr>
        <a:xfrm>
          <a:off x="2057400" y="914408"/>
          <a:ext cx="1922859" cy="1386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৩। আইনগত স্বাধীনতা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৪। সামাজিক স্বাধীনতা</a:t>
          </a:r>
          <a:endParaRPr lang="en-US" sz="1600" kern="1200" dirty="0"/>
        </a:p>
      </dsp:txBody>
      <dsp:txXfrm>
        <a:off x="2098018" y="955026"/>
        <a:ext cx="1841623" cy="1305572"/>
      </dsp:txXfrm>
    </dsp:sp>
    <dsp:sp modelId="{E2A414B9-A76C-4FB4-AB1C-EF9F8308A5F5}">
      <dsp:nvSpPr>
        <dsp:cNvPr id="0" name=""/>
        <dsp:cNvSpPr/>
      </dsp:nvSpPr>
      <dsp:spPr>
        <a:xfrm>
          <a:off x="4114802" y="914408"/>
          <a:ext cx="1922859" cy="284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৫। রাজনৈতিক স্বাধীনতা  </a:t>
          </a:r>
          <a:endParaRPr lang="en-US" sz="1600" kern="1200" dirty="0">
            <a:latin typeface="Nikosh" pitchFamily="2" charset="0"/>
            <a:cs typeface="Nikosh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৬। অর্থনৈতিক স্বাধীনতা    </a:t>
          </a:r>
          <a:endParaRPr lang="en-US" sz="1600" kern="1200" dirty="0">
            <a:latin typeface="Nikosh" pitchFamily="2" charset="0"/>
            <a:cs typeface="Nikosh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" pitchFamily="2" charset="0"/>
              <a:cs typeface="Nikosh" pitchFamily="2" charset="0"/>
            </a:rPr>
            <a:t>৭। জাতীয় স্বাধীনতা</a:t>
          </a:r>
          <a:endParaRPr lang="en-US" sz="1600" kern="1200" dirty="0"/>
        </a:p>
      </dsp:txBody>
      <dsp:txXfrm>
        <a:off x="4171121" y="970727"/>
        <a:ext cx="1810221" cy="272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latin typeface="Nikosh" pitchFamily="2" charset="0"/>
                <a:cs typeface="Nikosh" pitchFamily="2" charset="0"/>
              </a:rPr>
              <a:t>শুভেচ্ছা/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09800"/>
            <a:ext cx="4427176" cy="275919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0"/>
            <a:ext cx="5393194" cy="4191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  জোড়ায়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স্বাধীনতার রক্ষাকবচগুলো কি বল?</a:t>
            </a:r>
          </a:p>
          <a:p>
            <a:pPr algn="ctr"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সময়ঃ ৫ মিনিট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324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50000"/>
              </a:lnSpc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স্বাধীনতা মানুষের জন্মগত অধিকার। কিন্তু স্বাধীনতা অর্জন যেমন দুরুহ প্রক্রিয়া, স্বাধীনতা সংরক্ষন ততোধিক গুরুত্বপুর্ণ সমস্যা। কেননা নানা কারনে জনগনের স্বাধীনতা বিপন্ন হয়ে পড়ে। এ জন্যই লাস্কি বলেছেন, সংরক্ষনের বিশেষ ব্যবস্থা ব্যতীত অধিকাংশ লোক স্বাধীনতা উপভোগ করতে পারে না। স্বাধীনতা অক্ষুন্ন ও অটুট রাখার জন্য কতগুলো পদ্ধতি রয়েছে। এ পদ্ধতিগুলোকে স্বাধীনতার রক্ষাকবচ বলে। স্বাধীনতা রক্ষাকবচগুলো নিম্নে দেখানো হলঃ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১। আইন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 সংবিধানে মৌলিক অধিকারের সমাবেশ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৩। দায়িত্বশীল শাসনব্যবস্থা 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৪। প্রত্যক্ষ গণতান্ত্রিক পদ্ধতি 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৫। আইনের অনুশাসন 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৬। ক্ষমতা স্বতন্ত্র্বীকরণ নীতি   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762000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৭। বিচার বিভাগীয় স্বাধীনতা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৮। ক্ষমতার বিকেন্দ্রীকরণ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৯। সামাজিক ন্যায়বিচার  </a:t>
            </a: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১০। সাম্য প্রতিষ্ঠা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১১। সুসংগঠিত দল ব্যবস্থা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১২। সাংবিধানিক সরকার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১৩। সরকার ও জনগনের মধ্যে সুসম্পর্ক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১৪। শোষণমুক্ত সামাজিক কাঠামো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১৫। সদা জাগ্রত জনমত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১৬। স্বাধীনতা সংরক্ষনের মানসিক প্রস্তুতি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১৭। স্বাধীনতার মুলমন্ত্র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    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dirty="0">
                <a:latin typeface="Nikosh" pitchFamily="2" charset="0"/>
                <a:cs typeface="Nikosh" pitchFamily="2" charset="0"/>
              </a:rPr>
              <a:t>আইন ও স্বাধীনতার সম্পর্কগুলো কি বল?</a:t>
            </a:r>
          </a:p>
          <a:p>
            <a:pPr algn="ctr">
              <a:buNone/>
            </a:pPr>
            <a:r>
              <a:rPr lang="bn-BD" dirty="0">
                <a:latin typeface="Nikosh" pitchFamily="2" charset="0"/>
                <a:cs typeface="Nikosh" pitchFamily="2" charset="0"/>
              </a:rPr>
              <a:t>সময়ঃ ১০ মিনিট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7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আইন ও স্বাধীনতার সম্পর্ক সংক্রান্ত পরস্পর বিরোধী দুটি মতবাদ প্রচলিত রয়েছে। প্রথম দলটি মনে করেন, আইন ও স্বাধীনতা গভীরভাবে সম্পর্কযুক্ত। সুতরাং স্বাধীনতা আইনের ওপর নির্ভরশীল। এরিষ্টটল, মন্টেস্কু, রিচি, উইলোবী, বার্কার, লক প্রমুখ মনীষী এই মতের সমর্থক। বার্কারের ভাষায়, স্বাধীনতা ও আইনের বিরোধ নেই। </a:t>
            </a: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আবার কেউ কেউ মনে করেন যে আইন ও স্বাধীনতা পরস্পর বিরোধী। জন স্টুয়ার্ট মিল, হার্বাট স্পেন্সার এ ডি ভি ডাইসি, গুডুইন প্রমুখ চিন্তাবিদ এই দলের সমর্থক। ডাইসির মতে একটি বেশী হলে অপরটি কমে যায়। স্পেনসার এর মতে আইন ও স্বাধীনতা পরস্পর বিরোধী। </a:t>
            </a: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আইন ও স্বাধীনতার সম্পর্ক নির্ণয়ের ক্ষেত্রে উভয় মতবাদেই অযৌক্তিক অতিরঞ্জন বা বাড়াবাড়ি রয়েছে। অনিয়ন্ত্রিত আবাধ স্বাধীনতা একদিকে যেমন স্বেচ্ছাচারিতার নামান্তর, তেমনি সব আইন স্বাধীনতাকে সংরক্ষন করে না। </a:t>
            </a: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১। আইন স্বাধীনতার শর্ত ও ভিত্তি   </a:t>
            </a: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২। আইন স্বাধীনতার রক্ষাকবচ  </a:t>
            </a: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৩। আইন স্বাধীনতার অভিভাবক  </a:t>
            </a: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৪। আইন স্বাধীনতার রক্ষক  </a:t>
            </a: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200" dirty="0">
                <a:latin typeface="Nikosh" pitchFamily="2" charset="0"/>
                <a:cs typeface="Nikosh" pitchFamily="2" charset="0"/>
              </a:rPr>
              <a:t>৫। আইন স্বাধীনতার ক্ষেত্র প্রসারিত করে   </a:t>
            </a:r>
            <a:endParaRPr lang="en-US" sz="2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57200"/>
            <a:ext cx="4114800" cy="1000125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16172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41525" y="2246313"/>
            <a:ext cx="18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18" rIns="91437" bIns="45718">
            <a:spAutoFit/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763000" cy="2277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7" tIns="45718" rIns="91437" bIns="45718">
            <a:spAutoFit/>
          </a:bodyPr>
          <a:lstStyle/>
          <a:p>
            <a:endParaRPr lang="en-US" sz="2000" b="1" dirty="0">
              <a:latin typeface="SutonnyMJ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শিক্ষকের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	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মোঃমুস্তাফিজুর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রহমান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			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প্রভাষক,রাষ্ট্রবিজ্ঞান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বিভাগ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			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ইসলামিয়া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কলেজ,রাজশাহী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।		</a:t>
            </a:r>
            <a:r>
              <a:rPr lang="en-US" sz="2400" b="1" dirty="0">
                <a:latin typeface="SutonnyMJ" pitchFamily="2" charset="0"/>
              </a:rPr>
              <a:t>								</a:t>
            </a:r>
            <a:r>
              <a:rPr lang="en-US" b="1" dirty="0">
                <a:latin typeface="SutonnyMJ" pitchFamily="2" charset="0"/>
              </a:rPr>
              <a:t>				</a:t>
            </a:r>
          </a:p>
        </p:txBody>
      </p:sp>
      <p:pic>
        <p:nvPicPr>
          <p:cNvPr id="4100" name="Picture 4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19392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228600" y="381000"/>
            <a:ext cx="5562600" cy="1325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ea typeface="NikoshBAN"/>
                <a:cs typeface="NikoshBAN"/>
              </a:rPr>
              <a:t>শিক্ষক </a:t>
            </a:r>
            <a:r>
              <a:rPr lang="bn-BD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ea typeface="NikoshBAN"/>
                <a:cs typeface="NikoshBAN"/>
              </a:rPr>
              <a:t>পরিচিতি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/>
              <a:ea typeface="NikoshBAN"/>
              <a:cs typeface="NikoshB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মুল শিরোনামঃ মুল্যবোধ, আইন, স্বাধীনতা ও সাম্য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0772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>
                <a:latin typeface="Nikosh" pitchFamily="2" charset="0"/>
                <a:cs typeface="Nikosh" pitchFamily="2" charset="0"/>
              </a:rPr>
              <a:t>আধ্যায়ঃ ৩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 </a:t>
            </a:r>
            <a:endParaRPr lang="bn-BD" sz="54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আজকের পাঠ/পাঠ ঘোষনাঃ স্বাধীনতার বিভিন্ন রুপ, স্বাধীনতার রক্ষাকবচ, আইন ও স্বাধীনতার সম্পর্ক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/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  শিখন ফল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202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600" dirty="0">
                <a:latin typeface="Nikosh" pitchFamily="2" charset="0"/>
                <a:cs typeface="Nikosh" pitchFamily="2" charset="0"/>
              </a:rPr>
              <a:t>১। স্বাধীনতার বিভিন্ন রুপ কি বলতে পারবে?                </a:t>
            </a:r>
          </a:p>
          <a:p>
            <a:pPr>
              <a:buNone/>
            </a:pPr>
            <a:r>
              <a:rPr lang="bn-BD" sz="2600" dirty="0">
                <a:latin typeface="Nikosh" pitchFamily="2" charset="0"/>
                <a:cs typeface="Nikosh" pitchFamily="2" charset="0"/>
              </a:rPr>
              <a:t>২। স্বাধীনতার রক্ষাকবচ কি বলতে পারবে? </a:t>
            </a:r>
          </a:p>
          <a:p>
            <a:pPr>
              <a:buNone/>
            </a:pPr>
            <a:r>
              <a:rPr lang="bn-BD" sz="2600" dirty="0">
                <a:latin typeface="Nikosh" pitchFamily="2" charset="0"/>
                <a:cs typeface="Nikosh" pitchFamily="2" charset="0"/>
              </a:rPr>
              <a:t>৩। আইন ও স্বাধীনতার সম্পর্ক কি বলতে পারবে?</a:t>
            </a:r>
          </a:p>
          <a:p>
            <a:pPr>
              <a:buNone/>
            </a:pPr>
            <a:r>
              <a:rPr lang="bn-BD" sz="2600" dirty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64403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শিখন ফলের আলোকে প্রশ্ন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848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১। স্বাধীনতার বিভিন্ন রুপ কি বল?               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 স্বাধীনতার রক্ষাকবচগুলো কি বল?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৩। আইন ও স্বাধীনতার সম্পর্কগুলো কি বল?</a:t>
            </a: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1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  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স্বাধীনতার বিভিন্ন রুপ কি বল?</a:t>
            </a:r>
            <a:endParaRPr lang="bn-BD" sz="38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800" dirty="0">
                <a:latin typeface="Nikosh" pitchFamily="2" charset="0"/>
                <a:cs typeface="Nikosh" pitchFamily="2" charset="0"/>
              </a:rPr>
              <a:t>সময়ঃ ৫ মিনিট  </a:t>
            </a:r>
          </a:p>
          <a:p>
            <a:pPr>
              <a:buNone/>
            </a:pPr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bn-BD" sz="2000" b="1" dirty="0">
                <a:latin typeface="Nikosh" pitchFamily="2" charset="0"/>
                <a:cs typeface="Nikosh" pitchFamily="2" charset="0"/>
              </a:rPr>
              <a:t>স্বাধীনতা শব্দটি ইংরেজী প্রতিশব্দ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Liberty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শব্দটি ল্যাটিন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Liber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থেকে এসেছে যার অর্থ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বা স্বাধীন। সুতরাং শাব্দিক অর্থে মানুষের ইচ্ছানুযায়ী কিছু করা বা বলার ক্ষমতাকে স্বাধীনতা বলা হয়। সাধারণ ভাষায় স্বাধীনতা বলতে মানুষের ইচ্ছামত কোন কিছু করা বা না করার অধিকারকে বোঝায়। </a:t>
            </a:r>
          </a:p>
          <a:p>
            <a:pPr algn="just">
              <a:lnSpc>
                <a:spcPct val="150000"/>
              </a:lnSpc>
              <a:buNone/>
            </a:pPr>
            <a:r>
              <a:rPr lang="bn-BD" sz="2000" b="1" dirty="0">
                <a:latin typeface="Nikosh" pitchFamily="2" charset="0"/>
                <a:cs typeface="Nikosh" pitchFamily="2" charset="0"/>
              </a:rPr>
              <a:t>জন স্টুয়ার্ট মিল এর মতে মানুষের মৌলিক শক্তির বলিষ্ঠ অব্যাহত ও বিভিন্নমুখি প্রকাশই স্বাধীনতা। স্বাধীনতার অর্থ মানুষ কর্তৃক নিজস্ব উপায়ে কল্যান অনুধাবন করা। তিনি আরো বলেন নিজের ওপর নিজের দেহ ও মনের ওপর ব্যক্তিই সার্বভৌম। </a:t>
            </a:r>
          </a:p>
          <a:p>
            <a:pPr algn="just">
              <a:lnSpc>
                <a:spcPct val="150000"/>
              </a:lnSpc>
              <a:buNone/>
            </a:pPr>
            <a:r>
              <a:rPr lang="bn-BD" sz="2000" b="1" dirty="0">
                <a:latin typeface="Nikosh" pitchFamily="2" charset="0"/>
                <a:cs typeface="Nikosh" pitchFamily="2" charset="0"/>
              </a:rPr>
              <a:t>হার্বার্ট স্পেন্সার এর মতে স্বাধীনতা বলতে খুশিমতো কাজ করাকে বোঝায়, যদি উক্ত কাজ দ্বারা অন্যের অনুরুপ স্বাধীনতা উপভোগে বাধার সৃষ্টি না হয়। </a:t>
            </a:r>
          </a:p>
          <a:p>
            <a:pPr algn="just">
              <a:lnSpc>
                <a:spcPct val="150000"/>
              </a:lnSpc>
              <a:buNone/>
            </a:pPr>
            <a:r>
              <a:rPr lang="bn-BD" sz="2000" b="1" dirty="0">
                <a:latin typeface="Nikosh" pitchFamily="2" charset="0"/>
                <a:cs typeface="Nikosh" pitchFamily="2" charset="0"/>
              </a:rPr>
              <a:t>টি এইচ গ্রিণ এর মতে যা উপভোগ করার এবং সম্পন্ন করার যোগ্য তা উপভোগ ও সম্পাদন করার ক্ষমতাকে স্বাধীনতা বলে। </a:t>
            </a:r>
            <a:endParaRPr lang="bn-BD" sz="2000" b="1" dirty="0">
              <a:latin typeface="Times New Roman" pitchFamily="18" charset="0"/>
              <a:cs typeface="Nikosh" pitchFamily="2" charset="0"/>
            </a:endParaRPr>
          </a:p>
          <a:p>
            <a:pPr>
              <a:lnSpc>
                <a:spcPct val="150000"/>
              </a:lnSpc>
              <a:buNone/>
            </a:pPr>
            <a:endParaRPr lang="bn-BD" sz="2200" dirty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Times New Roman" pitchFamily="18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2400" b="1" dirty="0">
                <a:latin typeface="Nikosh" pitchFamily="2" charset="0"/>
                <a:cs typeface="Nikosh" pitchFamily="2" charset="0"/>
              </a:rPr>
              <a:t>অধ্যাপক হ্যারল্ড জ়ে লাস্কি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এর মতে নেতিবাচিক অর্থে স্বাধীনতা বলতে বোঝায় সে সকল সামাজিক অবস্থার ওপর থেকে বাধা-নিষেদের অপসারণ, যা আধুনিক সভ্যজগতে মানুষের সুখী জীবনযাপনের জন্য অত্যাবশ্যক। </a:t>
            </a:r>
          </a:p>
          <a:p>
            <a:pPr>
              <a:buNone/>
            </a:pPr>
            <a:r>
              <a:rPr lang="bn-BD" sz="2400" b="1" dirty="0">
                <a:latin typeface="Nikosh" pitchFamily="2" charset="0"/>
                <a:cs typeface="Nikosh" pitchFamily="2" charset="0"/>
              </a:rPr>
              <a:t>হ্যারল্ড জ়ে লাস্কি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এর মতে স্বাধীনতা বলতে আমি বুঝি সেই পরিবেশের আগ্রহ সংরক্ষণ যেখানে মানুষ তার সত্তাকে পুর্ণ উপলদ্ধি করার সুযোগ লাভ করতে পারে।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অতএব স্বাধীনতার অর্থ যা কিছু করার ক্ষমতা নয়।  ব্যক্তির ব্যক্তিত্ব বিকাশের উপযোগী অনুকুল সামাজিক ব্যবস্থা বা পরিবেশই স্বাধীনতা।</a:t>
            </a:r>
          </a:p>
          <a:p>
            <a:pPr>
              <a:buNone/>
            </a:pPr>
            <a:r>
              <a:rPr lang="bn-BD" sz="2400" u="sng" dirty="0">
                <a:latin typeface="Nikosh" pitchFamily="2" charset="0"/>
                <a:cs typeface="Nikosh" pitchFamily="2" charset="0"/>
              </a:rPr>
              <a:t>স্বাধীনতার বিভিন্নরুপ সম্পর্কে নিম্নে দেখানো হলঃ </a:t>
            </a: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১। ব্যক্তিগত স্বাধীনতা বা পৌর স্বাধীনতা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 প্রাকৃতিক স্বাধীনতা 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৩। আইনগত স্বাধীনতা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৪। সামাজিক স্বাধীনতা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৫। রাজনৈতিক স্বাধীনতা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৬। অর্থনৈতিক স্বাধীনতা  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৭। জাতীয় স্বাধীনতা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Times New Roman" pitchFamily="18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19800" cy="1143000"/>
          </a:xfrm>
        </p:spPr>
        <p:txBody>
          <a:bodyPr/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" pitchFamily="2" charset="0"/>
                <a:cs typeface="Nikosh" pitchFamily="2" charset="0"/>
              </a:rPr>
              <a:t>স্বাধীনতার বিভিন্নরুপ সম্পর্কে নিম্নে দেখানো হলঃ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2438400"/>
          <a:ext cx="609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736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শুভেচ্ছা/ স্বাগতম</vt:lpstr>
      <vt:lpstr>PowerPoint Presentation</vt:lpstr>
      <vt:lpstr> মুল শিরোনামঃ মুল্যবোধ, আইন, স্বাধীনতা ও সাম্য   </vt:lpstr>
      <vt:lpstr>   শিখন ফল </vt:lpstr>
      <vt:lpstr> শিখন ফলের আলোকে প্রশ্ন  </vt:lpstr>
      <vt:lpstr>   একক কাজের প্রশ্ন</vt:lpstr>
      <vt:lpstr>একক কাজের সমাধান</vt:lpstr>
      <vt:lpstr>PowerPoint Presentation</vt:lpstr>
      <vt:lpstr>একক কাজের সমাধান</vt:lpstr>
      <vt:lpstr>   জোড়ায় কাজের প্রশ্ন</vt:lpstr>
      <vt:lpstr>জোড়ায় কাজের সমাধান</vt:lpstr>
      <vt:lpstr>PowerPoint Presentation</vt:lpstr>
      <vt:lpstr>     দলীয় কাজের প্রশ্ন </vt:lpstr>
      <vt:lpstr>দলীয় কাজের সমাধান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AHSAN HABIB</cp:lastModifiedBy>
  <cp:revision>45</cp:revision>
  <dcterms:created xsi:type="dcterms:W3CDTF">2006-08-16T00:00:00Z</dcterms:created>
  <dcterms:modified xsi:type="dcterms:W3CDTF">2020-06-17T16:04:00Z</dcterms:modified>
</cp:coreProperties>
</file>