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80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3D7B169-D998-4037-AFE8-725D4CB6EDEE}">
      <dgm:prSet phldrT="[Text]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F0A8B7-FF4F-495E-9651-431957ABD498}" type="pres">
      <dgm:prSet presAssocID="{B3D265AD-4CE3-4A22-AD28-B344E3136B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5B86C-D2D9-48DC-8B7C-7F532D93F10A}" type="pres">
      <dgm:prSet presAssocID="{B3D265AD-4CE3-4A22-AD28-B344E3136B23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04167-3DE0-4DB5-A938-0CD38BD2192C}" type="presOf" srcId="{B3D265AD-4CE3-4A22-AD28-B344E3136B23}" destId="{E5EB1E3D-6DF5-422A-852E-3C58712928A6}" srcOrd="0" destOrd="0" presId="urn:microsoft.com/office/officeart/2005/8/layout/vProcess5"/>
    <dgm:cxn modelId="{2A251E7A-823E-4B23-9A38-E30223B0EF95}" type="presOf" srcId="{AEBD2EC3-89F0-44C8-9753-77988B83C66D}" destId="{504B339F-F9ED-4EDD-AB44-31DEDC4C43CC}" srcOrd="0" destOrd="0" presId="urn:microsoft.com/office/officeart/2005/8/layout/vProcess5"/>
    <dgm:cxn modelId="{73D5C171-A24E-4E5E-9F2B-392CA0A4D451}" type="presOf" srcId="{53D7B169-D998-4037-AFE8-725D4CB6EDEE}" destId="{EF6377BB-EB2B-4635-8010-B3FD7AD16305}" srcOrd="1" destOrd="0" presId="urn:microsoft.com/office/officeart/2005/8/layout/vProcess5"/>
    <dgm:cxn modelId="{34D76871-444B-4A3C-9D49-9EB0AF7E8B97}" type="presOf" srcId="{61F83860-31CC-4D54-8F67-BF46172DF85D}" destId="{A00F6BD7-A383-4A6F-82DD-D06B0D0F3E1D}" srcOrd="1" destOrd="0" presId="urn:microsoft.com/office/officeart/2005/8/layout/vProcess5"/>
    <dgm:cxn modelId="{7F5D76A0-1C20-439E-A28D-B9A0986EE093}" type="presOf" srcId="{0FFB68DF-CA50-4599-8495-79DFE63CD635}" destId="{8242F592-A853-477D-B608-D03D3011A114}" srcOrd="1" destOrd="0" presId="urn:microsoft.com/office/officeart/2005/8/layout/vProcess5"/>
    <dgm:cxn modelId="{BCF2BC6B-4350-443F-9FDC-7CFD9172B080}" type="presOf" srcId="{7A4AA74A-8993-42DF-A8CF-046DC2692F4E}" destId="{5A8CE64D-0F09-4EF8-A654-FC3E279306B6}" srcOrd="0" destOrd="0" presId="urn:microsoft.com/office/officeart/2005/8/layout/vProcess5"/>
    <dgm:cxn modelId="{A7934DBD-5D26-46CD-BD4E-0AD8A845C69C}" type="presOf" srcId="{F3BBEDFF-7C39-4965-8633-13F0613C27FD}" destId="{E08EAFF8-0F51-4679-9EF9-62742218F7AF}" srcOrd="1" destOrd="0" presId="urn:microsoft.com/office/officeart/2005/8/layout/vProcess5"/>
    <dgm:cxn modelId="{DB775630-E0CD-4669-9CC8-5D02A64A3DD7}" type="presOf" srcId="{61F83860-31CC-4D54-8F67-BF46172DF85D}" destId="{80F0A8B7-FF4F-495E-9651-431957ABD498}" srcOrd="0" destOrd="0" presId="urn:microsoft.com/office/officeart/2005/8/layout/vProcess5"/>
    <dgm:cxn modelId="{40FBEDD9-634E-4660-ACC0-90D28A137618}" type="presOf" srcId="{0FFB68DF-CA50-4599-8495-79DFE63CD635}" destId="{A46349AE-A9B2-4936-8C4A-4FA59CEDD0ED}" srcOrd="0" destOrd="0" presId="urn:microsoft.com/office/officeart/2005/8/layout/vProcess5"/>
    <dgm:cxn modelId="{9B7899E2-151D-4117-AB22-69B666253A57}" type="presOf" srcId="{D11AE3E5-7712-4C01-9CD5-8B649E1983C5}" destId="{529E9D2E-73AF-4724-A161-B0DED69F9142}" srcOrd="0" destOrd="0" presId="urn:microsoft.com/office/officeart/2005/8/layout/vProcess5"/>
    <dgm:cxn modelId="{9D87FB7B-A4D7-4081-BCAD-4C7506E056E6}" type="presOf" srcId="{F3BBEDFF-7C39-4965-8633-13F0613C27FD}" destId="{10499D61-E3B2-4AE1-BE5B-8AAF988167F6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EDDDE92B-FA95-441D-90E7-FCDEBC8B3805}" type="presOf" srcId="{0A43BCA2-AAD0-4F06-8BE5-767B23012957}" destId="{BA25B86C-D2D9-48DC-8B7C-7F532D93F10A}" srcOrd="0" destOrd="0" presId="urn:microsoft.com/office/officeart/2005/8/layout/vProcess5"/>
    <dgm:cxn modelId="{43A883EF-4BE2-4E4D-9103-044EC9784D90}" type="presOf" srcId="{FEE71DA0-76F8-4F51-AED6-BE9A5D743A21}" destId="{B90BBF8C-D56E-4E97-9268-9D8201338E2D}" srcOrd="0" destOrd="0" presId="urn:microsoft.com/office/officeart/2005/8/layout/vProcess5"/>
    <dgm:cxn modelId="{E2B6780E-0A7E-42AA-AD02-BF4641987A68}" type="presOf" srcId="{0A43BCA2-AAD0-4F06-8BE5-767B23012957}" destId="{CDEEFEEC-D35A-4217-B1FF-B4C8F0EAAE01}" srcOrd="1" destOrd="0" presId="urn:microsoft.com/office/officeart/2005/8/layout/vProcess5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2A9A5158-BD61-4D6E-B010-06B69408A41F}" type="presOf" srcId="{53D7B169-D998-4037-AFE8-725D4CB6EDEE}" destId="{B476807D-27B3-43CB-AA5F-A31F09641BC0}" srcOrd="0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B344250B-FCF5-4C83-9BF0-B0C690135CB4}" type="presParOf" srcId="{E5EB1E3D-6DF5-422A-852E-3C58712928A6}" destId="{3A6F3F3B-62C5-4515-91F1-06F24CE4FE0E}" srcOrd="0" destOrd="0" presId="urn:microsoft.com/office/officeart/2005/8/layout/vProcess5"/>
    <dgm:cxn modelId="{F75D28AC-A30A-4430-BFF1-0834F876515D}" type="presParOf" srcId="{E5EB1E3D-6DF5-422A-852E-3C58712928A6}" destId="{80F0A8B7-FF4F-495E-9651-431957ABD498}" srcOrd="1" destOrd="0" presId="urn:microsoft.com/office/officeart/2005/8/layout/vProcess5"/>
    <dgm:cxn modelId="{982CA207-51B3-4791-9E2B-83A649392A27}" type="presParOf" srcId="{E5EB1E3D-6DF5-422A-852E-3C58712928A6}" destId="{10499D61-E3B2-4AE1-BE5B-8AAF988167F6}" srcOrd="2" destOrd="0" presId="urn:microsoft.com/office/officeart/2005/8/layout/vProcess5"/>
    <dgm:cxn modelId="{9F81ED69-C38A-4F2C-B627-A73C4DA8339E}" type="presParOf" srcId="{E5EB1E3D-6DF5-422A-852E-3C58712928A6}" destId="{B476807D-27B3-43CB-AA5F-A31F09641BC0}" srcOrd="3" destOrd="0" presId="urn:microsoft.com/office/officeart/2005/8/layout/vProcess5"/>
    <dgm:cxn modelId="{A140D033-2757-4584-9734-0722BC3D7600}" type="presParOf" srcId="{E5EB1E3D-6DF5-422A-852E-3C58712928A6}" destId="{A46349AE-A9B2-4936-8C4A-4FA59CEDD0ED}" srcOrd="4" destOrd="0" presId="urn:microsoft.com/office/officeart/2005/8/layout/vProcess5"/>
    <dgm:cxn modelId="{0A1E3F46-4BD6-40E9-B11F-B565F031EBC3}" type="presParOf" srcId="{E5EB1E3D-6DF5-422A-852E-3C58712928A6}" destId="{BA25B86C-D2D9-48DC-8B7C-7F532D93F10A}" srcOrd="5" destOrd="0" presId="urn:microsoft.com/office/officeart/2005/8/layout/vProcess5"/>
    <dgm:cxn modelId="{77B4470A-5D19-4FB4-82F9-FDF3FA168D02}" type="presParOf" srcId="{E5EB1E3D-6DF5-422A-852E-3C58712928A6}" destId="{529E9D2E-73AF-4724-A161-B0DED69F9142}" srcOrd="6" destOrd="0" presId="urn:microsoft.com/office/officeart/2005/8/layout/vProcess5"/>
    <dgm:cxn modelId="{0704122E-F285-462E-801C-ADBEFA55FF62}" type="presParOf" srcId="{E5EB1E3D-6DF5-422A-852E-3C58712928A6}" destId="{5A8CE64D-0F09-4EF8-A654-FC3E279306B6}" srcOrd="7" destOrd="0" presId="urn:microsoft.com/office/officeart/2005/8/layout/vProcess5"/>
    <dgm:cxn modelId="{6AE91B0E-48AF-4340-8C6A-5FCC5B2DCBF1}" type="presParOf" srcId="{E5EB1E3D-6DF5-422A-852E-3C58712928A6}" destId="{504B339F-F9ED-4EDD-AB44-31DEDC4C43CC}" srcOrd="8" destOrd="0" presId="urn:microsoft.com/office/officeart/2005/8/layout/vProcess5"/>
    <dgm:cxn modelId="{5F9883A7-71A4-4DBB-8F66-A7AD8C61295D}" type="presParOf" srcId="{E5EB1E3D-6DF5-422A-852E-3C58712928A6}" destId="{B90BBF8C-D56E-4E97-9268-9D8201338E2D}" srcOrd="9" destOrd="0" presId="urn:microsoft.com/office/officeart/2005/8/layout/vProcess5"/>
    <dgm:cxn modelId="{406371CB-B3BC-4803-BBF4-8F09ED4C1D9F}" type="presParOf" srcId="{E5EB1E3D-6DF5-422A-852E-3C58712928A6}" destId="{A00F6BD7-A383-4A6F-82DD-D06B0D0F3E1D}" srcOrd="10" destOrd="0" presId="urn:microsoft.com/office/officeart/2005/8/layout/vProcess5"/>
    <dgm:cxn modelId="{49DFAD25-6E90-4EDF-8758-97DA8A11BD5A}" type="presParOf" srcId="{E5EB1E3D-6DF5-422A-852E-3C58712928A6}" destId="{E08EAFF8-0F51-4679-9EF9-62742218F7AF}" srcOrd="11" destOrd="0" presId="urn:microsoft.com/office/officeart/2005/8/layout/vProcess5"/>
    <dgm:cxn modelId="{94A58D08-1F30-41BB-844A-D12B9169C452}" type="presParOf" srcId="{E5EB1E3D-6DF5-422A-852E-3C58712928A6}" destId="{EF6377BB-EB2B-4635-8010-B3FD7AD16305}" srcOrd="12" destOrd="0" presId="urn:microsoft.com/office/officeart/2005/8/layout/vProcess5"/>
    <dgm:cxn modelId="{D545D9EC-3A97-48A2-B7FE-142D0AB2F640}" type="presParOf" srcId="{E5EB1E3D-6DF5-422A-852E-3C58712928A6}" destId="{8242F592-A853-477D-B608-D03D3011A114}" srcOrd="13" destOrd="0" presId="urn:microsoft.com/office/officeart/2005/8/layout/vProcess5"/>
    <dgm:cxn modelId="{205EF0BC-9411-40AD-B12C-741546AA6959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smtClean="0">
              <a:latin typeface="NikoshBAN" pitchFamily="2" charset="0"/>
              <a:cs typeface="NikoshBAN" pitchFamily="2" charset="0"/>
            </a:rPr>
            <a:t>কোথায়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88221-2CFA-4DB1-ABD2-74058D06EBEE}" type="pres">
      <dgm:prSet presAssocID="{A4A6BF00-091E-420D-AC6B-D6341C0D0037}" presName="centerShape" presStyleLbl="node0" presStyleIdx="0" presStyleCnt="1"/>
      <dgm:spPr/>
      <dgm:t>
        <a:bodyPr/>
        <a:lstStyle/>
        <a:p>
          <a:endParaRPr lang="en-US"/>
        </a:p>
      </dgm:t>
    </dgm:pt>
    <dgm:pt modelId="{03C9D3F0-5567-43E9-8715-87B23DB0DEBD}" type="pres">
      <dgm:prSet presAssocID="{C5CE90D0-B01A-4E89-8256-15A6AD18F16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3915E91-55C5-4965-9D3F-05821BB1E483}" type="pres">
      <dgm:prSet presAssocID="{C5CE90D0-B01A-4E89-8256-15A6AD18F16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BD86-48AF-4D5C-A646-CDBE9A3CC4D4}" type="pres">
      <dgm:prSet presAssocID="{0E49DB04-9C2E-47DE-8AE6-08692826D3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5C848B-74B8-4B8C-98C4-BDCF5E6E5EFB}" type="pres">
      <dgm:prSet presAssocID="{0E49DB04-9C2E-47DE-8AE6-08692826D3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9CB7-C464-4487-8660-BC9E51D2A710}" type="pres">
      <dgm:prSet presAssocID="{F100D99D-3991-4364-B6DA-F807F5CB58A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A919ED-CF38-4B30-A852-4E4D47AF8CB2}" type="pres">
      <dgm:prSet presAssocID="{F100D99D-3991-4364-B6DA-F807F5CB58A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F0E7-D611-4C24-8DA2-CD37DF1B558A}" type="pres">
      <dgm:prSet presAssocID="{15270B88-2D2E-4245-9E84-8D506A3A7EBE}" presName="Name9" presStyleLbl="parChTrans1D2" presStyleIdx="3" presStyleCnt="6"/>
      <dgm:spPr/>
      <dgm:t>
        <a:bodyPr/>
        <a:lstStyle/>
        <a:p>
          <a:endParaRPr lang="en-US"/>
        </a:p>
      </dgm:t>
    </dgm:pt>
    <dgm:pt modelId="{2B840CAE-F26A-432C-86B6-E66E0C962DD6}" type="pres">
      <dgm:prSet presAssocID="{15270B88-2D2E-4245-9E84-8D506A3A7EB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A0FE3-3625-4B0C-8579-4416D77E5B99}" type="pres">
      <dgm:prSet presAssocID="{FAFD6900-9F92-43AF-87A0-0104095CE11D}" presName="Name9" presStyleLbl="parChTrans1D2" presStyleIdx="4" presStyleCnt="6"/>
      <dgm:spPr/>
      <dgm:t>
        <a:bodyPr/>
        <a:lstStyle/>
        <a:p>
          <a:endParaRPr lang="en-US"/>
        </a:p>
      </dgm:t>
    </dgm:pt>
    <dgm:pt modelId="{224C3E8E-724E-4173-9B96-134707644A3E}" type="pres">
      <dgm:prSet presAssocID="{FAFD6900-9F92-43AF-87A0-0104095CE11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4D78B-665D-4B23-BF6F-23FA11EEC8BE}" type="pres">
      <dgm:prSet presAssocID="{7B8493D9-1872-4BA4-A2D6-EDE5B809DF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5F4D33-EE3E-4D5D-B475-7BFCF8A088AF}" type="pres">
      <dgm:prSet presAssocID="{7B8493D9-1872-4BA4-A2D6-EDE5B809DF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8E69F5AF-F60E-4C35-AAD4-2FB32F00BEFF}" type="presOf" srcId="{C5CE90D0-B01A-4E89-8256-15A6AD18F161}" destId="{03C9D3F0-5567-43E9-8715-87B23DB0DEBD}" srcOrd="0" destOrd="0" presId="urn:microsoft.com/office/officeart/2005/8/layout/radial1"/>
    <dgm:cxn modelId="{7B7FFB4E-47CB-4FA4-9D46-55A3251E5F86}" type="presOf" srcId="{F100D99D-3991-4364-B6DA-F807F5CB58A3}" destId="{52949CB7-C464-4487-8660-BC9E51D2A710}" srcOrd="0" destOrd="0" presId="urn:microsoft.com/office/officeart/2005/8/layout/radial1"/>
    <dgm:cxn modelId="{80F5EF8B-F0B8-4618-90BD-F28E1724B237}" type="presOf" srcId="{7B8493D9-1872-4BA4-A2D6-EDE5B809DF32}" destId="{1F54D78B-665D-4B23-BF6F-23FA11EEC8BE}" srcOrd="0" destOrd="0" presId="urn:microsoft.com/office/officeart/2005/8/layout/radial1"/>
    <dgm:cxn modelId="{EAF6FBEB-C18F-49A3-ABC3-7599754B6804}" type="presOf" srcId="{D871FA58-AFB9-4F33-816E-0A3437A771E1}" destId="{87D9D134-053E-445B-B40F-ADCE83E2E2C5}" srcOrd="0" destOrd="0" presId="urn:microsoft.com/office/officeart/2005/8/layout/radial1"/>
    <dgm:cxn modelId="{E4762564-04AA-4E3E-99C1-0BAB44019F87}" type="presOf" srcId="{7B8493D9-1872-4BA4-A2D6-EDE5B809DF32}" destId="{A85F4D33-EE3E-4D5D-B475-7BFCF8A088AF}" srcOrd="1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FA00FA92-72A9-443E-87D3-C3D39D264BD6}" type="presOf" srcId="{1A8FDC78-F9A9-4A2A-B16D-E60BFA0EA616}" destId="{BB516F0E-8F05-4142-8B9B-D8C90DEC768A}" srcOrd="0" destOrd="0" presId="urn:microsoft.com/office/officeart/2005/8/layout/radial1"/>
    <dgm:cxn modelId="{ABCE52F9-AFB3-42B5-8B86-9A5C9E4A9EE8}" type="presOf" srcId="{15270B88-2D2E-4245-9E84-8D506A3A7EBE}" destId="{028CF0E7-D611-4C24-8DA2-CD37DF1B558A}" srcOrd="0" destOrd="0" presId="urn:microsoft.com/office/officeart/2005/8/layout/radial1"/>
    <dgm:cxn modelId="{226836C2-3B45-404A-9E4B-270EB59C7496}" type="presOf" srcId="{C5CE90D0-B01A-4E89-8256-15A6AD18F161}" destId="{63915E91-55C5-4965-9D3F-05821BB1E483}" srcOrd="1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0B4BD693-DBC0-4C57-B8F1-24BBCF7426B3}" type="presOf" srcId="{0E49DB04-9C2E-47DE-8AE6-08692826D33C}" destId="{42C3BD86-48AF-4D5C-A646-CDBE9A3CC4D4}" srcOrd="0" destOrd="0" presId="urn:microsoft.com/office/officeart/2005/8/layout/radial1"/>
    <dgm:cxn modelId="{874A7458-BEE5-4BBD-851B-F7EE5ED9681F}" type="presOf" srcId="{FAFD6900-9F92-43AF-87A0-0104095CE11D}" destId="{224C3E8E-724E-4173-9B96-134707644A3E}" srcOrd="1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B80ACD0D-EE32-4DA1-99DE-BB8D419F4A8D}" type="presOf" srcId="{F5DFB6D9-5049-4F95-946C-E10E55B9926A}" destId="{9B4DCAE4-0BB0-4DD4-AFCB-E302D56F3428}" srcOrd="0" destOrd="0" presId="urn:microsoft.com/office/officeart/2005/8/layout/radial1"/>
    <dgm:cxn modelId="{27DD3821-D353-448C-8831-9A7B7F59CD34}" type="presOf" srcId="{0E49DB04-9C2E-47DE-8AE6-08692826D33C}" destId="{065C848B-74B8-4B8C-98C4-BDCF5E6E5EFB}" srcOrd="1" destOrd="0" presId="urn:microsoft.com/office/officeart/2005/8/layout/radial1"/>
    <dgm:cxn modelId="{37505FF5-3939-4C6F-9A9B-AFC7B1EF01B8}" type="presOf" srcId="{A4A6BF00-091E-420D-AC6B-D6341C0D0037}" destId="{C0B88221-2CFA-4DB1-ABD2-74058D06EBEE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EF9EEB91-F087-4FE2-9F27-CC638BE39868}" type="presOf" srcId="{DBB294C6-6D9E-43A9-BD5F-28120C5C0633}" destId="{974367E7-F80E-4B83-AEED-F44CD31A4E48}" srcOrd="0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2AED357F-EA75-4882-B289-3742C09E83E2}" type="presOf" srcId="{FE5CC637-D962-4713-831D-164DAB15B0DE}" destId="{94E0A571-155A-4E5F-B3AA-F29B2EB4BF66}" srcOrd="0" destOrd="0" presId="urn:microsoft.com/office/officeart/2005/8/layout/radial1"/>
    <dgm:cxn modelId="{49DBA7A0-C846-47C3-8FC9-6184F9A0FC60}" type="presOf" srcId="{0C8156F4-12F0-40EC-93BF-C3E23A253A58}" destId="{DDE78BEB-F7FF-4BD2-AD7C-69DDC651BE68}" srcOrd="0" destOrd="0" presId="urn:microsoft.com/office/officeart/2005/8/layout/radial1"/>
    <dgm:cxn modelId="{79030F21-3EF7-4BA4-8759-23651FF190C2}" type="presOf" srcId="{19D3A1A0-74C9-4890-8461-0AB0290E2F98}" destId="{9EE103B2-CA0E-424F-8124-D2E905B5794A}" srcOrd="0" destOrd="0" presId="urn:microsoft.com/office/officeart/2005/8/layout/radial1"/>
    <dgm:cxn modelId="{07E5BC47-1D40-43B8-9DE6-45F3112D9ABE}" type="presOf" srcId="{F100D99D-3991-4364-B6DA-F807F5CB58A3}" destId="{93A919ED-CF38-4B30-A852-4E4D47AF8CB2}" srcOrd="1" destOrd="0" presId="urn:microsoft.com/office/officeart/2005/8/layout/radial1"/>
    <dgm:cxn modelId="{0FF8AC1B-B016-44BC-82DF-3622E2B5EE34}" type="presOf" srcId="{15270B88-2D2E-4245-9E84-8D506A3A7EBE}" destId="{2B840CAE-F26A-432C-86B6-E66E0C962DD6}" srcOrd="1" destOrd="0" presId="urn:microsoft.com/office/officeart/2005/8/layout/radial1"/>
    <dgm:cxn modelId="{1DBBB86D-F342-44D4-9A98-0790B9082A26}" type="presOf" srcId="{FAFD6900-9F92-43AF-87A0-0104095CE11D}" destId="{84CA0FE3-3625-4B0C-8579-4416D77E5B99}" srcOrd="0" destOrd="0" presId="urn:microsoft.com/office/officeart/2005/8/layout/radial1"/>
    <dgm:cxn modelId="{D2E6DE76-5D1B-40DC-874C-A3B15853A325}" type="presParOf" srcId="{9EE103B2-CA0E-424F-8124-D2E905B5794A}" destId="{C0B88221-2CFA-4DB1-ABD2-74058D06EBEE}" srcOrd="0" destOrd="0" presId="urn:microsoft.com/office/officeart/2005/8/layout/radial1"/>
    <dgm:cxn modelId="{D9C7497D-E0EE-4860-BCF1-773E5B9A1266}" type="presParOf" srcId="{9EE103B2-CA0E-424F-8124-D2E905B5794A}" destId="{03C9D3F0-5567-43E9-8715-87B23DB0DEBD}" srcOrd="1" destOrd="0" presId="urn:microsoft.com/office/officeart/2005/8/layout/radial1"/>
    <dgm:cxn modelId="{3C974527-2A32-4FAD-9268-1E6DD1D20F04}" type="presParOf" srcId="{03C9D3F0-5567-43E9-8715-87B23DB0DEBD}" destId="{63915E91-55C5-4965-9D3F-05821BB1E483}" srcOrd="0" destOrd="0" presId="urn:microsoft.com/office/officeart/2005/8/layout/radial1"/>
    <dgm:cxn modelId="{761E6082-1B80-474B-BE6A-26EFDA4D083F}" type="presParOf" srcId="{9EE103B2-CA0E-424F-8124-D2E905B5794A}" destId="{94E0A571-155A-4E5F-B3AA-F29B2EB4BF66}" srcOrd="2" destOrd="0" presId="urn:microsoft.com/office/officeart/2005/8/layout/radial1"/>
    <dgm:cxn modelId="{4A025685-6CA8-417A-9C71-678CF0516CF1}" type="presParOf" srcId="{9EE103B2-CA0E-424F-8124-D2E905B5794A}" destId="{42C3BD86-48AF-4D5C-A646-CDBE9A3CC4D4}" srcOrd="3" destOrd="0" presId="urn:microsoft.com/office/officeart/2005/8/layout/radial1"/>
    <dgm:cxn modelId="{8DFBAFDB-0FD7-414A-8041-9178F390E8DD}" type="presParOf" srcId="{42C3BD86-48AF-4D5C-A646-CDBE9A3CC4D4}" destId="{065C848B-74B8-4B8C-98C4-BDCF5E6E5EFB}" srcOrd="0" destOrd="0" presId="urn:microsoft.com/office/officeart/2005/8/layout/radial1"/>
    <dgm:cxn modelId="{11BF561C-FDC7-40BC-A7E3-B4AE575AF776}" type="presParOf" srcId="{9EE103B2-CA0E-424F-8124-D2E905B5794A}" destId="{974367E7-F80E-4B83-AEED-F44CD31A4E48}" srcOrd="4" destOrd="0" presId="urn:microsoft.com/office/officeart/2005/8/layout/radial1"/>
    <dgm:cxn modelId="{2743BB20-239C-4584-B3A1-204B728B4434}" type="presParOf" srcId="{9EE103B2-CA0E-424F-8124-D2E905B5794A}" destId="{52949CB7-C464-4487-8660-BC9E51D2A710}" srcOrd="5" destOrd="0" presId="urn:microsoft.com/office/officeart/2005/8/layout/radial1"/>
    <dgm:cxn modelId="{190F7CE9-E341-446F-8AC9-0BA4484B0764}" type="presParOf" srcId="{52949CB7-C464-4487-8660-BC9E51D2A710}" destId="{93A919ED-CF38-4B30-A852-4E4D47AF8CB2}" srcOrd="0" destOrd="0" presId="urn:microsoft.com/office/officeart/2005/8/layout/radial1"/>
    <dgm:cxn modelId="{F519431A-48D4-4438-A401-2636E7841789}" type="presParOf" srcId="{9EE103B2-CA0E-424F-8124-D2E905B5794A}" destId="{DDE78BEB-F7FF-4BD2-AD7C-69DDC651BE68}" srcOrd="6" destOrd="0" presId="urn:microsoft.com/office/officeart/2005/8/layout/radial1"/>
    <dgm:cxn modelId="{3DD7253E-A796-42A4-AA81-1A3F02E34D12}" type="presParOf" srcId="{9EE103B2-CA0E-424F-8124-D2E905B5794A}" destId="{028CF0E7-D611-4C24-8DA2-CD37DF1B558A}" srcOrd="7" destOrd="0" presId="urn:microsoft.com/office/officeart/2005/8/layout/radial1"/>
    <dgm:cxn modelId="{3CA85DF1-E68E-42D6-A01E-240405CF42C1}" type="presParOf" srcId="{028CF0E7-D611-4C24-8DA2-CD37DF1B558A}" destId="{2B840CAE-F26A-432C-86B6-E66E0C962DD6}" srcOrd="0" destOrd="0" presId="urn:microsoft.com/office/officeart/2005/8/layout/radial1"/>
    <dgm:cxn modelId="{A9E7EFE4-9EAC-4B9D-AE69-C419AD4DB5C7}" type="presParOf" srcId="{9EE103B2-CA0E-424F-8124-D2E905B5794A}" destId="{9B4DCAE4-0BB0-4DD4-AFCB-E302D56F3428}" srcOrd="8" destOrd="0" presId="urn:microsoft.com/office/officeart/2005/8/layout/radial1"/>
    <dgm:cxn modelId="{6B8355FD-5CC2-4424-9BE7-804E35F4BA17}" type="presParOf" srcId="{9EE103B2-CA0E-424F-8124-D2E905B5794A}" destId="{84CA0FE3-3625-4B0C-8579-4416D77E5B99}" srcOrd="9" destOrd="0" presId="urn:microsoft.com/office/officeart/2005/8/layout/radial1"/>
    <dgm:cxn modelId="{E3F9AC91-C17F-4E0B-AEAD-76900BF95FF1}" type="presParOf" srcId="{84CA0FE3-3625-4B0C-8579-4416D77E5B99}" destId="{224C3E8E-724E-4173-9B96-134707644A3E}" srcOrd="0" destOrd="0" presId="urn:microsoft.com/office/officeart/2005/8/layout/radial1"/>
    <dgm:cxn modelId="{2B40AF2B-1C6F-41B1-85A1-9737C4E48418}" type="presParOf" srcId="{9EE103B2-CA0E-424F-8124-D2E905B5794A}" destId="{BB516F0E-8F05-4142-8B9B-D8C90DEC768A}" srcOrd="10" destOrd="0" presId="urn:microsoft.com/office/officeart/2005/8/layout/radial1"/>
    <dgm:cxn modelId="{78079916-6801-4A4D-828F-9E901EAE2AF1}" type="presParOf" srcId="{9EE103B2-CA0E-424F-8124-D2E905B5794A}" destId="{1F54D78B-665D-4B23-BF6F-23FA11EEC8BE}" srcOrd="11" destOrd="0" presId="urn:microsoft.com/office/officeart/2005/8/layout/radial1"/>
    <dgm:cxn modelId="{F7EC8391-DF5E-438A-8905-3A231210A7BB}" type="presParOf" srcId="{1F54D78B-665D-4B23-BF6F-23FA11EEC8BE}" destId="{A85F4D33-EE3E-4D5D-B475-7BFCF8A088AF}" srcOrd="0" destOrd="0" presId="urn:microsoft.com/office/officeart/2005/8/layout/radial1"/>
    <dgm:cxn modelId="{F91E4495-C909-4F44-92B1-C059356809DB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A8B7-FF4F-495E-9651-431957ABD498}">
      <dsp:nvSpPr>
        <dsp:cNvPr id="0" name=""/>
        <dsp:cNvSpPr/>
      </dsp:nvSpPr>
      <dsp:spPr>
        <a:xfrm>
          <a:off x="0" y="0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নিয়ন্ত্রণ</a:t>
          </a:r>
        </a:p>
      </dsp:txBody>
      <dsp:txXfrm>
        <a:off x="24505" y="24505"/>
        <a:ext cx="2285015" cy="787666"/>
      </dsp:txXfrm>
    </dsp:sp>
    <dsp:sp modelId="{10499D61-E3B2-4AE1-BE5B-8AAF988167F6}">
      <dsp:nvSpPr>
        <dsp:cNvPr id="0" name=""/>
        <dsp:cNvSpPr/>
      </dsp:nvSpPr>
      <dsp:spPr>
        <a:xfrm>
          <a:off x="245364" y="952881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সমন্বয়সাধন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69869" y="977386"/>
        <a:ext cx="2447530" cy="787666"/>
      </dsp:txXfrm>
    </dsp:sp>
    <dsp:sp modelId="{B476807D-27B3-43CB-AA5F-A31F09641BC0}">
      <dsp:nvSpPr>
        <dsp:cNvPr id="0" name=""/>
        <dsp:cNvSpPr/>
      </dsp:nvSpPr>
      <dsp:spPr>
        <a:xfrm>
          <a:off x="490727" y="1905762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নির্দেশনা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15232" y="1930267"/>
        <a:ext cx="2447530" cy="787666"/>
      </dsp:txXfrm>
    </dsp:sp>
    <dsp:sp modelId="{A46349AE-A9B2-4936-8C4A-4FA59CEDD0ED}">
      <dsp:nvSpPr>
        <dsp:cNvPr id="0" name=""/>
        <dsp:cNvSpPr/>
      </dsp:nvSpPr>
      <dsp:spPr>
        <a:xfrm>
          <a:off x="736092" y="2858643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সংগঠিতকরণ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760597" y="2883148"/>
        <a:ext cx="2447530" cy="787666"/>
      </dsp:txXfrm>
    </dsp:sp>
    <dsp:sp modelId="{BA25B86C-D2D9-48DC-8B7C-7F532D93F10A}">
      <dsp:nvSpPr>
        <dsp:cNvPr id="0" name=""/>
        <dsp:cNvSpPr/>
      </dsp:nvSpPr>
      <dsp:spPr>
        <a:xfrm>
          <a:off x="981455" y="3811524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005960" y="3836029"/>
        <a:ext cx="2447530" cy="787666"/>
      </dsp:txXfrm>
    </dsp:sp>
    <dsp:sp modelId="{529E9D2E-73AF-4724-A161-B0DED69F9142}">
      <dsp:nvSpPr>
        <dsp:cNvPr id="0" name=""/>
        <dsp:cNvSpPr/>
      </dsp:nvSpPr>
      <dsp:spPr>
        <a:xfrm>
          <a:off x="2715136" y="560992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NikoshBAN" pitchFamily="2" charset="0"/>
            <a:cs typeface="NikoshBAN" pitchFamily="2" charset="0"/>
          </a:endParaRPr>
        </a:p>
      </dsp:txBody>
      <dsp:txXfrm>
        <a:off x="2851096" y="696952"/>
        <a:ext cx="271919" cy="407879"/>
      </dsp:txXfrm>
    </dsp:sp>
    <dsp:sp modelId="{5A8CE64D-0F09-4EF8-A654-FC3E279306B6}">
      <dsp:nvSpPr>
        <dsp:cNvPr id="0" name=""/>
        <dsp:cNvSpPr/>
      </dsp:nvSpPr>
      <dsp:spPr>
        <a:xfrm>
          <a:off x="3023015" y="1522684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/>
        </a:p>
      </dsp:txBody>
      <dsp:txXfrm>
        <a:off x="3158975" y="1658644"/>
        <a:ext cx="271919" cy="407879"/>
      </dsp:txXfrm>
    </dsp:sp>
    <dsp:sp modelId="{504B339F-F9ED-4EDD-AB44-31DEDC4C43CC}">
      <dsp:nvSpPr>
        <dsp:cNvPr id="0" name=""/>
        <dsp:cNvSpPr/>
      </dsp:nvSpPr>
      <dsp:spPr>
        <a:xfrm>
          <a:off x="3170604" y="2464192"/>
          <a:ext cx="614359" cy="58117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>
            <a:latin typeface="NikoshBAN" pitchFamily="2" charset="0"/>
            <a:cs typeface="NikoshBAN" pitchFamily="2" charset="0"/>
          </a:endParaRPr>
        </a:p>
      </dsp:txBody>
      <dsp:txXfrm>
        <a:off x="3324194" y="2609487"/>
        <a:ext cx="307179" cy="435884"/>
      </dsp:txXfrm>
    </dsp:sp>
    <dsp:sp modelId="{B90BBF8C-D56E-4E97-9268-9D8201338E2D}">
      <dsp:nvSpPr>
        <dsp:cNvPr id="0" name=""/>
        <dsp:cNvSpPr/>
      </dsp:nvSpPr>
      <dsp:spPr>
        <a:xfrm>
          <a:off x="3398335" y="3526219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latin typeface="NikoshBAN" pitchFamily="2" charset="0"/>
            <a:cs typeface="NikoshBAN" pitchFamily="2" charset="0"/>
          </a:endParaRPr>
        </a:p>
      </dsp:txBody>
      <dsp:txXfrm>
        <a:off x="3534295" y="3662179"/>
        <a:ext cx="271919" cy="40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8221-2CFA-4DB1-ABD2-74058D06EBEE}">
      <dsp:nvSpPr>
        <dsp:cNvPr id="0" name=""/>
        <dsp:cNvSpPr/>
      </dsp:nvSpPr>
      <dsp:spPr>
        <a:xfrm>
          <a:off x="1708395" y="1822695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911049" y="2025349"/>
        <a:ext cx="978501" cy="978501"/>
      </dsp:txXfrm>
    </dsp:sp>
    <dsp:sp modelId="{03C9D3F0-5567-43E9-8715-87B23DB0DEBD}">
      <dsp:nvSpPr>
        <dsp:cNvPr id="0" name=""/>
        <dsp:cNvSpPr/>
      </dsp:nvSpPr>
      <dsp:spPr>
        <a:xfrm rot="16200000">
          <a:off x="2191016" y="1587468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1602947"/>
        <a:ext cx="20928" cy="20928"/>
      </dsp:txXfrm>
    </dsp:sp>
    <dsp:sp modelId="{94E0A571-155A-4E5F-B3AA-F29B2EB4BF66}">
      <dsp:nvSpPr>
        <dsp:cNvPr id="0" name=""/>
        <dsp:cNvSpPr/>
      </dsp:nvSpPr>
      <dsp:spPr>
        <a:xfrm>
          <a:off x="1708395" y="20318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11049" y="222972"/>
        <a:ext cx="978501" cy="978501"/>
      </dsp:txXfrm>
    </dsp:sp>
    <dsp:sp modelId="{42C3BD86-48AF-4D5C-A646-CDBE9A3CC4D4}">
      <dsp:nvSpPr>
        <dsp:cNvPr id="0" name=""/>
        <dsp:cNvSpPr/>
      </dsp:nvSpPr>
      <dsp:spPr>
        <a:xfrm rot="19800000">
          <a:off x="2971468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053541"/>
        <a:ext cx="20928" cy="20928"/>
      </dsp:txXfrm>
    </dsp:sp>
    <dsp:sp modelId="{974367E7-F80E-4B83-AEED-F44CD31A4E48}">
      <dsp:nvSpPr>
        <dsp:cNvPr id="0" name=""/>
        <dsp:cNvSpPr/>
      </dsp:nvSpPr>
      <dsp:spPr>
        <a:xfrm>
          <a:off x="3269299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71953" y="1124160"/>
        <a:ext cx="978501" cy="978501"/>
      </dsp:txXfrm>
    </dsp:sp>
    <dsp:sp modelId="{52949CB7-C464-4487-8660-BC9E51D2A710}">
      <dsp:nvSpPr>
        <dsp:cNvPr id="0" name=""/>
        <dsp:cNvSpPr/>
      </dsp:nvSpPr>
      <dsp:spPr>
        <a:xfrm rot="1800000">
          <a:off x="2971468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954730"/>
        <a:ext cx="20928" cy="20928"/>
      </dsp:txXfrm>
    </dsp:sp>
    <dsp:sp modelId="{DDE78BEB-F7FF-4BD2-AD7C-69DDC651BE68}">
      <dsp:nvSpPr>
        <dsp:cNvPr id="0" name=""/>
        <dsp:cNvSpPr/>
      </dsp:nvSpPr>
      <dsp:spPr>
        <a:xfrm>
          <a:off x="3269299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কখন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71953" y="2926537"/>
        <a:ext cx="978501" cy="978501"/>
      </dsp:txXfrm>
    </dsp:sp>
    <dsp:sp modelId="{028CF0E7-D611-4C24-8DA2-CD37DF1B558A}">
      <dsp:nvSpPr>
        <dsp:cNvPr id="0" name=""/>
        <dsp:cNvSpPr/>
      </dsp:nvSpPr>
      <dsp:spPr>
        <a:xfrm rot="5400000">
          <a:off x="2191016" y="3389845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3405324"/>
        <a:ext cx="20928" cy="20928"/>
      </dsp:txXfrm>
    </dsp:sp>
    <dsp:sp modelId="{9B4DCAE4-0BB0-4DD4-AFCB-E302D56F3428}">
      <dsp:nvSpPr>
        <dsp:cNvPr id="0" name=""/>
        <dsp:cNvSpPr/>
      </dsp:nvSpPr>
      <dsp:spPr>
        <a:xfrm>
          <a:off x="1708395" y="3625072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কীভাবে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11049" y="3827726"/>
        <a:ext cx="978501" cy="978501"/>
      </dsp:txXfrm>
    </dsp:sp>
    <dsp:sp modelId="{84CA0FE3-3625-4B0C-8579-4416D77E5B99}">
      <dsp:nvSpPr>
        <dsp:cNvPr id="0" name=""/>
        <dsp:cNvSpPr/>
      </dsp:nvSpPr>
      <dsp:spPr>
        <a:xfrm rot="9000000">
          <a:off x="1410564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954730"/>
        <a:ext cx="20928" cy="20928"/>
      </dsp:txXfrm>
    </dsp:sp>
    <dsp:sp modelId="{BB516F0E-8F05-4142-8B9B-D8C90DEC768A}">
      <dsp:nvSpPr>
        <dsp:cNvPr id="0" name=""/>
        <dsp:cNvSpPr/>
      </dsp:nvSpPr>
      <dsp:spPr>
        <a:xfrm>
          <a:off x="147491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0145" y="2926537"/>
        <a:ext cx="978501" cy="978501"/>
      </dsp:txXfrm>
    </dsp:sp>
    <dsp:sp modelId="{1F54D78B-665D-4B23-BF6F-23FA11EEC8BE}">
      <dsp:nvSpPr>
        <dsp:cNvPr id="0" name=""/>
        <dsp:cNvSpPr/>
      </dsp:nvSpPr>
      <dsp:spPr>
        <a:xfrm rot="12600000">
          <a:off x="1410564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053541"/>
        <a:ext cx="20928" cy="20928"/>
      </dsp:txXfrm>
    </dsp:sp>
    <dsp:sp modelId="{87D9D134-053E-445B-B40F-ADCE83E2E2C5}">
      <dsp:nvSpPr>
        <dsp:cNvPr id="0" name=""/>
        <dsp:cNvSpPr/>
      </dsp:nvSpPr>
      <dsp:spPr>
        <a:xfrm>
          <a:off x="147491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itchFamily="2" charset="0"/>
              <a:cs typeface="NikoshBAN" pitchFamily="2" charset="0"/>
            </a:rPr>
            <a:t>কোথায়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0145" y="1124160"/>
        <a:ext cx="978501" cy="97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666F-1B35-4DCC-936A-A2A74D9151D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95011-C335-4655-9CBC-59BE51FE4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4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EE03-D11D-49FE-82C7-5E51E6A3951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B823-80B6-4370-A8CF-4925DE75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B1DCA-9923-4235-9190-6914F78E4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29" y="5118863"/>
            <a:ext cx="1564829" cy="1586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164C78-FF03-4506-99DD-A8E9CD4F3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02" y="457200"/>
            <a:ext cx="1564829" cy="1586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16102F-DC48-45F3-89D5-98193492F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67" y="5118863"/>
            <a:ext cx="1564829" cy="1586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E739F-A827-4358-9708-CAE88A2C6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29" y="304800"/>
            <a:ext cx="1564829" cy="1586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9C114C-735D-4D78-A1B0-F42D15692E11}"/>
              </a:ext>
            </a:extLst>
          </p:cNvPr>
          <p:cNvSpPr/>
          <p:nvPr/>
        </p:nvSpPr>
        <p:spPr>
          <a:xfrm>
            <a:off x="2376752" y="2011240"/>
            <a:ext cx="45574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349514"/>
            <a:ext cx="4419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4876800"/>
            <a:ext cx="4038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715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715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715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715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715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715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715000" y="5562600"/>
            <a:ext cx="2743200" cy="7620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25780" y="2613197"/>
            <a:ext cx="1888256" cy="1888256"/>
            <a:chOff x="3475471" y="2458679"/>
            <a:chExt cx="1888256" cy="1888256"/>
          </a:xfrm>
          <a:solidFill>
            <a:srgbClr val="00B050"/>
          </a:solidFill>
          <a:scene3d>
            <a:camera prst="orthographicFront"/>
            <a:lightRig rig="threePt" dir="t"/>
          </a:scene3d>
        </p:grpSpPr>
        <p:sp>
          <p:nvSpPr>
            <p:cNvPr id="45" name="Oval 44"/>
            <p:cNvSpPr/>
            <p:nvPr/>
          </p:nvSpPr>
          <p:spPr>
            <a:xfrm>
              <a:off x="3475471" y="2458679"/>
              <a:ext cx="1888256" cy="1888256"/>
            </a:xfrm>
            <a:prstGeom prst="ellipse">
              <a:avLst/>
            </a:prstGeom>
            <a:grpFill/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3583491" y="2735208"/>
              <a:ext cx="1666802" cy="13351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ব্যবস্থাপনার কার্যাবলি</a:t>
              </a:r>
              <a:r>
                <a:rPr lang="en-US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20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ব্যবস্থাপনা</a:t>
              </a:r>
              <a:r>
                <a:rPr lang="en-US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চক্র</a:t>
              </a:r>
              <a:r>
                <a:rPr lang="bn-IN" sz="20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9625" y="2043686"/>
            <a:ext cx="642007" cy="402570"/>
            <a:chOff x="4119316" y="1889168"/>
            <a:chExt cx="642007" cy="402570"/>
          </a:xfrm>
          <a:scene3d>
            <a:camera prst="orthographicFront"/>
            <a:lightRig rig="threePt" dir="t"/>
          </a:scene3d>
        </p:grpSpPr>
        <p:sp>
          <p:nvSpPr>
            <p:cNvPr id="43" name="Right Arrow 42"/>
            <p:cNvSpPr/>
            <p:nvPr/>
          </p:nvSpPr>
          <p:spPr>
            <a:xfrm rot="16254275">
              <a:off x="4239035" y="1769449"/>
              <a:ext cx="402570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6"/>
            <p:cNvSpPr/>
            <p:nvPr/>
          </p:nvSpPr>
          <p:spPr>
            <a:xfrm rot="16254275">
              <a:off x="4298467" y="1958228"/>
              <a:ext cx="28179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60504" y="154518"/>
            <a:ext cx="1699431" cy="1699431"/>
            <a:chOff x="3610195" y="0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41" name="Oval 40"/>
            <p:cNvSpPr/>
            <p:nvPr/>
          </p:nvSpPr>
          <p:spPr>
            <a:xfrm>
              <a:off x="3610195" y="0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2" name="Oval 8"/>
            <p:cNvSpPr/>
            <p:nvPr/>
          </p:nvSpPr>
          <p:spPr>
            <a:xfrm>
              <a:off x="3859071" y="248876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পরিকল্পনা</a:t>
              </a:r>
              <a:endParaRPr lang="en-US" sz="2000" b="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4271" y="2419357"/>
            <a:ext cx="400156" cy="642007"/>
            <a:chOff x="5243962" y="2264839"/>
            <a:chExt cx="400156" cy="642007"/>
          </a:xfrm>
          <a:scene3d>
            <a:camera prst="orthographicFront"/>
            <a:lightRig rig="threePt" dir="t"/>
          </a:scene3d>
        </p:grpSpPr>
        <p:sp>
          <p:nvSpPr>
            <p:cNvPr id="39" name="Right Arrow 38"/>
            <p:cNvSpPr/>
            <p:nvPr/>
          </p:nvSpPr>
          <p:spPr>
            <a:xfrm rot="19285714">
              <a:off x="5243962" y="2264839"/>
              <a:ext cx="400156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ight Arrow 10"/>
            <p:cNvSpPr/>
            <p:nvPr/>
          </p:nvSpPr>
          <p:spPr>
            <a:xfrm rot="19285714">
              <a:off x="5257057" y="2430664"/>
              <a:ext cx="28010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2970" y="1118424"/>
            <a:ext cx="1699431" cy="1699431"/>
            <a:chOff x="5562661" y="963906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37" name="Oval 36"/>
            <p:cNvSpPr/>
            <p:nvPr/>
          </p:nvSpPr>
          <p:spPr>
            <a:xfrm>
              <a:off x="5562661" y="963906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8" name="Oval 12"/>
            <p:cNvSpPr/>
            <p:nvPr/>
          </p:nvSpPr>
          <p:spPr>
            <a:xfrm>
              <a:off x="5811537" y="1212782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সংগ</a:t>
              </a:r>
              <a:r>
                <a:rPr lang="en-US" sz="2000" b="0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ঠন</a:t>
              </a:r>
              <a:endParaRPr lang="en-US" sz="2000" b="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48698" y="3524256"/>
            <a:ext cx="401494" cy="642007"/>
            <a:chOff x="5498389" y="3369738"/>
            <a:chExt cx="401494" cy="642007"/>
          </a:xfrm>
          <a:scene3d>
            <a:camera prst="orthographicFront"/>
            <a:lightRig rig="threePt" dir="t"/>
          </a:scene3d>
        </p:grpSpPr>
        <p:sp>
          <p:nvSpPr>
            <p:cNvPr id="35" name="Right Arrow 34"/>
            <p:cNvSpPr/>
            <p:nvPr/>
          </p:nvSpPr>
          <p:spPr>
            <a:xfrm rot="760922">
              <a:off x="5498389" y="3369738"/>
              <a:ext cx="401494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ight Arrow 14"/>
            <p:cNvSpPr/>
            <p:nvPr/>
          </p:nvSpPr>
          <p:spPr>
            <a:xfrm rot="760922">
              <a:off x="5499858" y="3484917"/>
              <a:ext cx="281046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09328" y="3267741"/>
            <a:ext cx="1699431" cy="1699431"/>
            <a:chOff x="6059019" y="3113223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33" name="Oval 32"/>
            <p:cNvSpPr/>
            <p:nvPr/>
          </p:nvSpPr>
          <p:spPr>
            <a:xfrm>
              <a:off x="6059019" y="3113223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Oval 16"/>
            <p:cNvSpPr/>
            <p:nvPr/>
          </p:nvSpPr>
          <p:spPr>
            <a:xfrm>
              <a:off x="6307895" y="3362099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কর্মীসংস্থান</a:t>
              </a:r>
              <a:endParaRPr lang="en-US" sz="2800" b="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17426" y="4537796"/>
            <a:ext cx="642007" cy="400156"/>
            <a:chOff x="4667117" y="4383278"/>
            <a:chExt cx="642007" cy="400156"/>
          </a:xfrm>
          <a:scene3d>
            <a:camera prst="orthographicFront"/>
            <a:lightRig rig="threePt" dir="t"/>
          </a:scene3d>
        </p:grpSpPr>
        <p:sp>
          <p:nvSpPr>
            <p:cNvPr id="31" name="Right Arrow 30"/>
            <p:cNvSpPr/>
            <p:nvPr/>
          </p:nvSpPr>
          <p:spPr>
            <a:xfrm rot="3857143">
              <a:off x="4788043" y="4262352"/>
              <a:ext cx="400156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18"/>
            <p:cNvSpPr/>
            <p:nvPr/>
          </p:nvSpPr>
          <p:spPr>
            <a:xfrm rot="3857143">
              <a:off x="4822023" y="4336674"/>
              <a:ext cx="28010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6101" y="5004051"/>
            <a:ext cx="1699431" cy="1699431"/>
            <a:chOff x="4675792" y="4849533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29" name="Oval 28"/>
            <p:cNvSpPr/>
            <p:nvPr/>
          </p:nvSpPr>
          <p:spPr>
            <a:xfrm>
              <a:off x="4675792" y="4849533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0" name="Oval 20"/>
            <p:cNvSpPr/>
            <p:nvPr/>
          </p:nvSpPr>
          <p:spPr>
            <a:xfrm>
              <a:off x="4924668" y="5098409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নির্দেশনাদান</a:t>
              </a:r>
              <a:endParaRPr lang="en-US" sz="2000" b="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80382" y="4537796"/>
            <a:ext cx="642007" cy="400156"/>
            <a:chOff x="3530073" y="4383278"/>
            <a:chExt cx="642007" cy="400156"/>
          </a:xfrm>
          <a:scene3d>
            <a:camera prst="orthographicFront"/>
            <a:lightRig rig="threePt" dir="t"/>
          </a:scene3d>
        </p:grpSpPr>
        <p:sp>
          <p:nvSpPr>
            <p:cNvPr id="27" name="Right Arrow 26"/>
            <p:cNvSpPr/>
            <p:nvPr/>
          </p:nvSpPr>
          <p:spPr>
            <a:xfrm rot="6942857">
              <a:off x="3650999" y="4262352"/>
              <a:ext cx="400156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22"/>
            <p:cNvSpPr/>
            <p:nvPr/>
          </p:nvSpPr>
          <p:spPr>
            <a:xfrm rot="17742857">
              <a:off x="3737066" y="4336674"/>
              <a:ext cx="28010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14285" y="5004051"/>
            <a:ext cx="1699431" cy="1699431"/>
            <a:chOff x="2463976" y="4849533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25" name="Oval 24"/>
            <p:cNvSpPr/>
            <p:nvPr/>
          </p:nvSpPr>
          <p:spPr>
            <a:xfrm>
              <a:off x="2463976" y="4849533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6" name="Oval 24"/>
            <p:cNvSpPr/>
            <p:nvPr/>
          </p:nvSpPr>
          <p:spPr>
            <a:xfrm>
              <a:off x="2712852" y="5098409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প্রেষণাদান</a:t>
              </a:r>
              <a:endParaRPr lang="en-US" sz="24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2372" y="3527893"/>
            <a:ext cx="400156" cy="642007"/>
            <a:chOff x="2942063" y="3373375"/>
            <a:chExt cx="400156" cy="642007"/>
          </a:xfrm>
          <a:scene3d>
            <a:camera prst="orthographicFront"/>
            <a:lightRig rig="threePt" dir="t"/>
          </a:scene3d>
        </p:grpSpPr>
        <p:sp>
          <p:nvSpPr>
            <p:cNvPr id="23" name="Right Arrow 22"/>
            <p:cNvSpPr/>
            <p:nvPr/>
          </p:nvSpPr>
          <p:spPr>
            <a:xfrm rot="10028571">
              <a:off x="2942063" y="3373375"/>
              <a:ext cx="400156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26"/>
            <p:cNvSpPr/>
            <p:nvPr/>
          </p:nvSpPr>
          <p:spPr>
            <a:xfrm rot="20828571">
              <a:off x="3060605" y="3488420"/>
              <a:ext cx="28010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35241" y="3274784"/>
            <a:ext cx="1699431" cy="1699431"/>
            <a:chOff x="1084932" y="3120266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21" name="Oval 20"/>
            <p:cNvSpPr/>
            <p:nvPr/>
          </p:nvSpPr>
          <p:spPr>
            <a:xfrm>
              <a:off x="1084932" y="3120266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Oval 28"/>
            <p:cNvSpPr/>
            <p:nvPr/>
          </p:nvSpPr>
          <p:spPr>
            <a:xfrm>
              <a:off x="1333808" y="3369142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সমন্বয়সাধন</a:t>
              </a:r>
              <a:endParaRPr lang="en-US" sz="20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5389" y="2419357"/>
            <a:ext cx="400156" cy="642007"/>
            <a:chOff x="3195080" y="2264839"/>
            <a:chExt cx="400156" cy="642007"/>
          </a:xfrm>
          <a:scene3d>
            <a:camera prst="orthographicFront"/>
            <a:lightRig rig="threePt" dir="t"/>
          </a:scene3d>
        </p:grpSpPr>
        <p:sp>
          <p:nvSpPr>
            <p:cNvPr id="19" name="Right Arrow 18"/>
            <p:cNvSpPr/>
            <p:nvPr/>
          </p:nvSpPr>
          <p:spPr>
            <a:xfrm rot="13114286">
              <a:off x="3195080" y="2264839"/>
              <a:ext cx="400156" cy="64200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sp3d>
              <a:bevelT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30"/>
            <p:cNvSpPr/>
            <p:nvPr/>
          </p:nvSpPr>
          <p:spPr>
            <a:xfrm rot="23914286">
              <a:off x="3302032" y="2430664"/>
              <a:ext cx="280109" cy="385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7416" y="1118424"/>
            <a:ext cx="1699431" cy="1699431"/>
            <a:chOff x="1577107" y="963906"/>
            <a:chExt cx="1699431" cy="1699431"/>
          </a:xfrm>
          <a:solidFill>
            <a:schemeClr val="accent6"/>
          </a:solidFill>
          <a:scene3d>
            <a:camera prst="orthographicFront"/>
            <a:lightRig rig="threePt" dir="t"/>
          </a:scene3d>
        </p:grpSpPr>
        <p:sp>
          <p:nvSpPr>
            <p:cNvPr id="17" name="Oval 16"/>
            <p:cNvSpPr/>
            <p:nvPr/>
          </p:nvSpPr>
          <p:spPr>
            <a:xfrm>
              <a:off x="1577107" y="963906"/>
              <a:ext cx="1699431" cy="1699431"/>
            </a:xfrm>
            <a:prstGeom prst="ellipse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Oval 32"/>
            <p:cNvSpPr/>
            <p:nvPr/>
          </p:nvSpPr>
          <p:spPr>
            <a:xfrm>
              <a:off x="1825983" y="1212782"/>
              <a:ext cx="1201679" cy="1201679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নিয়ন্ত্রণ</a:t>
              </a:r>
              <a:endParaRPr lang="en-US" sz="20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8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3" name="Diagram 2"/>
          <p:cNvGraphicFramePr/>
          <p:nvPr/>
        </p:nvGraphicFramePr>
        <p:xfrm>
          <a:off x="3810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81000"/>
            <a:ext cx="7086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পরিকল্পনা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5257800"/>
            <a:ext cx="6858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81000"/>
            <a:ext cx="6858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সংগঠ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d1f93e51b35c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98055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Kershaw-Leonard-Recruitment-Agency-Dubai-U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staffing coll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3239869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-Training-at-CBR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10200" y="3163669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059269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059269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Left-Right Arrow 5"/>
          <p:cNvSpPr/>
          <p:nvPr/>
        </p:nvSpPr>
        <p:spPr>
          <a:xfrm>
            <a:off x="3733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81940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00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5181600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629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81200"/>
            <a:ext cx="5943599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934200" y="1905000"/>
            <a:ext cx="1828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6800" y="5257800"/>
            <a:ext cx="6781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400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419600" cy="2624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56" y="4114799"/>
            <a:ext cx="4545044" cy="2557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57800" y="1371600"/>
            <a:ext cx="32766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করা, ত্রুটি-বিচ্যুতি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76200"/>
            <a:ext cx="49530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302955">
            <a:off x="8701" y="3141113"/>
            <a:ext cx="4223158" cy="439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293334">
            <a:off x="657497" y="3773377"/>
            <a:ext cx="2959920" cy="416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ব্যবস্থাপনা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271071">
            <a:off x="-60096" y="4417866"/>
            <a:ext cx="4659184" cy="5931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সান্তাহার টেকনিক্যাল এন্ড বিজনেস ম্যানেজমেন্ট কলেজ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0265336">
            <a:off x="-73602" y="5304110"/>
            <a:ext cx="4691155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3200" b="1" dirty="0">
              <a:solidFill>
                <a:srgbClr val="C0000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1026" name="Picture 2" descr="C:\Users\LITON\Desktop\Management 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52" y="1905000"/>
            <a:ext cx="4600048" cy="36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4800" smtClean="0"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সম্ভব? ব্যাখ্যা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Font typeface="Arial" pitchFamily="34" charset="0"/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ব্যবস্থাপনার কাজ কী কী?</a:t>
            </a:r>
          </a:p>
          <a:p>
            <a:pPr>
              <a:buFont typeface="Arial" pitchFamily="34" charset="0"/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পরিকল্পনা কী?</a:t>
            </a:r>
          </a:p>
          <a:p>
            <a:pPr>
              <a:buFont typeface="Arial" pitchFamily="34" charset="0"/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44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কর্মীসংস্থানের মধ্যে কোন কোন কাজ অন্তর্ভুক্ত?</a:t>
            </a:r>
          </a:p>
        </p:txBody>
      </p:sp>
    </p:spTree>
    <p:extLst>
      <p:ext uri="{BB962C8B-B14F-4D97-AF65-F5344CB8AC3E}">
        <p14:creationId xmlns:p14="http://schemas.microsoft.com/office/powerpoint/2010/main" val="37285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4800" smtClean="0">
                <a:latin typeface="NikoshBAN" pitchFamily="2" charset="0"/>
                <a:cs typeface="NikoshBAN" pitchFamily="2" charset="0"/>
              </a:rPr>
              <a:t>“ব্যবস্থাপনা হলো কতকগুলো কাজের ধারাবাহিক প্রক্রিয়া”-ব্যাখ্যা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00+ Free Thank You Card &amp; Thank You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871752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8394" y="-14407"/>
            <a:ext cx="4502006" cy="3954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টি  মনোযোগ সহকারে 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04"/>
            <a:ext cx="9143999" cy="6300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5780782"/>
            <a:ext cx="2260492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Manage</a:t>
            </a:r>
            <a:r>
              <a:rPr lang="bn-BD" sz="3200" dirty="0" smtClean="0"/>
              <a:t>rial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75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9759" y="5715000"/>
            <a:ext cx="210424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Manage</a:t>
            </a:r>
            <a:r>
              <a:rPr lang="bn-BD" sz="3200" dirty="0" smtClean="0"/>
              <a:t>rial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8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365126"/>
            <a:ext cx="9144000" cy="585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8779"/>
            <a:ext cx="9144000" cy="54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7455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১। ব্যবস্থাপনা কি তা বলতে পারবে</a:t>
            </a:r>
          </a:p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পারবে</a:t>
            </a:r>
          </a:p>
          <a:p>
            <a:pPr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পারবে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895600" y="274638"/>
            <a:ext cx="3505200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81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Wave 4"/>
          <p:cNvSpPr/>
          <p:nvPr/>
        </p:nvSpPr>
        <p:spPr>
          <a:xfrm>
            <a:off x="5715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57200"/>
            <a:ext cx="4343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2954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4345" y="1981200"/>
            <a:ext cx="7696200" cy="403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কার্যপ্রক্রিয়ার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অমানবীয়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প্রাতিষ্টানিক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প্রতিষ্টান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NikoshBAN" pitchFamily="2" charset="0"/>
              </a:rPr>
              <a:t>6M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NikoshBAN" pitchFamily="2" charset="0"/>
              </a:rPr>
              <a:t>Men, Machine, Materials, Money, Market, Method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057400" y="1524000"/>
            <a:ext cx="4724400" cy="441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স্তরবিন্যাস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3505200"/>
            <a:ext cx="2133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3810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19400" y="4572000"/>
            <a:ext cx="3200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346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30</cp:revision>
  <dcterms:created xsi:type="dcterms:W3CDTF">2020-04-25T10:16:39Z</dcterms:created>
  <dcterms:modified xsi:type="dcterms:W3CDTF">2020-06-17T12:25:32Z</dcterms:modified>
</cp:coreProperties>
</file>