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9" r:id="rId9"/>
    <p:sldId id="263" r:id="rId10"/>
    <p:sldId id="266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DC84F-490E-4968-B1A6-73320CC9AA7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E6AA3-35BF-4F3C-A9A7-8580781C4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76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E6AA3-35BF-4F3C-A9A7-8580781C4C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331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67000"/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ndAc>
      <p:stSnd>
        <p:snd r:embed="rId13" name="coin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8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0800" y="1447800"/>
            <a:ext cx="4286250" cy="5004827"/>
          </a:xfrm>
        </p:spPr>
      </p:pic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54559"/>
            <a:ext cx="7315200" cy="769441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৩১  </a:t>
            </a:r>
            <a:endParaRPr lang="bn-BD" sz="4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656" y="3076060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 descr="তৃতীয় শ্রেণি বিজ্ঞান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4175" y="2000250"/>
            <a:ext cx="3295650" cy="462915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4648200" cy="914400"/>
          </a:xfr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2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দলীয়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548" y="4341674"/>
            <a:ext cx="815340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বেলে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মাটি কত প্রকার ও কি কি?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দোআঁশ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মাটি চেনার ঊপায় কি?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এটেল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গঠন অনুযায়ী মাটি কয় প্রকার ও  কি কি?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20200229_0953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219200"/>
            <a:ext cx="3429000" cy="257175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83058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বেলে মাটি কাকে বলে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উদাহরণ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দাও?</a:t>
            </a: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দোআঁশ মাটির ঊদাহরণ দাও?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এটেল মাটি কাকে বলে,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ঊদাহর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দাও?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14400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 (4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295400"/>
            <a:ext cx="4191000" cy="523875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5800" y="2547878"/>
            <a:ext cx="4419600" cy="286232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মো: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আলমগীর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বাসুলী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খানসামা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a803938@gmail.com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049958"/>
            <a:ext cx="4166487" cy="40460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819400" y="381001"/>
            <a:ext cx="4343400" cy="1015663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143000"/>
          </a:xfrm>
          <a:solidFill>
            <a:srgbClr val="00206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2400" cy="304800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bn-BD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</a:p>
          <a:p>
            <a:pPr algn="l"/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endParaRPr lang="bn-BD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 মাটি</a:t>
            </a:r>
          </a:p>
          <a:p>
            <a:pPr algn="l"/>
            <a:endParaRPr lang="bn-BD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1430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696200" cy="2971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৪</a:t>
            </a:r>
            <a:r>
              <a:rPr lang="en-US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মাটি কয় প্রকার তা বলতে পারবে।</a:t>
            </a:r>
          </a:p>
          <a:p>
            <a:pPr algn="l"/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.1.</a:t>
            </a:r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গঠন অনুযায়ী মাটি কয় প্রকার তা </a:t>
            </a:r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পারবে। </a:t>
            </a:r>
          </a:p>
          <a:p>
            <a:pPr algn="l"/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এসো কিছু ছবি দেখি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দোআঁশ মাট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2286000"/>
            <a:ext cx="2466975" cy="3152775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Picture 7" descr="বেলে মাটি২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2286000"/>
            <a:ext cx="2452688" cy="312420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Picture 8" descr="etel mat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2286000"/>
            <a:ext cx="2619375" cy="3200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5638800"/>
            <a:ext cx="2020907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বেলে মাটি </a:t>
            </a:r>
            <a:endParaRPr lang="en-US" sz="4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04800"/>
            <a:ext cx="7924800" cy="5105399"/>
          </a:xfrm>
          <a:prstGeom prst="rect">
            <a:avLst/>
          </a:prstGeom>
          <a:ln>
            <a:solidFill>
              <a:schemeClr val="accent4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5867400"/>
            <a:ext cx="350520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দোআঁশ মাটি </a:t>
            </a:r>
            <a:endParaRPr lang="en-US" sz="4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দোআঁশ মাট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04800"/>
            <a:ext cx="8077200" cy="52578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tel m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81000"/>
            <a:ext cx="8382000" cy="5410200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TextBox 3"/>
          <p:cNvSpPr txBox="1"/>
          <p:nvPr/>
        </p:nvSpPr>
        <p:spPr>
          <a:xfrm>
            <a:off x="3048000" y="6088559"/>
            <a:ext cx="2064989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এঁটেল মাটি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2209800"/>
            <a:ext cx="25908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68941" y="253424"/>
            <a:ext cx="22098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বেলে মাটি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2971800"/>
            <a:ext cx="2114681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4572000"/>
            <a:ext cx="201850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এঁটেল মাটি 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5181600"/>
            <a:ext cx="2114681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দোআঁশ মাটি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9753600" y="1905000"/>
            <a:ext cx="45719" cy="121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338735" flipV="1">
            <a:off x="5130934" y="3925870"/>
            <a:ext cx="1275896" cy="532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3534010" y="1400410"/>
            <a:ext cx="1143000" cy="475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2930109" flipH="1">
            <a:off x="2241867" y="3700190"/>
            <a:ext cx="5334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161</Words>
  <Application>Microsoft Office PowerPoint</Application>
  <PresentationFormat>On-screen Show (4:3)</PresentationFormat>
  <Paragraphs>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 </vt:lpstr>
      <vt:lpstr>Slide 2</vt:lpstr>
      <vt:lpstr>পাঠ পরিচিতি</vt:lpstr>
      <vt:lpstr>  শিখনফল  </vt:lpstr>
      <vt:lpstr>এসো কিছু ছবি দেখি  </vt:lpstr>
      <vt:lpstr>Slide 6</vt:lpstr>
      <vt:lpstr>Slide 7</vt:lpstr>
      <vt:lpstr>Slide 8</vt:lpstr>
      <vt:lpstr>Slide 9</vt:lpstr>
      <vt:lpstr>Slide 10</vt:lpstr>
      <vt:lpstr> দলীয় কাজ</vt:lpstr>
      <vt:lpstr>মূল্যায়ন: 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PTI_DNJ</dc:creator>
  <cp:lastModifiedBy>USER PC</cp:lastModifiedBy>
  <cp:revision>199</cp:revision>
  <dcterms:created xsi:type="dcterms:W3CDTF">2006-08-16T00:00:00Z</dcterms:created>
  <dcterms:modified xsi:type="dcterms:W3CDTF">2020-06-16T09:30:04Z</dcterms:modified>
</cp:coreProperties>
</file>