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9" r:id="rId5"/>
    <p:sldId id="256" r:id="rId6"/>
    <p:sldId id="261" r:id="rId7"/>
    <p:sldId id="262" r:id="rId8"/>
    <p:sldId id="270" r:id="rId9"/>
    <p:sldId id="263" r:id="rId10"/>
    <p:sldId id="264" r:id="rId11"/>
    <p:sldId id="271" r:id="rId12"/>
    <p:sldId id="272" r:id="rId13"/>
    <p:sldId id="265" r:id="rId14"/>
    <p:sldId id="266" r:id="rId15"/>
    <p:sldId id="268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057400"/>
            <a:ext cx="6324600" cy="436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971800" y="83820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2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382000" cy="838199"/>
          </a:xfrm>
        </p:spPr>
        <p:txBody>
          <a:bodyPr>
            <a:noAutofit/>
          </a:bodyPr>
          <a:lstStyle/>
          <a:p>
            <a:pPr algn="l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 ইসলামি অর্থনীতি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2133600"/>
            <a:ext cx="7696200" cy="4572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4000" cy="1600199"/>
          </a:xfrm>
          <a:noFill/>
        </p:spPr>
        <p:txBody>
          <a:bodyPr>
            <a:normAutofit fontScale="85000" lnSpcReduction="20000"/>
          </a:bodyPr>
          <a:lstStyle/>
          <a:p>
            <a:pPr algn="l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ইসলামি শরিয়তের মৌলিক নিয়ম কানুনের ওপর ভিত্তি করে যে অর্থব্যবস্থা গড়ে ওঠে তাকে ইসলামি অর্থব্যবস্থা বলে ।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1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88773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6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4582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2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10600" cy="1142999"/>
          </a:xfrm>
        </p:spPr>
        <p:txBody>
          <a:bodyPr>
            <a:normAutofit/>
          </a:bodyPr>
          <a:lstStyle/>
          <a:p>
            <a:pPr algn="l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           মূল্যায়ন          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86800" cy="50292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।মিশ্র অর্থব্যবস্থা কাকে বলে ? </a:t>
            </a:r>
          </a:p>
          <a:p>
            <a:pPr algn="l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।ইসলামি অর্থব্যবস্থা কাকে বলে ? </a:t>
            </a:r>
          </a:p>
          <a:p>
            <a:pPr algn="l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 । মিশ্র অর্থব্যবস্থার বৈশিষ্ট্য গুলো কী কী ? </a:t>
            </a:r>
          </a:p>
          <a:p>
            <a:pPr algn="l"/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1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3813" y="1447800"/>
            <a:ext cx="8610600" cy="838199"/>
          </a:xfrm>
        </p:spPr>
        <p:txBody>
          <a:bodyPr>
            <a:noAutofit/>
          </a:bodyPr>
          <a:lstStyle/>
          <a:p>
            <a:pPr algn="l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       বাড়ির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" y="2743200"/>
            <a:ext cx="9029700" cy="3124200"/>
          </a:xfrm>
        </p:spPr>
        <p:txBody>
          <a:bodyPr>
            <a:normAutofit/>
          </a:bodyPr>
          <a:lstStyle/>
          <a:p>
            <a:pPr algn="l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 উৎপাদন কর্মকান্ড ব্যক্তি মালিকানায়  পরিচালিত হয় , বাজার প্রক্রিয়া কার্যকর এবং সম্পদের ব্যক্তি মালিকানা স্বীকৃত ।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 উৎপাদন কর্মকান্ড রাষ্ট্রীয় মালিকানায় পরিচালিত হয় ,আইন করে প্রতিযোগিতা নিষিদ্ধ করা হয়েছে , কিন্তু কৃষিখাত এবং কিছু শিল্প সম্প্রতি ব্যক্তি মালিকানায় ছেডে দেয়া হয়েছে ,এতে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খাতে দক্ষতা বৃদ্ধি পাচ্ছে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62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933"/>
            <a:ext cx="8610600" cy="152399"/>
          </a:xfrm>
        </p:spPr>
        <p:txBody>
          <a:bodyPr>
            <a:normAutofit fontScale="90000"/>
          </a:bodyPr>
          <a:lstStyle/>
          <a:p>
            <a:r>
              <a:rPr lang="en-US" sz="900" dirty="0" smtClean="0">
                <a:latin typeface="NikoshBAN" pitchFamily="2" charset="0"/>
                <a:cs typeface="NikoshBAN" pitchFamily="2" charset="0"/>
              </a:rPr>
              <a:t>Y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763000" cy="4876800"/>
          </a:xfrm>
        </p:spPr>
        <p:txBody>
          <a:bodyPr>
            <a:normAutofit fontScale="92500"/>
          </a:bodyPr>
          <a:lstStyle/>
          <a:p>
            <a:pPr algn="l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১।ইসলামি অর্থব্যবস্থা কাকে বলে ? </a:t>
            </a:r>
          </a:p>
          <a:p>
            <a:pPr algn="l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২।‘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অর্থব্যবস্থা মিশ্র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– ব্যখ্যা কর । </a:t>
            </a:r>
          </a:p>
          <a:p>
            <a:pPr algn="l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 কোন ধরনের অর্থ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ব্যবস্থা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প্রচলিত আছে?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 । </a:t>
            </a:r>
          </a:p>
          <a:p>
            <a:pPr algn="l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দেশের পরিবর্তিত অর্থনৈতিক ব্যবস্থার ধরন ব্যখ্যা কর ।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11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117" y="947738"/>
            <a:ext cx="6683765" cy="1282700"/>
          </a:xfrm>
        </p:spPr>
        <p:txBody>
          <a:bodyPr>
            <a:normAutofit fontScale="90000"/>
          </a:bodyPr>
          <a:lstStyle/>
          <a:p>
            <a:pPr algn="l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8000" dirty="0" smtClean="0"/>
              <a:t>          </a:t>
            </a:r>
            <a:endParaRPr lang="en-US" sz="8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86000"/>
            <a:ext cx="6248400" cy="4267200"/>
          </a:xfrm>
        </p:spPr>
      </p:pic>
    </p:spTree>
    <p:extLst>
      <p:ext uri="{BB962C8B-B14F-4D97-AF65-F5344CB8AC3E}">
        <p14:creationId xmlns:p14="http://schemas.microsoft.com/office/powerpoint/2010/main" val="4178325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533400"/>
            <a:ext cx="2971800" cy="1143000"/>
          </a:xfrm>
        </p:spPr>
        <p:txBody>
          <a:bodyPr>
            <a:noAutofit/>
          </a:bodyPr>
          <a:lstStyle/>
          <a:p>
            <a:pPr algn="l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1981200"/>
            <a:ext cx="457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শ্যামল চক্রবর্ত্তী 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কানকিরহাট কলেজ 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সেনবাগ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নোয়াখালী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83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38"/>
            <a:ext cx="9296400" cy="69675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462" y="304800"/>
            <a:ext cx="4762500" cy="2362200"/>
          </a:xfrm>
          <a:noFill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শ্রেণি একাদশ </a:t>
            </a:r>
          </a:p>
          <a:p>
            <a:pPr marL="0" indent="0">
              <a:buNone/>
            </a:pP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অর্থনীতি ১ম পত্র ।  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7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ISLA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6649"/>
            <a:ext cx="9129713" cy="352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33337"/>
            <a:ext cx="4095750" cy="366236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7" name="Picture 3" descr="C:\Users\DOEL\Desktop\M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0"/>
            <a:ext cx="5167312" cy="36957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79183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057400"/>
            <a:ext cx="655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পাঠ শিরোনাম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মিশ্র ও ইসলামি অর্থব্যবস্থা  </a:t>
            </a: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20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914400"/>
            <a:ext cx="5943601" cy="1295399"/>
          </a:xfrm>
        </p:spPr>
        <p:txBody>
          <a:bodyPr>
            <a:noAutofit/>
          </a:bodyPr>
          <a:lstStyle/>
          <a:p>
            <a:pPr algn="l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  শিখন ফল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10600" cy="4038600"/>
          </a:xfrm>
        </p:spPr>
        <p:txBody>
          <a:bodyPr>
            <a:normAutofit/>
          </a:bodyPr>
          <a:lstStyle/>
          <a:p>
            <a:pPr algn="l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মিশ্র অর্থব্যবস্থার ধারনা ব্যাখ্যা করতে পারবে ।</a:t>
            </a:r>
          </a:p>
          <a:p>
            <a:pPr algn="l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২।ইসলামি অর্থব্যবস্থার ধারনা ব্যাখ্যা করতে পারবে ।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21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6248400" cy="838199"/>
          </a:xfrm>
        </p:spPr>
        <p:txBody>
          <a:bodyPr>
            <a:noAutofit/>
          </a:bodyPr>
          <a:lstStyle/>
          <a:p>
            <a:pPr algn="l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   মিশ্র অর্থব্যবস্থা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lnSpcReduction="10000"/>
          </a:bodyPr>
          <a:lstStyle/>
          <a:p>
            <a:pPr algn="l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অর্থনৈতিক ব্যবস্থায় ব্যক্তিমালিকানা ও বেসরকারি উদ্যোগের পাশাপাশি সরকারি উদ্যোগ ও নিয়ন্ত্রণ বিরাজ করে তাকে মিশ্র অর্থনীতি বলে ।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0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7162"/>
            <a:ext cx="8534400" cy="647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7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382000" cy="990599"/>
          </a:xfrm>
        </p:spPr>
        <p:txBody>
          <a:bodyPr/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মিশ্র অর্থব্যবস্থার বৈশিষ্ট্য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534400" cy="4495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সম্পদের ব্যক্তিগত ও সরকারি মালিকানা । </a:t>
            </a:r>
          </a:p>
          <a:p>
            <a:pPr algn="l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২।সরকারি বিনিয়োগ।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৩।বেসরকারি বিনিয়োগ । </a:t>
            </a:r>
          </a:p>
          <a:p>
            <a:pPr algn="l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৪।উভয় খাতের সহাবস্থান। ৫।মুনাফা । </a:t>
            </a:r>
          </a:p>
          <a:p>
            <a:pPr algn="l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 ।স্বয়ংক্রিয় দাম ব্যবস্থা ।৭ ।প্রতিযোগিতা । </a:t>
            </a:r>
          </a:p>
          <a:p>
            <a:pPr algn="l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৮।ভোক্তার স্বাধীনতা ৯।শ্রমিকের সবার্থরক্ষা । </a:t>
            </a:r>
          </a:p>
          <a:p>
            <a:pPr algn="l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278</Words>
  <Application>Microsoft Office PowerPoint</Application>
  <PresentationFormat>On-screen Show (4:3)</PresentationFormat>
  <Paragraphs>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Office Theme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    শিখন ফল </vt:lpstr>
      <vt:lpstr>     মিশ্র অর্থব্যবস্থা </vt:lpstr>
      <vt:lpstr>PowerPoint Presentation</vt:lpstr>
      <vt:lpstr>         মিশ্র অর্থব্যবস্থার বৈশিষ্ট্য  </vt:lpstr>
      <vt:lpstr>        ইসলামি অর্থনীতি </vt:lpstr>
      <vt:lpstr>PowerPoint Presentation</vt:lpstr>
      <vt:lpstr>PowerPoint Presentation</vt:lpstr>
      <vt:lpstr>              মূল্যায়ন            </vt:lpstr>
      <vt:lpstr>              বাড়ির কাজ </vt:lpstr>
      <vt:lpstr>Y   </vt:lpstr>
      <vt:lpstr>            ধন্যবাদ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Alamgir Hossain</dc:creator>
  <cp:lastModifiedBy>HP</cp:lastModifiedBy>
  <cp:revision>50</cp:revision>
  <dcterms:created xsi:type="dcterms:W3CDTF">2006-08-16T00:00:00Z</dcterms:created>
  <dcterms:modified xsi:type="dcterms:W3CDTF">2020-06-17T09:46:49Z</dcterms:modified>
</cp:coreProperties>
</file>