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1" r:id="rId4"/>
    <p:sldId id="262" r:id="rId5"/>
    <p:sldId id="263" r:id="rId6"/>
    <p:sldId id="282" r:id="rId7"/>
    <p:sldId id="283" r:id="rId8"/>
    <p:sldId id="285" r:id="rId9"/>
    <p:sldId id="265" r:id="rId10"/>
    <p:sldId id="266" r:id="rId11"/>
    <p:sldId id="267" r:id="rId12"/>
    <p:sldId id="268" r:id="rId13"/>
    <p:sldId id="286" r:id="rId14"/>
    <p:sldId id="269" r:id="rId15"/>
    <p:sldId id="289" r:id="rId16"/>
    <p:sldId id="271" r:id="rId17"/>
    <p:sldId id="277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6482" autoAdjust="0"/>
  </p:normalViewPr>
  <p:slideViewPr>
    <p:cSldViewPr snapToGrid="0">
      <p:cViewPr varScale="1">
        <p:scale>
          <a:sx n="61" d="100"/>
          <a:sy n="61" d="100"/>
        </p:scale>
        <p:origin x="7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93C8-5FFA-41DB-809C-8C143B593E6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2653-4651-416E-AC06-CB87D8104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2653-4651-416E-AC06-CB87D81040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6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9452-015B-4821-A912-8BAC3C0F06A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9C3F-C033-466D-BBDA-D84C6CC7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2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680" y="4168375"/>
            <a:ext cx="3420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 লোন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990" y="4353041"/>
            <a:ext cx="244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ঋণ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32" y="5184038"/>
            <a:ext cx="1155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উপরের এই গুলো হলো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2" y="104595"/>
            <a:ext cx="5449188" cy="3836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5" y="104595"/>
            <a:ext cx="5330842" cy="38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36" y="239844"/>
            <a:ext cx="8433215" cy="436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4826816"/>
            <a:ext cx="7570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মালিকানাস্বত্ব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013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93102" y="355557"/>
            <a:ext cx="5441429" cy="127416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434" y="2207623"/>
            <a:ext cx="599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1618" y="5469105"/>
            <a:ext cx="2245895" cy="121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সময়-3মি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3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652" y="423100"/>
            <a:ext cx="10651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4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A=L+(C+R-E-D)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Assets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(সম্পদসমূহ)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L=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Liabilities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(দায়সমূহ)                     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Capital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(মূলধন)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R=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Revenue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(আয়)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E=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Expenses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(ব্যয়)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D=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Drawings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(উত্তোলন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0" y="2773180"/>
            <a:ext cx="3470223" cy="1663909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909" y="5277394"/>
            <a:ext cx="211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49902" y="299803"/>
            <a:ext cx="11842229" cy="2143594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মালিকানাস্বত্বকে প্রভাবিত করার চারটি উপাদান রয়েছে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1566" y="3056709"/>
            <a:ext cx="2314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2823" y="4545874"/>
            <a:ext cx="205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063" y="4180114"/>
            <a:ext cx="3526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মালিকানাস্বত্ব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>
            <a:off x="2534194" y="4088674"/>
            <a:ext cx="2050869" cy="59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11680" y="4899817"/>
            <a:ext cx="2573383" cy="7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772400" y="3605134"/>
            <a:ext cx="1489166" cy="1082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7772400" y="4899817"/>
            <a:ext cx="17504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2590800"/>
            <a:ext cx="89916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352800"/>
            <a:ext cx="89916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2590800"/>
            <a:ext cx="0" cy="3048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71801" y="2971800"/>
            <a:ext cx="3597325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69125" y="2575382"/>
            <a:ext cx="20782" cy="311727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13370" y="2590800"/>
            <a:ext cx="0" cy="308956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62813" y="2573546"/>
            <a:ext cx="6927" cy="31588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4000" y="2743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2438401"/>
            <a:ext cx="68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2434" y="2573547"/>
            <a:ext cx="533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9348" y="259800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25000" y="255630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4500" y="3429000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74818" y="2971801"/>
            <a:ext cx="0" cy="2625299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2905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1855" y="3657600"/>
            <a:ext cx="176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62813" y="3671872"/>
            <a:ext cx="158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500" y="4326151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37873" y="4269984"/>
            <a:ext cx="153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7152" y="4434013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71800" y="5105400"/>
            <a:ext cx="74676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1073" y="5148590"/>
            <a:ext cx="163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51174" y="5159609"/>
            <a:ext cx="156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56852" y="5159609"/>
            <a:ext cx="150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524001" y="5638801"/>
            <a:ext cx="8922327" cy="4402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>
            <a:off x="5181600" y="6352309"/>
            <a:ext cx="914400" cy="457200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061855" y="6390405"/>
            <a:ext cx="509847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269512" y="5877580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657600" y="5486400"/>
            <a:ext cx="228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810500" y="5501148"/>
            <a:ext cx="645242" cy="5186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810500" y="5486400"/>
            <a:ext cx="1714500" cy="53340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969204" y="5867400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৬০,০০০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59045" y="1068170"/>
            <a:ext cx="295951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নুসাইবা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7840" y="242058"/>
            <a:ext cx="60779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সম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করনে লেনদেন এর প্রভাব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399609" y="1355834"/>
            <a:ext cx="4023730" cy="9408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37624" y="2456598"/>
            <a:ext cx="10275869" cy="2637150"/>
          </a:xfrm>
          <a:prstGeom prst="fra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১।হিসাব সমীকরণ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2856" y="5093748"/>
            <a:ext cx="3859814" cy="133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7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9187" y="252320"/>
            <a:ext cx="2164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u="sng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95" t="23081" r="31259" b="23191"/>
          <a:stretch/>
        </p:blipFill>
        <p:spPr>
          <a:xfrm>
            <a:off x="970547" y="1267983"/>
            <a:ext cx="9063790" cy="5341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817769" y="760152"/>
            <a:ext cx="2133599" cy="699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১-এর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7766" y="1810256"/>
            <a:ext cx="2133599" cy="699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17767" y="2861667"/>
            <a:ext cx="2133599" cy="699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৩-এর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505" y="1315454"/>
            <a:ext cx="497305" cy="5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১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242" y="3529263"/>
            <a:ext cx="497305" cy="5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২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338" y="5710993"/>
            <a:ext cx="497305" cy="5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2358189" y="3058455"/>
            <a:ext cx="465221" cy="47080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023184" y="5983708"/>
            <a:ext cx="465221" cy="47080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78316" y="5358063"/>
            <a:ext cx="320842" cy="35293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043863" y="5240185"/>
            <a:ext cx="465221" cy="47080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743200" y="0"/>
            <a:ext cx="6057604" cy="159737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9390" y="1597373"/>
            <a:ext cx="11309684" cy="3938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এপ্রিল ১-জনাব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নুসাইবা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১০০,০০০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এপ্রিল-10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এপ্রিল-15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এপ্রিল-25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5,000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1620253"/>
            <a:ext cx="11918730" cy="5064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14160" y="0"/>
            <a:ext cx="6454706" cy="1331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0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3257" y="438046"/>
            <a:ext cx="4446227" cy="2620479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9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ctr">
              <a:defRPr/>
            </a:pP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9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01671-025599</a:t>
            </a:r>
            <a:endParaRPr lang="en-US" sz="3600" dirty="0" smtClean="0"/>
          </a:p>
          <a:p>
            <a:pPr algn="ctr">
              <a:defRPr/>
            </a:pP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7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4386" y="3219276"/>
            <a:ext cx="4457363" cy="333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৯ম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(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তারিখ-17/06/2020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3" y="290147"/>
            <a:ext cx="7172884" cy="62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Accounting Pic\images.jpg1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4" y="189186"/>
            <a:ext cx="5919535" cy="299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-1612i3\Desktop\Accounting Pic\images.jpg2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5" y="3522210"/>
            <a:ext cx="5743070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-1612i3\Desktop\Accounting Pic\images.jpgc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9" y="0"/>
            <a:ext cx="5507421" cy="33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oel-1612i3\Desktop\Accounting Pic\images.jpggh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9" y="3522210"/>
            <a:ext cx="502117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178" y="6323079"/>
            <a:ext cx="4761188" cy="534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29390" y="209863"/>
            <a:ext cx="10613035" cy="5741232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সমীকরণ </a:t>
            </a:r>
            <a:endParaRPr lang="en-US" sz="13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70284" y="561473"/>
            <a:ext cx="11482465" cy="6124139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হিসাব সমীকরণ কী বলতে 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হিসাব সমীকরণ বর্ধিতরূপ ব্যাখ্যা করতে পারতে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হিসাব সমীকরণে ব্যবসায়ের লেনদেনের প্রভাব ব্যাখ্যা করতে পারবে।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0" y="737937"/>
            <a:ext cx="9801725" cy="531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5474" y="1989222"/>
            <a:ext cx="2021305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A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4189" y="1989222"/>
            <a:ext cx="2582779" cy="1155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L+E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4737" y="1989223"/>
            <a:ext cx="1764631" cy="11550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=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08091"/>
              </p:ext>
            </p:extLst>
          </p:nvPr>
        </p:nvGraphicFramePr>
        <p:xfrm>
          <a:off x="4749421" y="2946115"/>
          <a:ext cx="2612648" cy="220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421" y="2946115"/>
                        <a:ext cx="2612648" cy="220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22850" y="551793"/>
            <a:ext cx="3748193" cy="1040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4741"/>
            <a:ext cx="8610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হিসাব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হচ্ছে</a:t>
            </a:r>
          </a:p>
        </p:txBody>
      </p:sp>
      <p:pic>
        <p:nvPicPr>
          <p:cNvPr id="5122" name="Picture 2" descr="C:\Users\Doel-1612i3\Desktop\Accounting Pic\images.jpg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53455"/>
            <a:ext cx="7848600" cy="31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4384961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181596"/>
            <a:ext cx="77724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= L + E</a:t>
            </a:r>
          </a:p>
        </p:txBody>
      </p:sp>
    </p:spTree>
    <p:extLst>
      <p:ext uri="{BB962C8B-B14F-4D97-AF65-F5344CB8AC3E}">
        <p14:creationId xmlns:p14="http://schemas.microsoft.com/office/powerpoint/2010/main" val="29602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5242" y="4395537"/>
            <a:ext cx="10122567" cy="2068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 এই গুলো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গুলো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হিসাবসমীকনণের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59" y="192371"/>
            <a:ext cx="5051029" cy="3898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256542"/>
            <a:ext cx="5256347" cy="37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303</Words>
  <Application>Microsoft Office PowerPoint</Application>
  <PresentationFormat>Widescreen</PresentationFormat>
  <Paragraphs>89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NUSAIBA HOSSAIN</cp:lastModifiedBy>
  <cp:revision>220</cp:revision>
  <dcterms:created xsi:type="dcterms:W3CDTF">2016-02-08T15:33:31Z</dcterms:created>
  <dcterms:modified xsi:type="dcterms:W3CDTF">2020-06-17T08:24:38Z</dcterms:modified>
</cp:coreProperties>
</file>