
<file path=[Content_Types].xml><?xml version="1.0" encoding="utf-8"?>
<Types xmlns="http://schemas.openxmlformats.org/package/2006/content-types">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Override PartName="/ppt/diagrams/drawing12.xml" ContentType="application/vnd.ms-office.drawingml.diagramDrawing+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drawing10.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colors1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8.xml" ContentType="application/vnd.ms-office.drawingml.diagramDrawing+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3" r:id="rId2"/>
    <p:sldId id="304" r:id="rId3"/>
    <p:sldId id="307" r:id="rId4"/>
    <p:sldId id="284" r:id="rId5"/>
    <p:sldId id="286" r:id="rId6"/>
    <p:sldId id="298" r:id="rId7"/>
    <p:sldId id="290" r:id="rId8"/>
    <p:sldId id="287" r:id="rId9"/>
    <p:sldId id="289" r:id="rId10"/>
    <p:sldId id="308" r:id="rId11"/>
    <p:sldId id="285" r:id="rId12"/>
    <p:sldId id="300" r:id="rId13"/>
    <p:sldId id="312" r:id="rId14"/>
    <p:sldId id="301" r:id="rId15"/>
    <p:sldId id="299" r:id="rId16"/>
    <p:sldId id="292" r:id="rId17"/>
    <p:sldId id="296" r:id="rId18"/>
    <p:sldId id="310" r:id="rId19"/>
    <p:sldId id="279" r:id="rId20"/>
    <p:sldId id="311" r:id="rId21"/>
    <p:sldId id="314" r:id="rId22"/>
    <p:sldId id="306" r:id="rId23"/>
    <p:sldId id="305" r:id="rId24"/>
  </p:sldIdLst>
  <p:sldSz cx="100584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951" autoAdjust="0"/>
    <p:restoredTop sz="99512" autoAdjust="0"/>
  </p:normalViewPr>
  <p:slideViewPr>
    <p:cSldViewPr snapToGrid="0">
      <p:cViewPr>
        <p:scale>
          <a:sx n="70" d="100"/>
          <a:sy n="70" d="100"/>
        </p:scale>
        <p:origin x="-1284" y="-90"/>
      </p:cViewPr>
      <p:guideLst>
        <p:guide orient="horz" pos="2304"/>
        <p:guide pos="316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A548CF-7225-43D3-9F7B-012B771B6E6C}" type="doc">
      <dgm:prSet loTypeId="urn:microsoft.com/office/officeart/2005/8/layout/radial4" loCatId="relationship" qsTypeId="urn:microsoft.com/office/officeart/2005/8/quickstyle/simple1" qsCatId="simple" csTypeId="urn:microsoft.com/office/officeart/2005/8/colors/accent0_1" csCatId="mainScheme" phldr="1"/>
      <dgm:spPr>
        <a:scene3d>
          <a:camera prst="orthographicFront">
            <a:rot lat="0" lon="0" rev="0"/>
          </a:camera>
          <a:lightRig rig="glow" dir="t">
            <a:rot lat="0" lon="0" rev="14100000"/>
          </a:lightRig>
        </a:scene3d>
      </dgm:spPr>
      <dgm:t>
        <a:bodyPr/>
        <a:lstStyle/>
        <a:p>
          <a:endParaRPr lang="en-US"/>
        </a:p>
      </dgm:t>
    </dgm:pt>
    <dgm:pt modelId="{B76A9D77-7684-476D-80E2-BED3958AF48B}">
      <dgm:prSet phldrT="[Text]" custT="1"/>
      <dgm:spPr>
        <a:scene3d>
          <a:camera prst="orthographicFront">
            <a:rot lat="0" lon="0" rev="0"/>
          </a:camera>
          <a:lightRig rig="glow" dir="t">
            <a:rot lat="0" lon="0" rev="14100000"/>
          </a:lightRig>
        </a:scene3d>
        <a:sp3d prstMaterial="softEdge">
          <a:bevelT w="127000" prst="artDeco"/>
        </a:sp3d>
      </dgm:spPr>
      <dgm:t>
        <a:bodyPr/>
        <a:lstStyle/>
        <a:p>
          <a:r>
            <a:rPr lang="en-US" sz="3200" b="0" smtClean="0">
              <a:ln/>
              <a:latin typeface="Shonar Bangla" pitchFamily="34" charset="0"/>
              <a:cs typeface="Shonar Bangla" pitchFamily="34" charset="0"/>
            </a:rPr>
            <a:t>উচ্চ ফলনশীল জাতের বৈশিষ্ট</a:t>
          </a:r>
          <a:endParaRPr lang="en-US" sz="3200" b="0" dirty="0">
            <a:ln/>
            <a:latin typeface="Shonar Bangla" pitchFamily="34" charset="0"/>
            <a:cs typeface="Shonar Bangla" pitchFamily="34" charset="0"/>
          </a:endParaRPr>
        </a:p>
      </dgm:t>
    </dgm:pt>
    <dgm:pt modelId="{CC03960E-E6B7-4103-B79E-701E8E24F99C}" type="parTrans" cxnId="{64E12234-44BC-4FB6-B2EB-D652681F4D11}">
      <dgm:prSet/>
      <dgm:spPr/>
      <dgm:t>
        <a:bodyPr/>
        <a:lstStyle/>
        <a:p>
          <a:endParaRPr lang="en-US" b="0">
            <a:solidFill>
              <a:schemeClr val="tx1"/>
            </a:solidFill>
            <a:latin typeface="NikoshBAN" panose="02000000000000000000" pitchFamily="2" charset="0"/>
            <a:cs typeface="NikoshBAN" panose="02000000000000000000" pitchFamily="2" charset="0"/>
          </a:endParaRPr>
        </a:p>
      </dgm:t>
    </dgm:pt>
    <dgm:pt modelId="{622F7E54-E292-4439-8E80-74936A14D4CF}" type="sibTrans" cxnId="{64E12234-44BC-4FB6-B2EB-D652681F4D11}">
      <dgm:prSet/>
      <dgm:spPr/>
      <dgm:t>
        <a:bodyPr/>
        <a:lstStyle/>
        <a:p>
          <a:endParaRPr lang="en-US" b="0">
            <a:solidFill>
              <a:schemeClr val="tx1"/>
            </a:solidFill>
            <a:latin typeface="NikoshBAN" panose="02000000000000000000" pitchFamily="2" charset="0"/>
            <a:cs typeface="NikoshBAN" panose="02000000000000000000" pitchFamily="2" charset="0"/>
          </a:endParaRPr>
        </a:p>
      </dgm:t>
    </dgm:pt>
    <dgm:pt modelId="{3F12C887-500A-4CC1-A07C-E001DD45699C}">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0" smtClean="0">
              <a:latin typeface="Shonar Bangla" pitchFamily="34" charset="0"/>
              <a:cs typeface="Shonar Bangla" pitchFamily="34" charset="0"/>
            </a:rPr>
            <a:t>গাছ মজবুত এবং পাতা খাড়া</a:t>
          </a:r>
          <a:endParaRPr lang="en-US" b="0" dirty="0">
            <a:latin typeface="Shonar Bangla" pitchFamily="34" charset="0"/>
            <a:cs typeface="Shonar Bangla" pitchFamily="34" charset="0"/>
          </a:endParaRPr>
        </a:p>
      </dgm:t>
    </dgm:pt>
    <dgm:pt modelId="{949ACC7E-D67D-4FB5-B82B-7B3AD90077BB}" type="parTrans" cxnId="{628BBAF4-6FF0-49F7-82FC-37CE684A6855}">
      <dgm:prSet/>
      <dgm:spPr>
        <a:solidFill>
          <a:schemeClr val="accent2"/>
        </a:solidFill>
        <a:scene3d>
          <a:camera prst="orthographicFront">
            <a:rot lat="0" lon="0" rev="0"/>
          </a:camera>
          <a:lightRig rig="glow" dir="t">
            <a:rot lat="0" lon="0" rev="14100000"/>
          </a:lightRig>
        </a:scene3d>
        <a:sp3d prstMaterial="softEdge">
          <a:bevelT w="127000" prst="artDeco"/>
        </a:sp3d>
      </dgm:spPr>
      <dgm:t>
        <a:bodyPr/>
        <a:lstStyle/>
        <a:p>
          <a:endParaRPr lang="en-US" b="0">
            <a:solidFill>
              <a:schemeClr val="tx1"/>
            </a:solidFill>
            <a:latin typeface="Shonar Bangla" pitchFamily="34" charset="0"/>
            <a:cs typeface="Shonar Bangla" pitchFamily="34" charset="0"/>
          </a:endParaRPr>
        </a:p>
      </dgm:t>
    </dgm:pt>
    <dgm:pt modelId="{9B8EB25C-BA59-4222-8009-A2C6D75CF1A6}" type="sibTrans" cxnId="{628BBAF4-6FF0-49F7-82FC-37CE684A6855}">
      <dgm:prSet/>
      <dgm:spPr/>
      <dgm:t>
        <a:bodyPr/>
        <a:lstStyle/>
        <a:p>
          <a:endParaRPr lang="en-US" b="0">
            <a:solidFill>
              <a:schemeClr val="tx1"/>
            </a:solidFill>
            <a:latin typeface="NikoshBAN" panose="02000000000000000000" pitchFamily="2" charset="0"/>
            <a:cs typeface="NikoshBAN" panose="02000000000000000000" pitchFamily="2" charset="0"/>
          </a:endParaRPr>
        </a:p>
      </dgm:t>
    </dgm:pt>
    <dgm:pt modelId="{0FA27CC9-0464-48ED-8A2E-BA7527A266BE}">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b="0" dirty="0" smtClean="0">
              <a:latin typeface="Shonar Bangla" pitchFamily="34" charset="0"/>
              <a:cs typeface="Shonar Bangla" pitchFamily="34" charset="0"/>
            </a:rPr>
            <a:t>শ</a:t>
          </a:r>
          <a:r>
            <a:rPr lang="bn-BD" b="0" dirty="0" smtClean="0">
              <a:latin typeface="Shonar Bangla" pitchFamily="34" charset="0"/>
              <a:cs typeface="Shonar Bangla" pitchFamily="34" charset="0"/>
            </a:rPr>
            <a:t>ী</a:t>
          </a:r>
          <a:r>
            <a:rPr lang="en-US" b="0" dirty="0" err="1" smtClean="0">
              <a:latin typeface="Shonar Bangla" pitchFamily="34" charset="0"/>
              <a:cs typeface="Shonar Bangla" pitchFamily="34" charset="0"/>
            </a:rPr>
            <a:t>ষের</a:t>
          </a:r>
          <a:r>
            <a:rPr lang="en-US" b="0" dirty="0" smtClean="0">
              <a:latin typeface="Shonar Bangla" pitchFamily="34" charset="0"/>
              <a:cs typeface="Shonar Bangla" pitchFamily="34" charset="0"/>
            </a:rPr>
            <a:t> </a:t>
          </a:r>
          <a:r>
            <a:rPr lang="en-US" b="0" dirty="0" err="1" smtClean="0">
              <a:latin typeface="Shonar Bangla" pitchFamily="34" charset="0"/>
              <a:cs typeface="Shonar Bangla" pitchFamily="34" charset="0"/>
            </a:rPr>
            <a:t>ধান</a:t>
          </a:r>
          <a:r>
            <a:rPr lang="en-US" b="0" dirty="0" smtClean="0">
              <a:latin typeface="Shonar Bangla" pitchFamily="34" charset="0"/>
              <a:cs typeface="Shonar Bangla" pitchFamily="34" charset="0"/>
            </a:rPr>
            <a:t> </a:t>
          </a:r>
          <a:r>
            <a:rPr lang="en-US" b="0" dirty="0" err="1" smtClean="0">
              <a:latin typeface="Shonar Bangla" pitchFamily="34" charset="0"/>
              <a:cs typeface="Shonar Bangla" pitchFamily="34" charset="0"/>
            </a:rPr>
            <a:t>পেকে</a:t>
          </a:r>
          <a:r>
            <a:rPr lang="en-US" b="0" dirty="0" smtClean="0">
              <a:latin typeface="Shonar Bangla" pitchFamily="34" charset="0"/>
              <a:cs typeface="Shonar Bangla" pitchFamily="34" charset="0"/>
            </a:rPr>
            <a:t> </a:t>
          </a:r>
          <a:r>
            <a:rPr lang="en-US" b="0" dirty="0" err="1" smtClean="0">
              <a:latin typeface="Shonar Bangla" pitchFamily="34" charset="0"/>
              <a:cs typeface="Shonar Bangla" pitchFamily="34" charset="0"/>
            </a:rPr>
            <a:t>গেলেও</a:t>
          </a:r>
          <a:r>
            <a:rPr lang="en-US" b="0" dirty="0" smtClean="0">
              <a:latin typeface="Shonar Bangla" pitchFamily="34" charset="0"/>
              <a:cs typeface="Shonar Bangla" pitchFamily="34" charset="0"/>
            </a:rPr>
            <a:t> </a:t>
          </a:r>
          <a:r>
            <a:rPr lang="en-US" b="0" dirty="0" err="1" smtClean="0">
              <a:latin typeface="Shonar Bangla" pitchFamily="34" charset="0"/>
              <a:cs typeface="Shonar Bangla" pitchFamily="34" charset="0"/>
            </a:rPr>
            <a:t>গাছ</a:t>
          </a:r>
          <a:r>
            <a:rPr lang="en-US" b="0" dirty="0" smtClean="0">
              <a:latin typeface="Shonar Bangla" pitchFamily="34" charset="0"/>
              <a:cs typeface="Shonar Bangla" pitchFamily="34" charset="0"/>
            </a:rPr>
            <a:t> </a:t>
          </a:r>
          <a:r>
            <a:rPr lang="en-US" b="0" dirty="0" err="1" smtClean="0">
              <a:latin typeface="Shonar Bangla" pitchFamily="34" charset="0"/>
              <a:cs typeface="Shonar Bangla" pitchFamily="34" charset="0"/>
            </a:rPr>
            <a:t>সবুজ</a:t>
          </a:r>
          <a:r>
            <a:rPr lang="en-US" b="0" dirty="0" smtClean="0">
              <a:latin typeface="Shonar Bangla" pitchFamily="34" charset="0"/>
              <a:cs typeface="Shonar Bangla" pitchFamily="34" charset="0"/>
            </a:rPr>
            <a:t> </a:t>
          </a:r>
          <a:r>
            <a:rPr lang="en-US" b="0" dirty="0" err="1" smtClean="0">
              <a:latin typeface="Shonar Bangla" pitchFamily="34" charset="0"/>
              <a:cs typeface="Shonar Bangla" pitchFamily="34" charset="0"/>
            </a:rPr>
            <a:t>থাকে</a:t>
          </a:r>
          <a:endParaRPr lang="en-US" b="0" dirty="0">
            <a:latin typeface="Shonar Bangla" pitchFamily="34" charset="0"/>
            <a:cs typeface="Shonar Bangla" pitchFamily="34" charset="0"/>
          </a:endParaRPr>
        </a:p>
      </dgm:t>
    </dgm:pt>
    <dgm:pt modelId="{ED0726DC-C0EE-4592-800C-5A6737831295}" type="parTrans" cxnId="{E6B50892-9300-4EE2-895B-4AD9FDEE7A16}">
      <dgm:prSet/>
      <dgm:spPr>
        <a:solidFill>
          <a:schemeClr val="tx1">
            <a:lumMod val="95000"/>
            <a:lumOff val="5000"/>
          </a:schemeClr>
        </a:solidFill>
        <a:scene3d>
          <a:camera prst="orthographicFront">
            <a:rot lat="0" lon="0" rev="0"/>
          </a:camera>
          <a:lightRig rig="glow" dir="t">
            <a:rot lat="0" lon="0" rev="14100000"/>
          </a:lightRig>
        </a:scene3d>
        <a:sp3d prstMaterial="softEdge">
          <a:bevelT w="127000" prst="artDeco"/>
        </a:sp3d>
      </dgm:spPr>
      <dgm:t>
        <a:bodyPr/>
        <a:lstStyle/>
        <a:p>
          <a:endParaRPr lang="en-US" b="0">
            <a:solidFill>
              <a:schemeClr val="tx1"/>
            </a:solidFill>
            <a:latin typeface="Shonar Bangla" pitchFamily="34" charset="0"/>
            <a:cs typeface="Shonar Bangla" pitchFamily="34" charset="0"/>
          </a:endParaRPr>
        </a:p>
      </dgm:t>
    </dgm:pt>
    <dgm:pt modelId="{F0C11E30-DA61-45F2-B334-03EF74D067F9}" type="sibTrans" cxnId="{E6B50892-9300-4EE2-895B-4AD9FDEE7A16}">
      <dgm:prSet/>
      <dgm:spPr/>
      <dgm:t>
        <a:bodyPr/>
        <a:lstStyle/>
        <a:p>
          <a:endParaRPr lang="en-US" b="0">
            <a:solidFill>
              <a:schemeClr val="tx1"/>
            </a:solidFill>
            <a:latin typeface="NikoshBAN" panose="02000000000000000000" pitchFamily="2" charset="0"/>
            <a:cs typeface="NikoshBAN" panose="02000000000000000000" pitchFamily="2" charset="0"/>
          </a:endParaRPr>
        </a:p>
      </dgm:t>
    </dgm:pt>
    <dgm:pt modelId="{A7B7C8BE-39C3-490D-986F-E35EF7B047D8}">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0" smtClean="0">
              <a:latin typeface="Shonar Bangla" pitchFamily="34" charset="0"/>
              <a:cs typeface="Shonar Bangla" pitchFamily="34" charset="0"/>
            </a:rPr>
            <a:t>খড়ের চেয়ে ধানের উৎপাদন বেশি</a:t>
          </a:r>
          <a:endParaRPr lang="en-US" b="0" dirty="0">
            <a:latin typeface="Shonar Bangla" pitchFamily="34" charset="0"/>
            <a:cs typeface="Shonar Bangla" pitchFamily="34" charset="0"/>
          </a:endParaRPr>
        </a:p>
      </dgm:t>
    </dgm:pt>
    <dgm:pt modelId="{0EA5D172-1C2B-4533-9309-4742C4612118}" type="parTrans" cxnId="{A7E82F34-24B8-404D-B1B7-9045501B49F4}">
      <dgm:prSet/>
      <dgm:spPr>
        <a:solidFill>
          <a:srgbClr val="FFFF00"/>
        </a:solidFill>
        <a:scene3d>
          <a:camera prst="orthographicFront">
            <a:rot lat="0" lon="0" rev="0"/>
          </a:camera>
          <a:lightRig rig="glow" dir="t">
            <a:rot lat="0" lon="0" rev="14100000"/>
          </a:lightRig>
        </a:scene3d>
        <a:sp3d prstMaterial="softEdge">
          <a:bevelT w="127000" prst="artDeco"/>
        </a:sp3d>
      </dgm:spPr>
      <dgm:t>
        <a:bodyPr/>
        <a:lstStyle/>
        <a:p>
          <a:endParaRPr lang="en-US" b="0">
            <a:solidFill>
              <a:schemeClr val="tx1"/>
            </a:solidFill>
            <a:latin typeface="Shonar Bangla" pitchFamily="34" charset="0"/>
            <a:cs typeface="Shonar Bangla" pitchFamily="34" charset="0"/>
          </a:endParaRPr>
        </a:p>
      </dgm:t>
    </dgm:pt>
    <dgm:pt modelId="{6F1B40E8-C0AB-4233-B23D-48688E3F6F4F}" type="sibTrans" cxnId="{A7E82F34-24B8-404D-B1B7-9045501B49F4}">
      <dgm:prSet/>
      <dgm:spPr/>
      <dgm:t>
        <a:bodyPr/>
        <a:lstStyle/>
        <a:p>
          <a:endParaRPr lang="en-US" b="0">
            <a:solidFill>
              <a:schemeClr val="tx1"/>
            </a:solidFill>
            <a:latin typeface="NikoshBAN" panose="02000000000000000000" pitchFamily="2" charset="0"/>
            <a:cs typeface="NikoshBAN" panose="02000000000000000000" pitchFamily="2" charset="0"/>
          </a:endParaRPr>
        </a:p>
      </dgm:t>
    </dgm:pt>
    <dgm:pt modelId="{B8AF1327-13D6-4114-8304-A1DE23D34DA0}">
      <dgm:prSet/>
      <dgm:spPr>
        <a:scene3d>
          <a:camera prst="orthographicFront">
            <a:rot lat="0" lon="0" rev="0"/>
          </a:camera>
          <a:lightRig rig="glow" dir="t">
            <a:rot lat="0" lon="0" rev="14100000"/>
          </a:lightRig>
        </a:scene3d>
        <a:sp3d prstMaterial="softEdge">
          <a:bevelT w="127000" prst="artDeco"/>
        </a:sp3d>
      </dgm:spPr>
      <dgm:t>
        <a:bodyPr/>
        <a:lstStyle/>
        <a:p>
          <a:r>
            <a:rPr lang="en-US" b="0" smtClean="0">
              <a:latin typeface="Shonar Bangla" pitchFamily="34" charset="0"/>
              <a:cs typeface="Shonar Bangla" pitchFamily="34" charset="0"/>
            </a:rPr>
            <a:t>গাছ খাটো ও হেলে পড়ে না</a:t>
          </a:r>
          <a:endParaRPr lang="en-US" b="0" dirty="0">
            <a:latin typeface="Shonar Bangla" pitchFamily="34" charset="0"/>
            <a:cs typeface="Shonar Bangla" pitchFamily="34" charset="0"/>
          </a:endParaRPr>
        </a:p>
      </dgm:t>
    </dgm:pt>
    <dgm:pt modelId="{BF349E5D-90E7-4448-9BFA-21B56F50291F}" type="parTrans" cxnId="{38B7CB4F-C3C6-4B09-933C-B9D846577BF4}">
      <dgm:prSet/>
      <dgm:spPr>
        <a:solidFill>
          <a:srgbClr val="FFC000"/>
        </a:solidFill>
        <a:scene3d>
          <a:camera prst="orthographicFront">
            <a:rot lat="0" lon="0" rev="0"/>
          </a:camera>
          <a:lightRig rig="glow" dir="t">
            <a:rot lat="0" lon="0" rev="14100000"/>
          </a:lightRig>
        </a:scene3d>
        <a:sp3d prstMaterial="softEdge">
          <a:bevelT w="127000" prst="artDeco"/>
        </a:sp3d>
      </dgm:spPr>
      <dgm:t>
        <a:bodyPr/>
        <a:lstStyle/>
        <a:p>
          <a:endParaRPr lang="en-US" b="0">
            <a:solidFill>
              <a:schemeClr val="tx1"/>
            </a:solidFill>
            <a:latin typeface="Shonar Bangla" pitchFamily="34" charset="0"/>
            <a:cs typeface="Shonar Bangla" pitchFamily="34" charset="0"/>
          </a:endParaRPr>
        </a:p>
      </dgm:t>
    </dgm:pt>
    <dgm:pt modelId="{939A07F5-8A56-4E50-830A-68A3397003EE}" type="sibTrans" cxnId="{38B7CB4F-C3C6-4B09-933C-B9D846577BF4}">
      <dgm:prSet/>
      <dgm:spPr/>
      <dgm:t>
        <a:bodyPr/>
        <a:lstStyle/>
        <a:p>
          <a:endParaRPr lang="en-US" b="0">
            <a:solidFill>
              <a:schemeClr val="tx1"/>
            </a:solidFill>
            <a:latin typeface="NikoshBAN" panose="02000000000000000000" pitchFamily="2" charset="0"/>
            <a:cs typeface="NikoshBAN" panose="02000000000000000000" pitchFamily="2" charset="0"/>
          </a:endParaRPr>
        </a:p>
      </dgm:t>
    </dgm:pt>
    <dgm:pt modelId="{E0362DCF-0876-4CF0-AD2F-42A146CDDE3F}">
      <dgm:prSet/>
      <dgm:spPr>
        <a:scene3d>
          <a:camera prst="orthographicFront">
            <a:rot lat="0" lon="0" rev="0"/>
          </a:camera>
          <a:lightRig rig="glow" dir="t">
            <a:rot lat="0" lon="0" rev="14100000"/>
          </a:lightRig>
        </a:scene3d>
        <a:sp3d prstMaterial="softEdge">
          <a:bevelT w="127000" prst="artDeco"/>
        </a:sp3d>
      </dgm:spPr>
      <dgm:t>
        <a:bodyPr/>
        <a:lstStyle/>
        <a:p>
          <a:r>
            <a:rPr lang="en-US" b="0" smtClean="0">
              <a:latin typeface="Shonar Bangla" pitchFamily="34" charset="0"/>
              <a:cs typeface="Shonar Bangla" pitchFamily="34" charset="0"/>
            </a:rPr>
            <a:t>পোকা ও রোগের আক্রমন কম হয়</a:t>
          </a:r>
          <a:endParaRPr lang="en-US" b="0" dirty="0">
            <a:latin typeface="Shonar Bangla" pitchFamily="34" charset="0"/>
            <a:cs typeface="Shonar Bangla" pitchFamily="34" charset="0"/>
          </a:endParaRPr>
        </a:p>
      </dgm:t>
    </dgm:pt>
    <dgm:pt modelId="{398DDCAE-F347-4397-96B6-5ABA6968838C}" type="parTrans" cxnId="{7F9C04BF-2FA5-40FD-B2B7-DDFEBBE2A2B7}">
      <dgm:prSet/>
      <dgm:spPr>
        <a:solidFill>
          <a:srgbClr val="92D050"/>
        </a:solidFill>
        <a:scene3d>
          <a:camera prst="orthographicFront">
            <a:rot lat="0" lon="0" rev="0"/>
          </a:camera>
          <a:lightRig rig="glow" dir="t">
            <a:rot lat="0" lon="0" rev="14100000"/>
          </a:lightRig>
        </a:scene3d>
        <a:sp3d prstMaterial="softEdge">
          <a:bevelT w="127000" prst="artDeco"/>
        </a:sp3d>
      </dgm:spPr>
      <dgm:t>
        <a:bodyPr/>
        <a:lstStyle/>
        <a:p>
          <a:endParaRPr lang="en-US" b="0">
            <a:solidFill>
              <a:schemeClr val="tx1"/>
            </a:solidFill>
            <a:latin typeface="Shonar Bangla" pitchFamily="34" charset="0"/>
            <a:cs typeface="Shonar Bangla" pitchFamily="34" charset="0"/>
          </a:endParaRPr>
        </a:p>
      </dgm:t>
    </dgm:pt>
    <dgm:pt modelId="{8E745E51-37A3-4FE3-8A7F-33E6CF52FEFB}" type="sibTrans" cxnId="{7F9C04BF-2FA5-40FD-B2B7-DDFEBBE2A2B7}">
      <dgm:prSet/>
      <dgm:spPr/>
      <dgm:t>
        <a:bodyPr/>
        <a:lstStyle/>
        <a:p>
          <a:endParaRPr lang="en-US" b="0">
            <a:solidFill>
              <a:schemeClr val="tx1"/>
            </a:solidFill>
            <a:latin typeface="NikoshBAN" panose="02000000000000000000" pitchFamily="2" charset="0"/>
            <a:cs typeface="NikoshBAN" panose="02000000000000000000" pitchFamily="2" charset="0"/>
          </a:endParaRPr>
        </a:p>
      </dgm:t>
    </dgm:pt>
    <dgm:pt modelId="{9FD130F7-9D05-4EA2-B571-361E2BDB667C}">
      <dgm:prSet>
        <dgm:style>
          <a:lnRef idx="1">
            <a:schemeClr val="accent2"/>
          </a:lnRef>
          <a:fillRef idx="3">
            <a:schemeClr val="accent2"/>
          </a:fillRef>
          <a:effectRef idx="2">
            <a:schemeClr val="accent2"/>
          </a:effectRef>
          <a:fontRef idx="minor">
            <a:schemeClr val="lt1"/>
          </a:fontRef>
        </dgm:style>
      </dgm:prSet>
      <dgm:spPr/>
      <dgm:t>
        <a:bodyPr/>
        <a:lstStyle/>
        <a:p>
          <a:r>
            <a:rPr lang="en-US" b="0" dirty="0" err="1" smtClean="0">
              <a:latin typeface="Shonar Bangla" pitchFamily="34" charset="0"/>
              <a:cs typeface="Shonar Bangla" pitchFamily="34" charset="0"/>
            </a:rPr>
            <a:t>অধিক</a:t>
          </a:r>
          <a:r>
            <a:rPr lang="en-US" b="0" dirty="0" smtClean="0">
              <a:latin typeface="Shonar Bangla" pitchFamily="34" charset="0"/>
              <a:cs typeface="Shonar Bangla" pitchFamily="34" charset="0"/>
            </a:rPr>
            <a:t> </a:t>
          </a:r>
          <a:r>
            <a:rPr lang="en-US" b="0" dirty="0" err="1" smtClean="0">
              <a:latin typeface="Shonar Bangla" pitchFamily="34" charset="0"/>
              <a:cs typeface="Shonar Bangla" pitchFamily="34" charset="0"/>
            </a:rPr>
            <a:t>কুশি</a:t>
          </a:r>
          <a:r>
            <a:rPr lang="en-US" b="0" dirty="0" smtClean="0">
              <a:latin typeface="Shonar Bangla" pitchFamily="34" charset="0"/>
              <a:cs typeface="Shonar Bangla" pitchFamily="34" charset="0"/>
            </a:rPr>
            <a:t> </a:t>
          </a:r>
          <a:r>
            <a:rPr lang="en-US" b="0" dirty="0" err="1" smtClean="0">
              <a:latin typeface="Shonar Bangla" pitchFamily="34" charset="0"/>
              <a:cs typeface="Shonar Bangla" pitchFamily="34" charset="0"/>
            </a:rPr>
            <a:t>গজায়</a:t>
          </a:r>
          <a:endParaRPr lang="en-US" b="0" dirty="0">
            <a:latin typeface="Shonar Bangla" pitchFamily="34" charset="0"/>
            <a:cs typeface="Shonar Bangla" pitchFamily="34" charset="0"/>
          </a:endParaRPr>
        </a:p>
      </dgm:t>
    </dgm:pt>
    <dgm:pt modelId="{55B2AF60-53A2-4FC5-AA90-403639F189C2}" type="parTrans" cxnId="{0A81DA8D-7DFF-47B3-AC95-9096AACAC09C}">
      <dgm:prSet/>
      <dgm:spPr>
        <a:solidFill>
          <a:srgbClr val="00B050"/>
        </a:solidFill>
        <a:scene3d>
          <a:camera prst="orthographicFront">
            <a:rot lat="0" lon="0" rev="0"/>
          </a:camera>
          <a:lightRig rig="glow" dir="t">
            <a:rot lat="0" lon="0" rev="14100000"/>
          </a:lightRig>
        </a:scene3d>
        <a:sp3d prstMaterial="softEdge">
          <a:bevelT w="127000" prst="artDeco"/>
        </a:sp3d>
      </dgm:spPr>
      <dgm:t>
        <a:bodyPr/>
        <a:lstStyle/>
        <a:p>
          <a:endParaRPr lang="en-US" b="0">
            <a:solidFill>
              <a:schemeClr val="tx1"/>
            </a:solidFill>
            <a:latin typeface="Shonar Bangla" pitchFamily="34" charset="0"/>
            <a:cs typeface="Shonar Bangla" pitchFamily="34" charset="0"/>
          </a:endParaRPr>
        </a:p>
      </dgm:t>
    </dgm:pt>
    <dgm:pt modelId="{FC362C28-F1A9-467E-AF72-BA484C7C9076}" type="sibTrans" cxnId="{0A81DA8D-7DFF-47B3-AC95-9096AACAC09C}">
      <dgm:prSet/>
      <dgm:spPr/>
      <dgm:t>
        <a:bodyPr/>
        <a:lstStyle/>
        <a:p>
          <a:endParaRPr lang="en-US" b="0">
            <a:solidFill>
              <a:schemeClr val="tx1"/>
            </a:solidFill>
            <a:latin typeface="NikoshBAN" panose="02000000000000000000" pitchFamily="2" charset="0"/>
            <a:cs typeface="NikoshBAN" panose="02000000000000000000" pitchFamily="2" charset="0"/>
          </a:endParaRPr>
        </a:p>
      </dgm:t>
    </dgm:pt>
    <dgm:pt modelId="{245B50B6-7731-4E19-BD78-9A8FAECD5E7E}">
      <dgm:prSet/>
      <dgm:spPr/>
      <dgm:t>
        <a:bodyPr/>
        <a:lstStyle/>
        <a:p>
          <a:endParaRPr lang="en-US">
            <a:latin typeface="Shonar Bangla" pitchFamily="34" charset="0"/>
            <a:cs typeface="Shonar Bangla" pitchFamily="34" charset="0"/>
          </a:endParaRPr>
        </a:p>
      </dgm:t>
    </dgm:pt>
    <dgm:pt modelId="{1B660274-D0AB-4B31-BEDA-40DFC415C312}" type="parTrans" cxnId="{FF3899A0-32C0-4846-B2E3-982AF504239D}">
      <dgm:prSet/>
      <dgm:spPr/>
      <dgm:t>
        <a:bodyPr/>
        <a:lstStyle/>
        <a:p>
          <a:endParaRPr lang="en-US" b="0">
            <a:solidFill>
              <a:schemeClr val="tx1"/>
            </a:solidFill>
            <a:latin typeface="NikoshBAN" panose="02000000000000000000" pitchFamily="2" charset="0"/>
            <a:cs typeface="NikoshBAN" panose="02000000000000000000" pitchFamily="2" charset="0"/>
          </a:endParaRPr>
        </a:p>
      </dgm:t>
    </dgm:pt>
    <dgm:pt modelId="{6D242694-6199-47D9-960E-FF0BB598CF94}" type="sibTrans" cxnId="{FF3899A0-32C0-4846-B2E3-982AF504239D}">
      <dgm:prSet/>
      <dgm:spPr/>
      <dgm:t>
        <a:bodyPr/>
        <a:lstStyle/>
        <a:p>
          <a:endParaRPr lang="en-US" b="0">
            <a:solidFill>
              <a:schemeClr val="tx1"/>
            </a:solidFill>
            <a:latin typeface="NikoshBAN" panose="02000000000000000000" pitchFamily="2" charset="0"/>
            <a:cs typeface="NikoshBAN" panose="02000000000000000000" pitchFamily="2" charset="0"/>
          </a:endParaRPr>
        </a:p>
      </dgm:t>
    </dgm:pt>
    <dgm:pt modelId="{38EEC1A9-FA57-454C-91ED-C74ED48E67B4}">
      <dgm:prSet>
        <dgm:style>
          <a:lnRef idx="0">
            <a:schemeClr val="accent6"/>
          </a:lnRef>
          <a:fillRef idx="3">
            <a:schemeClr val="accent6"/>
          </a:fillRef>
          <a:effectRef idx="3">
            <a:schemeClr val="accent6"/>
          </a:effectRef>
          <a:fontRef idx="minor">
            <a:schemeClr val="lt1"/>
          </a:fontRef>
        </dgm:style>
      </dgm:prSet>
      <dgm:spPr/>
      <dgm:t>
        <a:bodyPr/>
        <a:lstStyle/>
        <a:p>
          <a:r>
            <a:rPr lang="bn-BD" dirty="0" smtClean="0">
              <a:latin typeface="Shonar Bangla" pitchFamily="34" charset="0"/>
              <a:cs typeface="Shonar Bangla" pitchFamily="34" charset="0"/>
            </a:rPr>
            <a:t>সার গ্রহণক্ষমতা অধিক এবং ফলন বেশি </a:t>
          </a:r>
          <a:endParaRPr lang="en-US" dirty="0"/>
        </a:p>
      </dgm:t>
    </dgm:pt>
    <dgm:pt modelId="{814B059F-6235-4055-935A-6AEF706C6AE7}" type="parTrans" cxnId="{070AAF6A-1EB1-4466-9B01-CC246EBB7997}">
      <dgm:prSet/>
      <dgm:spPr>
        <a:solidFill>
          <a:srgbClr val="00B0F0"/>
        </a:solidFill>
        <a:scene3d>
          <a:camera prst="orthographicFront">
            <a:rot lat="0" lon="0" rev="0"/>
          </a:camera>
          <a:lightRig rig="glow" dir="t">
            <a:rot lat="0" lon="0" rev="14100000"/>
          </a:lightRig>
        </a:scene3d>
        <a:sp3d prstMaterial="softEdge">
          <a:bevelT w="127000" prst="artDeco"/>
        </a:sp3d>
      </dgm:spPr>
      <dgm:t>
        <a:bodyPr/>
        <a:lstStyle/>
        <a:p>
          <a:endParaRPr lang="en-US" b="0">
            <a:solidFill>
              <a:schemeClr val="tx1"/>
            </a:solidFill>
            <a:latin typeface="Shonar Bangla" pitchFamily="34" charset="0"/>
            <a:cs typeface="Shonar Bangla" pitchFamily="34" charset="0"/>
          </a:endParaRPr>
        </a:p>
      </dgm:t>
    </dgm:pt>
    <dgm:pt modelId="{F0BDF44F-83EB-4F69-B189-79561DEE606A}" type="sibTrans" cxnId="{070AAF6A-1EB1-4466-9B01-CC246EBB7997}">
      <dgm:prSet/>
      <dgm:spPr/>
      <dgm:t>
        <a:bodyPr/>
        <a:lstStyle/>
        <a:p>
          <a:endParaRPr lang="en-US"/>
        </a:p>
      </dgm:t>
    </dgm:pt>
    <dgm:pt modelId="{674D0962-4A21-4942-8F50-6A32DE9751F4}" type="pres">
      <dgm:prSet presAssocID="{17A548CF-7225-43D3-9F7B-012B771B6E6C}" presName="cycle" presStyleCnt="0">
        <dgm:presLayoutVars>
          <dgm:chMax val="1"/>
          <dgm:dir/>
          <dgm:animLvl val="ctr"/>
          <dgm:resizeHandles val="exact"/>
        </dgm:presLayoutVars>
      </dgm:prSet>
      <dgm:spPr/>
      <dgm:t>
        <a:bodyPr/>
        <a:lstStyle/>
        <a:p>
          <a:endParaRPr lang="en-US"/>
        </a:p>
      </dgm:t>
    </dgm:pt>
    <dgm:pt modelId="{00EC9105-A1B2-4EC4-A01B-889C41AD60C7}" type="pres">
      <dgm:prSet presAssocID="{B76A9D77-7684-476D-80E2-BED3958AF48B}" presName="centerShape" presStyleLbl="node0" presStyleIdx="0" presStyleCnt="1"/>
      <dgm:spPr/>
      <dgm:t>
        <a:bodyPr/>
        <a:lstStyle/>
        <a:p>
          <a:endParaRPr lang="en-US"/>
        </a:p>
      </dgm:t>
    </dgm:pt>
    <dgm:pt modelId="{3156492E-BFC9-4988-9BD1-3057DD7D86F1}" type="pres">
      <dgm:prSet presAssocID="{949ACC7E-D67D-4FB5-B82B-7B3AD90077BB}" presName="parTrans" presStyleLbl="bgSibTrans2D1" presStyleIdx="0" presStyleCnt="7"/>
      <dgm:spPr/>
      <dgm:t>
        <a:bodyPr/>
        <a:lstStyle/>
        <a:p>
          <a:endParaRPr lang="en-US"/>
        </a:p>
      </dgm:t>
    </dgm:pt>
    <dgm:pt modelId="{1BFE762B-6ADC-4208-83B7-B1DEA444EEC2}" type="pres">
      <dgm:prSet presAssocID="{3F12C887-500A-4CC1-A07C-E001DD45699C}" presName="node" presStyleLbl="node1" presStyleIdx="0" presStyleCnt="7">
        <dgm:presLayoutVars>
          <dgm:bulletEnabled val="1"/>
        </dgm:presLayoutVars>
      </dgm:prSet>
      <dgm:spPr/>
      <dgm:t>
        <a:bodyPr/>
        <a:lstStyle/>
        <a:p>
          <a:endParaRPr lang="en-US"/>
        </a:p>
      </dgm:t>
    </dgm:pt>
    <dgm:pt modelId="{C97D73FD-6A2F-4238-AE69-58C1BA5F938E}" type="pres">
      <dgm:prSet presAssocID="{ED0726DC-C0EE-4592-800C-5A6737831295}" presName="parTrans" presStyleLbl="bgSibTrans2D1" presStyleIdx="1" presStyleCnt="7"/>
      <dgm:spPr/>
      <dgm:t>
        <a:bodyPr/>
        <a:lstStyle/>
        <a:p>
          <a:endParaRPr lang="en-US"/>
        </a:p>
      </dgm:t>
    </dgm:pt>
    <dgm:pt modelId="{6F137EF5-2D25-4F5C-9442-3A904D991F07}" type="pres">
      <dgm:prSet presAssocID="{0FA27CC9-0464-48ED-8A2E-BA7527A266BE}" presName="node" presStyleLbl="node1" presStyleIdx="1" presStyleCnt="7">
        <dgm:presLayoutVars>
          <dgm:bulletEnabled val="1"/>
        </dgm:presLayoutVars>
      </dgm:prSet>
      <dgm:spPr/>
      <dgm:t>
        <a:bodyPr/>
        <a:lstStyle/>
        <a:p>
          <a:endParaRPr lang="en-US"/>
        </a:p>
      </dgm:t>
    </dgm:pt>
    <dgm:pt modelId="{8007ECA7-A2B8-4083-8AAC-88A7F304AE3E}" type="pres">
      <dgm:prSet presAssocID="{BF349E5D-90E7-4448-9BFA-21B56F50291F}" presName="parTrans" presStyleLbl="bgSibTrans2D1" presStyleIdx="2" presStyleCnt="7"/>
      <dgm:spPr/>
      <dgm:t>
        <a:bodyPr/>
        <a:lstStyle/>
        <a:p>
          <a:endParaRPr lang="en-US"/>
        </a:p>
      </dgm:t>
    </dgm:pt>
    <dgm:pt modelId="{574B7490-8D92-4781-BCEA-45926FCA779B}" type="pres">
      <dgm:prSet presAssocID="{B8AF1327-13D6-4114-8304-A1DE23D34DA0}" presName="node" presStyleLbl="node1" presStyleIdx="2" presStyleCnt="7">
        <dgm:presLayoutVars>
          <dgm:bulletEnabled val="1"/>
        </dgm:presLayoutVars>
      </dgm:prSet>
      <dgm:spPr/>
      <dgm:t>
        <a:bodyPr/>
        <a:lstStyle/>
        <a:p>
          <a:endParaRPr lang="en-US"/>
        </a:p>
      </dgm:t>
    </dgm:pt>
    <dgm:pt modelId="{144F7D00-BC80-48DF-8D46-9781BFED330C}" type="pres">
      <dgm:prSet presAssocID="{0EA5D172-1C2B-4533-9309-4742C4612118}" presName="parTrans" presStyleLbl="bgSibTrans2D1" presStyleIdx="3" presStyleCnt="7"/>
      <dgm:spPr/>
      <dgm:t>
        <a:bodyPr/>
        <a:lstStyle/>
        <a:p>
          <a:endParaRPr lang="en-US"/>
        </a:p>
      </dgm:t>
    </dgm:pt>
    <dgm:pt modelId="{C2F70A1D-C54D-4B4D-901D-BF807E7FEA2A}" type="pres">
      <dgm:prSet presAssocID="{A7B7C8BE-39C3-490D-986F-E35EF7B047D8}" presName="node" presStyleLbl="node1" presStyleIdx="3" presStyleCnt="7">
        <dgm:presLayoutVars>
          <dgm:bulletEnabled val="1"/>
        </dgm:presLayoutVars>
      </dgm:prSet>
      <dgm:spPr/>
      <dgm:t>
        <a:bodyPr/>
        <a:lstStyle/>
        <a:p>
          <a:endParaRPr lang="en-US"/>
        </a:p>
      </dgm:t>
    </dgm:pt>
    <dgm:pt modelId="{600F3563-086F-4DA3-B83C-8486819E7520}" type="pres">
      <dgm:prSet presAssocID="{398DDCAE-F347-4397-96B6-5ABA6968838C}" presName="parTrans" presStyleLbl="bgSibTrans2D1" presStyleIdx="4" presStyleCnt="7"/>
      <dgm:spPr/>
      <dgm:t>
        <a:bodyPr/>
        <a:lstStyle/>
        <a:p>
          <a:endParaRPr lang="en-US"/>
        </a:p>
      </dgm:t>
    </dgm:pt>
    <dgm:pt modelId="{BA9EE2B5-090A-45A5-9862-4E4D48388A19}" type="pres">
      <dgm:prSet presAssocID="{E0362DCF-0876-4CF0-AD2F-42A146CDDE3F}" presName="node" presStyleLbl="node1" presStyleIdx="4" presStyleCnt="7">
        <dgm:presLayoutVars>
          <dgm:bulletEnabled val="1"/>
        </dgm:presLayoutVars>
      </dgm:prSet>
      <dgm:spPr/>
      <dgm:t>
        <a:bodyPr/>
        <a:lstStyle/>
        <a:p>
          <a:endParaRPr lang="en-US"/>
        </a:p>
      </dgm:t>
    </dgm:pt>
    <dgm:pt modelId="{F8E214F7-AD7C-4CA0-8C75-AFCDEA071B2A}" type="pres">
      <dgm:prSet presAssocID="{55B2AF60-53A2-4FC5-AA90-403639F189C2}" presName="parTrans" presStyleLbl="bgSibTrans2D1" presStyleIdx="5" presStyleCnt="7"/>
      <dgm:spPr/>
      <dgm:t>
        <a:bodyPr/>
        <a:lstStyle/>
        <a:p>
          <a:endParaRPr lang="en-US"/>
        </a:p>
      </dgm:t>
    </dgm:pt>
    <dgm:pt modelId="{52B57FC3-4832-4A57-AF15-A5E34A8A1C1A}" type="pres">
      <dgm:prSet presAssocID="{9FD130F7-9D05-4EA2-B571-361E2BDB667C}" presName="node" presStyleLbl="node1" presStyleIdx="5" presStyleCnt="7">
        <dgm:presLayoutVars>
          <dgm:bulletEnabled val="1"/>
        </dgm:presLayoutVars>
      </dgm:prSet>
      <dgm:spPr/>
      <dgm:t>
        <a:bodyPr/>
        <a:lstStyle/>
        <a:p>
          <a:endParaRPr lang="en-US"/>
        </a:p>
      </dgm:t>
    </dgm:pt>
    <dgm:pt modelId="{CD0E75C8-4063-4F11-A5B4-EEA64AEF51FA}" type="pres">
      <dgm:prSet presAssocID="{814B059F-6235-4055-935A-6AEF706C6AE7}" presName="parTrans" presStyleLbl="bgSibTrans2D1" presStyleIdx="6" presStyleCnt="7"/>
      <dgm:spPr/>
      <dgm:t>
        <a:bodyPr/>
        <a:lstStyle/>
        <a:p>
          <a:endParaRPr lang="en-US"/>
        </a:p>
      </dgm:t>
    </dgm:pt>
    <dgm:pt modelId="{C1904531-F638-4FBC-A44F-D9832CE7BA91}" type="pres">
      <dgm:prSet presAssocID="{38EEC1A9-FA57-454C-91ED-C74ED48E67B4}" presName="node" presStyleLbl="node1" presStyleIdx="6" presStyleCnt="7">
        <dgm:presLayoutVars>
          <dgm:bulletEnabled val="1"/>
        </dgm:presLayoutVars>
      </dgm:prSet>
      <dgm:spPr/>
      <dgm:t>
        <a:bodyPr/>
        <a:lstStyle/>
        <a:p>
          <a:endParaRPr lang="en-US"/>
        </a:p>
      </dgm:t>
    </dgm:pt>
  </dgm:ptLst>
  <dgm:cxnLst>
    <dgm:cxn modelId="{DAF1B73D-9363-40BE-A48B-96666D4895E8}" type="presOf" srcId="{17A548CF-7225-43D3-9F7B-012B771B6E6C}" destId="{674D0962-4A21-4942-8F50-6A32DE9751F4}" srcOrd="0" destOrd="0" presId="urn:microsoft.com/office/officeart/2005/8/layout/radial4"/>
    <dgm:cxn modelId="{CE56BD9A-AFB9-4A78-8A1F-ACBC37325B85}" type="presOf" srcId="{BF349E5D-90E7-4448-9BFA-21B56F50291F}" destId="{8007ECA7-A2B8-4083-8AAC-88A7F304AE3E}" srcOrd="0" destOrd="0" presId="urn:microsoft.com/office/officeart/2005/8/layout/radial4"/>
    <dgm:cxn modelId="{A2995E46-E064-464E-B887-036A419B0F16}" type="presOf" srcId="{ED0726DC-C0EE-4592-800C-5A6737831295}" destId="{C97D73FD-6A2F-4238-AE69-58C1BA5F938E}" srcOrd="0" destOrd="0" presId="urn:microsoft.com/office/officeart/2005/8/layout/radial4"/>
    <dgm:cxn modelId="{B18434B3-AD59-47DE-A908-C0561AA0DF28}" type="presOf" srcId="{38EEC1A9-FA57-454C-91ED-C74ED48E67B4}" destId="{C1904531-F638-4FBC-A44F-D9832CE7BA91}" srcOrd="0" destOrd="0" presId="urn:microsoft.com/office/officeart/2005/8/layout/radial4"/>
    <dgm:cxn modelId="{8DCEAFF5-7922-4C77-9466-4E90961E5E17}" type="presOf" srcId="{3F12C887-500A-4CC1-A07C-E001DD45699C}" destId="{1BFE762B-6ADC-4208-83B7-B1DEA444EEC2}" srcOrd="0" destOrd="0" presId="urn:microsoft.com/office/officeart/2005/8/layout/radial4"/>
    <dgm:cxn modelId="{78511FAC-ACFC-451A-8479-D14F94114520}" type="presOf" srcId="{398DDCAE-F347-4397-96B6-5ABA6968838C}" destId="{600F3563-086F-4DA3-B83C-8486819E7520}" srcOrd="0" destOrd="0" presId="urn:microsoft.com/office/officeart/2005/8/layout/radial4"/>
    <dgm:cxn modelId="{0A81DA8D-7DFF-47B3-AC95-9096AACAC09C}" srcId="{B76A9D77-7684-476D-80E2-BED3958AF48B}" destId="{9FD130F7-9D05-4EA2-B571-361E2BDB667C}" srcOrd="5" destOrd="0" parTransId="{55B2AF60-53A2-4FC5-AA90-403639F189C2}" sibTransId="{FC362C28-F1A9-467E-AF72-BA484C7C9076}"/>
    <dgm:cxn modelId="{FF3899A0-32C0-4846-B2E3-982AF504239D}" srcId="{17A548CF-7225-43D3-9F7B-012B771B6E6C}" destId="{245B50B6-7731-4E19-BD78-9A8FAECD5E7E}" srcOrd="1" destOrd="0" parTransId="{1B660274-D0AB-4B31-BEDA-40DFC415C312}" sibTransId="{6D242694-6199-47D9-960E-FF0BB598CF94}"/>
    <dgm:cxn modelId="{82C5D8DE-5209-480B-83FE-B2011E378DF7}" type="presOf" srcId="{55B2AF60-53A2-4FC5-AA90-403639F189C2}" destId="{F8E214F7-AD7C-4CA0-8C75-AFCDEA071B2A}" srcOrd="0" destOrd="0" presId="urn:microsoft.com/office/officeart/2005/8/layout/radial4"/>
    <dgm:cxn modelId="{C0629367-D5E8-4D30-B1D6-090452B97D34}" type="presOf" srcId="{E0362DCF-0876-4CF0-AD2F-42A146CDDE3F}" destId="{BA9EE2B5-090A-45A5-9862-4E4D48388A19}" srcOrd="0" destOrd="0" presId="urn:microsoft.com/office/officeart/2005/8/layout/radial4"/>
    <dgm:cxn modelId="{64E12234-44BC-4FB6-B2EB-D652681F4D11}" srcId="{17A548CF-7225-43D3-9F7B-012B771B6E6C}" destId="{B76A9D77-7684-476D-80E2-BED3958AF48B}" srcOrd="0" destOrd="0" parTransId="{CC03960E-E6B7-4103-B79E-701E8E24F99C}" sibTransId="{622F7E54-E292-4439-8E80-74936A14D4CF}"/>
    <dgm:cxn modelId="{BF710F69-85D3-4861-957E-266B4B655495}" type="presOf" srcId="{0FA27CC9-0464-48ED-8A2E-BA7527A266BE}" destId="{6F137EF5-2D25-4F5C-9442-3A904D991F07}" srcOrd="0" destOrd="0" presId="urn:microsoft.com/office/officeart/2005/8/layout/radial4"/>
    <dgm:cxn modelId="{070AAF6A-1EB1-4466-9B01-CC246EBB7997}" srcId="{B76A9D77-7684-476D-80E2-BED3958AF48B}" destId="{38EEC1A9-FA57-454C-91ED-C74ED48E67B4}" srcOrd="6" destOrd="0" parTransId="{814B059F-6235-4055-935A-6AEF706C6AE7}" sibTransId="{F0BDF44F-83EB-4F69-B189-79561DEE606A}"/>
    <dgm:cxn modelId="{8EC7AED5-1964-42EA-9E8C-A47DFB9F3422}" type="presOf" srcId="{9FD130F7-9D05-4EA2-B571-361E2BDB667C}" destId="{52B57FC3-4832-4A57-AF15-A5E34A8A1C1A}" srcOrd="0" destOrd="0" presId="urn:microsoft.com/office/officeart/2005/8/layout/radial4"/>
    <dgm:cxn modelId="{AC63FA76-5B19-40A5-A3A2-096C92AAEDF1}" type="presOf" srcId="{814B059F-6235-4055-935A-6AEF706C6AE7}" destId="{CD0E75C8-4063-4F11-A5B4-EEA64AEF51FA}" srcOrd="0" destOrd="0" presId="urn:microsoft.com/office/officeart/2005/8/layout/radial4"/>
    <dgm:cxn modelId="{8D68505C-DB9F-47A9-A06F-D34A9A74E334}" type="presOf" srcId="{949ACC7E-D67D-4FB5-B82B-7B3AD90077BB}" destId="{3156492E-BFC9-4988-9BD1-3057DD7D86F1}" srcOrd="0" destOrd="0" presId="urn:microsoft.com/office/officeart/2005/8/layout/radial4"/>
    <dgm:cxn modelId="{4E26CB77-1D15-41A1-9ED8-61111E4917A5}" type="presOf" srcId="{B8AF1327-13D6-4114-8304-A1DE23D34DA0}" destId="{574B7490-8D92-4781-BCEA-45926FCA779B}" srcOrd="0" destOrd="0" presId="urn:microsoft.com/office/officeart/2005/8/layout/radial4"/>
    <dgm:cxn modelId="{667DC387-8530-4EE5-B4BB-CA01E3508F16}" type="presOf" srcId="{0EA5D172-1C2B-4533-9309-4742C4612118}" destId="{144F7D00-BC80-48DF-8D46-9781BFED330C}" srcOrd="0" destOrd="0" presId="urn:microsoft.com/office/officeart/2005/8/layout/radial4"/>
    <dgm:cxn modelId="{628BBAF4-6FF0-49F7-82FC-37CE684A6855}" srcId="{B76A9D77-7684-476D-80E2-BED3958AF48B}" destId="{3F12C887-500A-4CC1-A07C-E001DD45699C}" srcOrd="0" destOrd="0" parTransId="{949ACC7E-D67D-4FB5-B82B-7B3AD90077BB}" sibTransId="{9B8EB25C-BA59-4222-8009-A2C6D75CF1A6}"/>
    <dgm:cxn modelId="{38B7CB4F-C3C6-4B09-933C-B9D846577BF4}" srcId="{B76A9D77-7684-476D-80E2-BED3958AF48B}" destId="{B8AF1327-13D6-4114-8304-A1DE23D34DA0}" srcOrd="2" destOrd="0" parTransId="{BF349E5D-90E7-4448-9BFA-21B56F50291F}" sibTransId="{939A07F5-8A56-4E50-830A-68A3397003EE}"/>
    <dgm:cxn modelId="{A7AE0A43-ACC5-4B4D-8517-EC0D72BF8FD3}" type="presOf" srcId="{A7B7C8BE-39C3-490D-986F-E35EF7B047D8}" destId="{C2F70A1D-C54D-4B4D-901D-BF807E7FEA2A}" srcOrd="0" destOrd="0" presId="urn:microsoft.com/office/officeart/2005/8/layout/radial4"/>
    <dgm:cxn modelId="{7F9C04BF-2FA5-40FD-B2B7-DDFEBBE2A2B7}" srcId="{B76A9D77-7684-476D-80E2-BED3958AF48B}" destId="{E0362DCF-0876-4CF0-AD2F-42A146CDDE3F}" srcOrd="4" destOrd="0" parTransId="{398DDCAE-F347-4397-96B6-5ABA6968838C}" sibTransId="{8E745E51-37A3-4FE3-8A7F-33E6CF52FEFB}"/>
    <dgm:cxn modelId="{E6B50892-9300-4EE2-895B-4AD9FDEE7A16}" srcId="{B76A9D77-7684-476D-80E2-BED3958AF48B}" destId="{0FA27CC9-0464-48ED-8A2E-BA7527A266BE}" srcOrd="1" destOrd="0" parTransId="{ED0726DC-C0EE-4592-800C-5A6737831295}" sibTransId="{F0C11E30-DA61-45F2-B334-03EF74D067F9}"/>
    <dgm:cxn modelId="{A7E82F34-24B8-404D-B1B7-9045501B49F4}" srcId="{B76A9D77-7684-476D-80E2-BED3958AF48B}" destId="{A7B7C8BE-39C3-490D-986F-E35EF7B047D8}" srcOrd="3" destOrd="0" parTransId="{0EA5D172-1C2B-4533-9309-4742C4612118}" sibTransId="{6F1B40E8-C0AB-4233-B23D-48688E3F6F4F}"/>
    <dgm:cxn modelId="{FF85340F-DF43-4B23-BC99-005AAC04B7A3}" type="presOf" srcId="{B76A9D77-7684-476D-80E2-BED3958AF48B}" destId="{00EC9105-A1B2-4EC4-A01B-889C41AD60C7}" srcOrd="0" destOrd="0" presId="urn:microsoft.com/office/officeart/2005/8/layout/radial4"/>
    <dgm:cxn modelId="{BB4BC252-CE20-4EAD-A7F3-7EBB32500198}" type="presParOf" srcId="{674D0962-4A21-4942-8F50-6A32DE9751F4}" destId="{00EC9105-A1B2-4EC4-A01B-889C41AD60C7}" srcOrd="0" destOrd="0" presId="urn:microsoft.com/office/officeart/2005/8/layout/radial4"/>
    <dgm:cxn modelId="{C2AA2BB1-49A2-4C48-9BDF-0484CB0F9688}" type="presParOf" srcId="{674D0962-4A21-4942-8F50-6A32DE9751F4}" destId="{3156492E-BFC9-4988-9BD1-3057DD7D86F1}" srcOrd="1" destOrd="0" presId="urn:microsoft.com/office/officeart/2005/8/layout/radial4"/>
    <dgm:cxn modelId="{843185E6-82AB-481B-B56D-20D69F2DCBC6}" type="presParOf" srcId="{674D0962-4A21-4942-8F50-6A32DE9751F4}" destId="{1BFE762B-6ADC-4208-83B7-B1DEA444EEC2}" srcOrd="2" destOrd="0" presId="urn:microsoft.com/office/officeart/2005/8/layout/radial4"/>
    <dgm:cxn modelId="{FC3A8E21-FEE0-47DC-9CA9-1A7EA97E180A}" type="presParOf" srcId="{674D0962-4A21-4942-8F50-6A32DE9751F4}" destId="{C97D73FD-6A2F-4238-AE69-58C1BA5F938E}" srcOrd="3" destOrd="0" presId="urn:microsoft.com/office/officeart/2005/8/layout/radial4"/>
    <dgm:cxn modelId="{27F4CAEB-20E5-493B-838F-E58DC459C213}" type="presParOf" srcId="{674D0962-4A21-4942-8F50-6A32DE9751F4}" destId="{6F137EF5-2D25-4F5C-9442-3A904D991F07}" srcOrd="4" destOrd="0" presId="urn:microsoft.com/office/officeart/2005/8/layout/radial4"/>
    <dgm:cxn modelId="{B4517659-5CC6-40C8-96CB-0D9139A247B6}" type="presParOf" srcId="{674D0962-4A21-4942-8F50-6A32DE9751F4}" destId="{8007ECA7-A2B8-4083-8AAC-88A7F304AE3E}" srcOrd="5" destOrd="0" presId="urn:microsoft.com/office/officeart/2005/8/layout/radial4"/>
    <dgm:cxn modelId="{6ACF9844-BF61-4A1D-B3A6-A58CB56D394B}" type="presParOf" srcId="{674D0962-4A21-4942-8F50-6A32DE9751F4}" destId="{574B7490-8D92-4781-BCEA-45926FCA779B}" srcOrd="6" destOrd="0" presId="urn:microsoft.com/office/officeart/2005/8/layout/radial4"/>
    <dgm:cxn modelId="{88BCF47C-95CD-443E-AB2B-85E1D26A187B}" type="presParOf" srcId="{674D0962-4A21-4942-8F50-6A32DE9751F4}" destId="{144F7D00-BC80-48DF-8D46-9781BFED330C}" srcOrd="7" destOrd="0" presId="urn:microsoft.com/office/officeart/2005/8/layout/radial4"/>
    <dgm:cxn modelId="{B31F893F-10E4-441D-A4B5-15DD77B96183}" type="presParOf" srcId="{674D0962-4A21-4942-8F50-6A32DE9751F4}" destId="{C2F70A1D-C54D-4B4D-901D-BF807E7FEA2A}" srcOrd="8" destOrd="0" presId="urn:microsoft.com/office/officeart/2005/8/layout/radial4"/>
    <dgm:cxn modelId="{3F900733-0BAF-4A3F-B7EE-02C2772038C5}" type="presParOf" srcId="{674D0962-4A21-4942-8F50-6A32DE9751F4}" destId="{600F3563-086F-4DA3-B83C-8486819E7520}" srcOrd="9" destOrd="0" presId="urn:microsoft.com/office/officeart/2005/8/layout/radial4"/>
    <dgm:cxn modelId="{B641A198-093B-460B-B59A-84DB33F1179C}" type="presParOf" srcId="{674D0962-4A21-4942-8F50-6A32DE9751F4}" destId="{BA9EE2B5-090A-45A5-9862-4E4D48388A19}" srcOrd="10" destOrd="0" presId="urn:microsoft.com/office/officeart/2005/8/layout/radial4"/>
    <dgm:cxn modelId="{6A30FDFA-0656-405C-8388-606CD9111A5D}" type="presParOf" srcId="{674D0962-4A21-4942-8F50-6A32DE9751F4}" destId="{F8E214F7-AD7C-4CA0-8C75-AFCDEA071B2A}" srcOrd="11" destOrd="0" presId="urn:microsoft.com/office/officeart/2005/8/layout/radial4"/>
    <dgm:cxn modelId="{0C62E78D-2F8F-4D74-807F-D5B4E47FBAC7}" type="presParOf" srcId="{674D0962-4A21-4942-8F50-6A32DE9751F4}" destId="{52B57FC3-4832-4A57-AF15-A5E34A8A1C1A}" srcOrd="12" destOrd="0" presId="urn:microsoft.com/office/officeart/2005/8/layout/radial4"/>
    <dgm:cxn modelId="{4BFABD1F-A0BC-46E3-A156-A440527E2DC2}" type="presParOf" srcId="{674D0962-4A21-4942-8F50-6A32DE9751F4}" destId="{CD0E75C8-4063-4F11-A5B4-EEA64AEF51FA}" srcOrd="13" destOrd="0" presId="urn:microsoft.com/office/officeart/2005/8/layout/radial4"/>
    <dgm:cxn modelId="{AD3FE582-E821-44A8-B682-693152D35A33}" type="presParOf" srcId="{674D0962-4A21-4942-8F50-6A32DE9751F4}" destId="{C1904531-F638-4FBC-A44F-D9832CE7BA91}" srcOrd="14" destOrd="0" presId="urn:microsoft.com/office/officeart/2005/8/layout/radial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7F8B22-A5A6-4D20-96BD-3C8922B2BABC}"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9DF42C44-42D9-4F69-8F98-62896F572923}">
      <dgm:prSet phldrT="[Text]"/>
      <dgm:spPr/>
      <dgm:t>
        <a:bodyPr/>
        <a:lstStyle/>
        <a:p>
          <a:r>
            <a:rPr lang="bn-BD" b="1" dirty="0" smtClean="0">
              <a:solidFill>
                <a:schemeClr val="tx1"/>
              </a:solidFill>
              <a:latin typeface="Shonar Bangla" pitchFamily="34" charset="0"/>
              <a:cs typeface="Shonar Bangla" pitchFamily="34" charset="0"/>
            </a:rPr>
            <a:t>স্থানীয় উন্নতজাত নয় কোনটি ?</a:t>
          </a:r>
          <a:endParaRPr lang="en-US" b="1" dirty="0">
            <a:solidFill>
              <a:schemeClr val="tx1"/>
            </a:solidFill>
            <a:latin typeface="Shonar Bangla" pitchFamily="34" charset="0"/>
            <a:cs typeface="Shonar Bangla" pitchFamily="34" charset="0"/>
          </a:endParaRPr>
        </a:p>
      </dgm:t>
    </dgm:pt>
    <dgm:pt modelId="{13A0459E-7F9A-4948-8681-63CA47B1CFB7}" type="parTrans" cxnId="{A2F87573-6B4C-4A17-907C-47DD07F7354A}">
      <dgm:prSet/>
      <dgm:spPr/>
      <dgm:t>
        <a:bodyPr/>
        <a:lstStyle/>
        <a:p>
          <a:endParaRPr lang="en-US">
            <a:latin typeface="Shonar Bangla" pitchFamily="34" charset="0"/>
            <a:cs typeface="Shonar Bangla" pitchFamily="34" charset="0"/>
          </a:endParaRPr>
        </a:p>
      </dgm:t>
    </dgm:pt>
    <dgm:pt modelId="{06C91B82-5F3C-40D4-9266-01C18893C649}" type="sibTrans" cxnId="{A2F87573-6B4C-4A17-907C-47DD07F7354A}">
      <dgm:prSet/>
      <dgm:spPr/>
      <dgm:t>
        <a:bodyPr/>
        <a:lstStyle/>
        <a:p>
          <a:endParaRPr lang="en-US">
            <a:latin typeface="Shonar Bangla" pitchFamily="34" charset="0"/>
            <a:cs typeface="Shonar Bangla" pitchFamily="34" charset="0"/>
          </a:endParaRPr>
        </a:p>
      </dgm:t>
    </dgm:pt>
    <dgm:pt modelId="{C6E3C030-F0C8-49A4-BC6B-E38762EA4CCC}">
      <dgm:prSet phldrT="[Text]"/>
      <dgm:spPr/>
      <dgm:t>
        <a:bodyPr/>
        <a:lstStyle/>
        <a:p>
          <a:r>
            <a:rPr lang="bn-BD" dirty="0" smtClean="0">
              <a:latin typeface="Shonar Bangla" pitchFamily="34" charset="0"/>
              <a:cs typeface="Shonar Bangla" pitchFamily="34" charset="0"/>
            </a:rPr>
            <a:t>বিনাশাইল </a:t>
          </a:r>
          <a:endParaRPr lang="en-US" dirty="0">
            <a:latin typeface="Shonar Bangla" pitchFamily="34" charset="0"/>
            <a:cs typeface="Shonar Bangla" pitchFamily="34" charset="0"/>
          </a:endParaRPr>
        </a:p>
      </dgm:t>
    </dgm:pt>
    <dgm:pt modelId="{BAA2CF2E-7E39-4978-AE83-82E6896B0F1E}" type="parTrans" cxnId="{2426704E-E290-46BF-B745-D2352AB24C2A}">
      <dgm:prSet/>
      <dgm:spPr/>
      <dgm:t>
        <a:bodyPr/>
        <a:lstStyle/>
        <a:p>
          <a:endParaRPr lang="en-US">
            <a:latin typeface="Shonar Bangla" pitchFamily="34" charset="0"/>
            <a:cs typeface="Shonar Bangla" pitchFamily="34" charset="0"/>
          </a:endParaRPr>
        </a:p>
      </dgm:t>
    </dgm:pt>
    <dgm:pt modelId="{891E2191-CC1C-4592-9D57-DE67C16C0B77}" type="sibTrans" cxnId="{2426704E-E290-46BF-B745-D2352AB24C2A}">
      <dgm:prSet/>
      <dgm:spPr/>
      <dgm:t>
        <a:bodyPr/>
        <a:lstStyle/>
        <a:p>
          <a:endParaRPr lang="en-US">
            <a:latin typeface="Shonar Bangla" pitchFamily="34" charset="0"/>
            <a:cs typeface="Shonar Bangla" pitchFamily="34" charset="0"/>
          </a:endParaRPr>
        </a:p>
      </dgm:t>
    </dgm:pt>
    <dgm:pt modelId="{3D8E093A-C220-40AF-A566-73753453C26E}">
      <dgm:prSet phldrT="[Text]"/>
      <dgm:spPr/>
      <dgm:t>
        <a:bodyPr/>
        <a:lstStyle/>
        <a:p>
          <a:r>
            <a:rPr lang="bn-BD" dirty="0" smtClean="0">
              <a:latin typeface="Shonar Bangla" pitchFamily="34" charset="0"/>
              <a:cs typeface="Shonar Bangla" pitchFamily="34" charset="0"/>
            </a:rPr>
            <a:t>কালিজিরা </a:t>
          </a:r>
          <a:endParaRPr lang="en-US" dirty="0">
            <a:latin typeface="Shonar Bangla" pitchFamily="34" charset="0"/>
            <a:cs typeface="Shonar Bangla" pitchFamily="34" charset="0"/>
          </a:endParaRPr>
        </a:p>
      </dgm:t>
    </dgm:pt>
    <dgm:pt modelId="{9F1C8414-8BE3-4F1C-915E-5F4D224E9AA5}" type="parTrans" cxnId="{F4574F36-6FE3-46C2-BFF7-6BD6BD6F7753}">
      <dgm:prSet/>
      <dgm:spPr/>
      <dgm:t>
        <a:bodyPr/>
        <a:lstStyle/>
        <a:p>
          <a:endParaRPr lang="en-US">
            <a:latin typeface="Shonar Bangla" pitchFamily="34" charset="0"/>
            <a:cs typeface="Shonar Bangla" pitchFamily="34" charset="0"/>
          </a:endParaRPr>
        </a:p>
      </dgm:t>
    </dgm:pt>
    <dgm:pt modelId="{5F4A8648-88DE-45E9-86CE-0BA51ADEA7EB}" type="sibTrans" cxnId="{F4574F36-6FE3-46C2-BFF7-6BD6BD6F7753}">
      <dgm:prSet/>
      <dgm:spPr/>
      <dgm:t>
        <a:bodyPr/>
        <a:lstStyle/>
        <a:p>
          <a:endParaRPr lang="en-US">
            <a:latin typeface="Shonar Bangla" pitchFamily="34" charset="0"/>
            <a:cs typeface="Shonar Bangla" pitchFamily="34" charset="0"/>
          </a:endParaRPr>
        </a:p>
      </dgm:t>
    </dgm:pt>
    <dgm:pt modelId="{3770B095-F79B-4655-ABAA-1CBE5E73DAB3}">
      <dgm:prSet phldrT="[Text]"/>
      <dgm:spPr/>
      <dgm:t>
        <a:bodyPr/>
        <a:lstStyle/>
        <a:p>
          <a:r>
            <a:rPr lang="bn-BD" dirty="0" smtClean="0">
              <a:latin typeface="Shonar Bangla" pitchFamily="34" charset="0"/>
              <a:cs typeface="Shonar Bangla" pitchFamily="34" charset="0"/>
            </a:rPr>
            <a:t>টেপি</a:t>
          </a:r>
          <a:endParaRPr lang="en-US" dirty="0">
            <a:latin typeface="Shonar Bangla" pitchFamily="34" charset="0"/>
            <a:cs typeface="Shonar Bangla" pitchFamily="34" charset="0"/>
          </a:endParaRPr>
        </a:p>
      </dgm:t>
    </dgm:pt>
    <dgm:pt modelId="{9AE799BA-6172-491C-B0DF-75FB8BA58FED}" type="parTrans" cxnId="{AD3D9323-4749-4E8C-9D6A-A960497372E7}">
      <dgm:prSet/>
      <dgm:spPr/>
      <dgm:t>
        <a:bodyPr/>
        <a:lstStyle/>
        <a:p>
          <a:endParaRPr lang="en-US">
            <a:latin typeface="Shonar Bangla" pitchFamily="34" charset="0"/>
            <a:cs typeface="Shonar Bangla" pitchFamily="34" charset="0"/>
          </a:endParaRPr>
        </a:p>
      </dgm:t>
    </dgm:pt>
    <dgm:pt modelId="{1205E32D-CC05-4FAF-8D6F-8D6AB3A214F8}" type="sibTrans" cxnId="{AD3D9323-4749-4E8C-9D6A-A960497372E7}">
      <dgm:prSet/>
      <dgm:spPr/>
      <dgm:t>
        <a:bodyPr/>
        <a:lstStyle/>
        <a:p>
          <a:endParaRPr lang="en-US">
            <a:latin typeface="Shonar Bangla" pitchFamily="34" charset="0"/>
            <a:cs typeface="Shonar Bangla" pitchFamily="34" charset="0"/>
          </a:endParaRPr>
        </a:p>
      </dgm:t>
    </dgm:pt>
    <dgm:pt modelId="{E5FB021D-6C99-4F8B-8491-0D68A88B9340}">
      <dgm:prSet/>
      <dgm:spPr/>
      <dgm:t>
        <a:bodyPr/>
        <a:lstStyle/>
        <a:p>
          <a:r>
            <a:rPr lang="bn-BD" dirty="0" smtClean="0">
              <a:latin typeface="Shonar Bangla" pitchFamily="34" charset="0"/>
              <a:cs typeface="Shonar Bangla" pitchFamily="34" charset="0"/>
            </a:rPr>
            <a:t>কটকতারা</a:t>
          </a:r>
          <a:endParaRPr lang="en-US" dirty="0">
            <a:latin typeface="Shonar Bangla" pitchFamily="34" charset="0"/>
            <a:cs typeface="Shonar Bangla" pitchFamily="34" charset="0"/>
          </a:endParaRPr>
        </a:p>
      </dgm:t>
    </dgm:pt>
    <dgm:pt modelId="{4A6267FA-6B56-43BE-9D24-F1BCFA4816D4}" type="parTrans" cxnId="{78472C58-3C52-451C-9BE3-683286EAB29E}">
      <dgm:prSet/>
      <dgm:spPr/>
      <dgm:t>
        <a:bodyPr/>
        <a:lstStyle/>
        <a:p>
          <a:endParaRPr lang="en-US">
            <a:latin typeface="Shonar Bangla" pitchFamily="34" charset="0"/>
            <a:cs typeface="Shonar Bangla" pitchFamily="34" charset="0"/>
          </a:endParaRPr>
        </a:p>
      </dgm:t>
    </dgm:pt>
    <dgm:pt modelId="{F4DAD2AE-AAF3-48CA-A183-092DE18203BF}" type="sibTrans" cxnId="{78472C58-3C52-451C-9BE3-683286EAB29E}">
      <dgm:prSet/>
      <dgm:spPr/>
      <dgm:t>
        <a:bodyPr/>
        <a:lstStyle/>
        <a:p>
          <a:endParaRPr lang="en-US">
            <a:latin typeface="Shonar Bangla" pitchFamily="34" charset="0"/>
            <a:cs typeface="Shonar Bangla" pitchFamily="34" charset="0"/>
          </a:endParaRPr>
        </a:p>
      </dgm:t>
    </dgm:pt>
    <dgm:pt modelId="{8727D4DD-AD63-4A03-8A0D-21033AD0A6D4}" type="pres">
      <dgm:prSet presAssocID="{DF7F8B22-A5A6-4D20-96BD-3C8922B2BABC}" presName="cycle" presStyleCnt="0">
        <dgm:presLayoutVars>
          <dgm:chMax val="1"/>
          <dgm:dir/>
          <dgm:animLvl val="ctr"/>
          <dgm:resizeHandles val="exact"/>
        </dgm:presLayoutVars>
      </dgm:prSet>
      <dgm:spPr/>
      <dgm:t>
        <a:bodyPr/>
        <a:lstStyle/>
        <a:p>
          <a:endParaRPr lang="en-US"/>
        </a:p>
      </dgm:t>
    </dgm:pt>
    <dgm:pt modelId="{208D6D66-7CB1-4863-AB7F-A094C769CFF6}" type="pres">
      <dgm:prSet presAssocID="{9DF42C44-42D9-4F69-8F98-62896F572923}" presName="centerShape" presStyleLbl="node0" presStyleIdx="0" presStyleCnt="1"/>
      <dgm:spPr/>
      <dgm:t>
        <a:bodyPr/>
        <a:lstStyle/>
        <a:p>
          <a:endParaRPr lang="en-US"/>
        </a:p>
      </dgm:t>
    </dgm:pt>
    <dgm:pt modelId="{F8345712-FB7D-4640-BDC0-3FA0E1316C4C}" type="pres">
      <dgm:prSet presAssocID="{BAA2CF2E-7E39-4978-AE83-82E6896B0F1E}" presName="parTrans" presStyleLbl="bgSibTrans2D1" presStyleIdx="0" presStyleCnt="4"/>
      <dgm:spPr/>
      <dgm:t>
        <a:bodyPr/>
        <a:lstStyle/>
        <a:p>
          <a:endParaRPr lang="en-US"/>
        </a:p>
      </dgm:t>
    </dgm:pt>
    <dgm:pt modelId="{81044CCA-15FB-43CD-A204-F39123FC4DC6}" type="pres">
      <dgm:prSet presAssocID="{C6E3C030-F0C8-49A4-BC6B-E38762EA4CCC}" presName="node" presStyleLbl="node1" presStyleIdx="0" presStyleCnt="4">
        <dgm:presLayoutVars>
          <dgm:bulletEnabled val="1"/>
        </dgm:presLayoutVars>
      </dgm:prSet>
      <dgm:spPr/>
      <dgm:t>
        <a:bodyPr/>
        <a:lstStyle/>
        <a:p>
          <a:endParaRPr lang="en-US"/>
        </a:p>
      </dgm:t>
    </dgm:pt>
    <dgm:pt modelId="{4B8138C1-B403-4FF4-B038-CCE3A4B9DF3C}" type="pres">
      <dgm:prSet presAssocID="{9F1C8414-8BE3-4F1C-915E-5F4D224E9AA5}" presName="parTrans" presStyleLbl="bgSibTrans2D1" presStyleIdx="1" presStyleCnt="4"/>
      <dgm:spPr/>
      <dgm:t>
        <a:bodyPr/>
        <a:lstStyle/>
        <a:p>
          <a:endParaRPr lang="en-US"/>
        </a:p>
      </dgm:t>
    </dgm:pt>
    <dgm:pt modelId="{F4D808A8-9FE8-42AD-8E27-E09AEBA16A35}" type="pres">
      <dgm:prSet presAssocID="{3D8E093A-C220-40AF-A566-73753453C26E}" presName="node" presStyleLbl="node1" presStyleIdx="1" presStyleCnt="4">
        <dgm:presLayoutVars>
          <dgm:bulletEnabled val="1"/>
        </dgm:presLayoutVars>
      </dgm:prSet>
      <dgm:spPr/>
      <dgm:t>
        <a:bodyPr/>
        <a:lstStyle/>
        <a:p>
          <a:endParaRPr lang="en-US"/>
        </a:p>
      </dgm:t>
    </dgm:pt>
    <dgm:pt modelId="{19FDB126-DE19-4A95-8D6C-14040E575249}" type="pres">
      <dgm:prSet presAssocID="{9AE799BA-6172-491C-B0DF-75FB8BA58FED}" presName="parTrans" presStyleLbl="bgSibTrans2D1" presStyleIdx="2" presStyleCnt="4"/>
      <dgm:spPr/>
      <dgm:t>
        <a:bodyPr/>
        <a:lstStyle/>
        <a:p>
          <a:endParaRPr lang="en-US"/>
        </a:p>
      </dgm:t>
    </dgm:pt>
    <dgm:pt modelId="{ACC5BF50-07F7-4188-9C40-76D09EBD28D5}" type="pres">
      <dgm:prSet presAssocID="{3770B095-F79B-4655-ABAA-1CBE5E73DAB3}" presName="node" presStyleLbl="node1" presStyleIdx="2" presStyleCnt="4">
        <dgm:presLayoutVars>
          <dgm:bulletEnabled val="1"/>
        </dgm:presLayoutVars>
      </dgm:prSet>
      <dgm:spPr/>
      <dgm:t>
        <a:bodyPr/>
        <a:lstStyle/>
        <a:p>
          <a:endParaRPr lang="en-US"/>
        </a:p>
      </dgm:t>
    </dgm:pt>
    <dgm:pt modelId="{3BCE31DD-0EF7-4A00-9FE6-B969C686E36F}" type="pres">
      <dgm:prSet presAssocID="{4A6267FA-6B56-43BE-9D24-F1BCFA4816D4}" presName="parTrans" presStyleLbl="bgSibTrans2D1" presStyleIdx="3" presStyleCnt="4"/>
      <dgm:spPr/>
      <dgm:t>
        <a:bodyPr/>
        <a:lstStyle/>
        <a:p>
          <a:endParaRPr lang="en-US"/>
        </a:p>
      </dgm:t>
    </dgm:pt>
    <dgm:pt modelId="{EF7DA409-7876-4A79-8261-D80B35A6E045}" type="pres">
      <dgm:prSet presAssocID="{E5FB021D-6C99-4F8B-8491-0D68A88B9340}" presName="node" presStyleLbl="node1" presStyleIdx="3" presStyleCnt="4">
        <dgm:presLayoutVars>
          <dgm:bulletEnabled val="1"/>
        </dgm:presLayoutVars>
      </dgm:prSet>
      <dgm:spPr/>
      <dgm:t>
        <a:bodyPr/>
        <a:lstStyle/>
        <a:p>
          <a:endParaRPr lang="en-US"/>
        </a:p>
      </dgm:t>
    </dgm:pt>
  </dgm:ptLst>
  <dgm:cxnLst>
    <dgm:cxn modelId="{D3BF3132-7D9F-479C-9AEE-26E0795C2D88}" type="presOf" srcId="{E5FB021D-6C99-4F8B-8491-0D68A88B9340}" destId="{EF7DA409-7876-4A79-8261-D80B35A6E045}" srcOrd="0" destOrd="0" presId="urn:microsoft.com/office/officeart/2005/8/layout/radial4"/>
    <dgm:cxn modelId="{3264BC9A-DE0F-49CA-9365-EEEBF747051C}" type="presOf" srcId="{C6E3C030-F0C8-49A4-BC6B-E38762EA4CCC}" destId="{81044CCA-15FB-43CD-A204-F39123FC4DC6}" srcOrd="0" destOrd="0" presId="urn:microsoft.com/office/officeart/2005/8/layout/radial4"/>
    <dgm:cxn modelId="{6210E4FE-B1F0-4334-8A81-B54D939F06D5}" type="presOf" srcId="{9DF42C44-42D9-4F69-8F98-62896F572923}" destId="{208D6D66-7CB1-4863-AB7F-A094C769CFF6}" srcOrd="0" destOrd="0" presId="urn:microsoft.com/office/officeart/2005/8/layout/radial4"/>
    <dgm:cxn modelId="{2426704E-E290-46BF-B745-D2352AB24C2A}" srcId="{9DF42C44-42D9-4F69-8F98-62896F572923}" destId="{C6E3C030-F0C8-49A4-BC6B-E38762EA4CCC}" srcOrd="0" destOrd="0" parTransId="{BAA2CF2E-7E39-4978-AE83-82E6896B0F1E}" sibTransId="{891E2191-CC1C-4592-9D57-DE67C16C0B77}"/>
    <dgm:cxn modelId="{F4574F36-6FE3-46C2-BFF7-6BD6BD6F7753}" srcId="{9DF42C44-42D9-4F69-8F98-62896F572923}" destId="{3D8E093A-C220-40AF-A566-73753453C26E}" srcOrd="1" destOrd="0" parTransId="{9F1C8414-8BE3-4F1C-915E-5F4D224E9AA5}" sibTransId="{5F4A8648-88DE-45E9-86CE-0BA51ADEA7EB}"/>
    <dgm:cxn modelId="{78472C58-3C52-451C-9BE3-683286EAB29E}" srcId="{9DF42C44-42D9-4F69-8F98-62896F572923}" destId="{E5FB021D-6C99-4F8B-8491-0D68A88B9340}" srcOrd="3" destOrd="0" parTransId="{4A6267FA-6B56-43BE-9D24-F1BCFA4816D4}" sibTransId="{F4DAD2AE-AAF3-48CA-A183-092DE18203BF}"/>
    <dgm:cxn modelId="{8298613D-7F5A-409E-B5C1-6C1CCEEA698E}" type="presOf" srcId="{4A6267FA-6B56-43BE-9D24-F1BCFA4816D4}" destId="{3BCE31DD-0EF7-4A00-9FE6-B969C686E36F}" srcOrd="0" destOrd="0" presId="urn:microsoft.com/office/officeart/2005/8/layout/radial4"/>
    <dgm:cxn modelId="{851B81FB-A2C4-4E37-BC92-C42BD97F3ADA}" type="presOf" srcId="{BAA2CF2E-7E39-4978-AE83-82E6896B0F1E}" destId="{F8345712-FB7D-4640-BDC0-3FA0E1316C4C}" srcOrd="0" destOrd="0" presId="urn:microsoft.com/office/officeart/2005/8/layout/radial4"/>
    <dgm:cxn modelId="{A2F87573-6B4C-4A17-907C-47DD07F7354A}" srcId="{DF7F8B22-A5A6-4D20-96BD-3C8922B2BABC}" destId="{9DF42C44-42D9-4F69-8F98-62896F572923}" srcOrd="0" destOrd="0" parTransId="{13A0459E-7F9A-4948-8681-63CA47B1CFB7}" sibTransId="{06C91B82-5F3C-40D4-9266-01C18893C649}"/>
    <dgm:cxn modelId="{5D4C8DEB-4AA5-4841-92FD-8A14053146F5}" type="presOf" srcId="{3D8E093A-C220-40AF-A566-73753453C26E}" destId="{F4D808A8-9FE8-42AD-8E27-E09AEBA16A35}" srcOrd="0" destOrd="0" presId="urn:microsoft.com/office/officeart/2005/8/layout/radial4"/>
    <dgm:cxn modelId="{8E992CD4-51FC-4642-8AB6-0CB2135DE41E}" type="presOf" srcId="{DF7F8B22-A5A6-4D20-96BD-3C8922B2BABC}" destId="{8727D4DD-AD63-4A03-8A0D-21033AD0A6D4}" srcOrd="0" destOrd="0" presId="urn:microsoft.com/office/officeart/2005/8/layout/radial4"/>
    <dgm:cxn modelId="{AD3D9323-4749-4E8C-9D6A-A960497372E7}" srcId="{9DF42C44-42D9-4F69-8F98-62896F572923}" destId="{3770B095-F79B-4655-ABAA-1CBE5E73DAB3}" srcOrd="2" destOrd="0" parTransId="{9AE799BA-6172-491C-B0DF-75FB8BA58FED}" sibTransId="{1205E32D-CC05-4FAF-8D6F-8D6AB3A214F8}"/>
    <dgm:cxn modelId="{46CCCF55-8B86-4846-8354-B39CF644666A}" type="presOf" srcId="{9F1C8414-8BE3-4F1C-915E-5F4D224E9AA5}" destId="{4B8138C1-B403-4FF4-B038-CCE3A4B9DF3C}" srcOrd="0" destOrd="0" presId="urn:microsoft.com/office/officeart/2005/8/layout/radial4"/>
    <dgm:cxn modelId="{461316EC-70BB-42BA-8A89-62A45DC888BC}" type="presOf" srcId="{9AE799BA-6172-491C-B0DF-75FB8BA58FED}" destId="{19FDB126-DE19-4A95-8D6C-14040E575249}" srcOrd="0" destOrd="0" presId="urn:microsoft.com/office/officeart/2005/8/layout/radial4"/>
    <dgm:cxn modelId="{059B97F2-9409-4125-B4D1-F21602B43697}" type="presOf" srcId="{3770B095-F79B-4655-ABAA-1CBE5E73DAB3}" destId="{ACC5BF50-07F7-4188-9C40-76D09EBD28D5}" srcOrd="0" destOrd="0" presId="urn:microsoft.com/office/officeart/2005/8/layout/radial4"/>
    <dgm:cxn modelId="{85896B42-906E-4589-8DEF-7AEF0C7D0761}" type="presParOf" srcId="{8727D4DD-AD63-4A03-8A0D-21033AD0A6D4}" destId="{208D6D66-7CB1-4863-AB7F-A094C769CFF6}" srcOrd="0" destOrd="0" presId="urn:microsoft.com/office/officeart/2005/8/layout/radial4"/>
    <dgm:cxn modelId="{3F7B03B6-8E69-4FDC-B96E-A3919AA43F67}" type="presParOf" srcId="{8727D4DD-AD63-4A03-8A0D-21033AD0A6D4}" destId="{F8345712-FB7D-4640-BDC0-3FA0E1316C4C}" srcOrd="1" destOrd="0" presId="urn:microsoft.com/office/officeart/2005/8/layout/radial4"/>
    <dgm:cxn modelId="{2E083DFE-84A0-497A-9E45-9A82F4CD8E9A}" type="presParOf" srcId="{8727D4DD-AD63-4A03-8A0D-21033AD0A6D4}" destId="{81044CCA-15FB-43CD-A204-F39123FC4DC6}" srcOrd="2" destOrd="0" presId="urn:microsoft.com/office/officeart/2005/8/layout/radial4"/>
    <dgm:cxn modelId="{50F087A6-1816-4881-BCD3-AF23F2382BD1}" type="presParOf" srcId="{8727D4DD-AD63-4A03-8A0D-21033AD0A6D4}" destId="{4B8138C1-B403-4FF4-B038-CCE3A4B9DF3C}" srcOrd="3" destOrd="0" presId="urn:microsoft.com/office/officeart/2005/8/layout/radial4"/>
    <dgm:cxn modelId="{FB4DC5AF-00C7-46C8-888B-586D5F17FCE4}" type="presParOf" srcId="{8727D4DD-AD63-4A03-8A0D-21033AD0A6D4}" destId="{F4D808A8-9FE8-42AD-8E27-E09AEBA16A35}" srcOrd="4" destOrd="0" presId="urn:microsoft.com/office/officeart/2005/8/layout/radial4"/>
    <dgm:cxn modelId="{59B46FEE-1D0B-44F0-B0D3-2F28CB4AF948}" type="presParOf" srcId="{8727D4DD-AD63-4A03-8A0D-21033AD0A6D4}" destId="{19FDB126-DE19-4A95-8D6C-14040E575249}" srcOrd="5" destOrd="0" presId="urn:microsoft.com/office/officeart/2005/8/layout/radial4"/>
    <dgm:cxn modelId="{E9039C18-857B-46A9-B442-7BA30F65DAD7}" type="presParOf" srcId="{8727D4DD-AD63-4A03-8A0D-21033AD0A6D4}" destId="{ACC5BF50-07F7-4188-9C40-76D09EBD28D5}" srcOrd="6" destOrd="0" presId="urn:microsoft.com/office/officeart/2005/8/layout/radial4"/>
    <dgm:cxn modelId="{38E083C0-8AFE-4318-979F-BFDAD3C0C65D}" type="presParOf" srcId="{8727D4DD-AD63-4A03-8A0D-21033AD0A6D4}" destId="{3BCE31DD-0EF7-4A00-9FE6-B969C686E36F}" srcOrd="7" destOrd="0" presId="urn:microsoft.com/office/officeart/2005/8/layout/radial4"/>
    <dgm:cxn modelId="{6B7C6479-335C-466E-A6E6-826A95424DCF}" type="presParOf" srcId="{8727D4DD-AD63-4A03-8A0D-21033AD0A6D4}" destId="{EF7DA409-7876-4A79-8261-D80B35A6E045}" srcOrd="8" destOrd="0" presId="urn:microsoft.com/office/officeart/2005/8/layout/radial4"/>
  </dgm:cxnLst>
  <dgm:bg/>
  <dgm:whole/>
  <dgm:extLst>
    <a:ext uri="http://schemas.microsoft.com/office/drawing/2008/diagram">
      <dsp:dataModelExt xmlns="" xmlns:dsp="http://schemas.microsoft.com/office/drawing/2008/diagram" relId="rId16" minVer="http://schemas.openxmlformats.org/drawingml/2006/diagram"/>
    </a:ext>
    <a:ext uri="{C62137D5-CB1D-491B-B009-E17868A290BF}">
      <dgm14:recolorImg xmlns=""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DF7F8B22-A5A6-4D20-96BD-3C8922B2BABC}" type="doc">
      <dgm:prSet loTypeId="urn:microsoft.com/office/officeart/2005/8/layout/radial4" loCatId="relationship" qsTypeId="urn:microsoft.com/office/officeart/2005/8/quickstyle/simple1" qsCatId="simple" csTypeId="urn:microsoft.com/office/officeart/2005/8/colors/colorful1#2" csCatId="colorful" phldr="1"/>
      <dgm:spPr/>
      <dgm:t>
        <a:bodyPr/>
        <a:lstStyle/>
        <a:p>
          <a:endParaRPr lang="en-US"/>
        </a:p>
      </dgm:t>
    </dgm:pt>
    <dgm:pt modelId="{9DF42C44-42D9-4F69-8F98-62896F572923}">
      <dgm:prSet phldrT="[Text]" custT="1"/>
      <dgm:spPr/>
      <dgm:t>
        <a:bodyPr/>
        <a:lstStyle/>
        <a:p>
          <a:r>
            <a:rPr lang="en-US" sz="2000" b="1" dirty="0" err="1" smtClean="0">
              <a:solidFill>
                <a:schemeClr val="bg1"/>
              </a:solidFill>
              <a:latin typeface="Shonar Bangla" pitchFamily="34" charset="0"/>
              <a:cs typeface="Shonar Bangla" pitchFamily="34" charset="0"/>
            </a:rPr>
            <a:t>আউশ</a:t>
          </a:r>
          <a:r>
            <a:rPr lang="en-US" sz="2000" b="1" dirty="0" smtClean="0">
              <a:solidFill>
                <a:schemeClr val="bg1"/>
              </a:solidFill>
              <a:latin typeface="Shonar Bangla" pitchFamily="34" charset="0"/>
              <a:cs typeface="Shonar Bangla" pitchFamily="34" charset="0"/>
            </a:rPr>
            <a:t> </a:t>
          </a:r>
          <a:r>
            <a:rPr lang="en-US" sz="2000" b="1" dirty="0" err="1" smtClean="0">
              <a:solidFill>
                <a:schemeClr val="bg1"/>
              </a:solidFill>
              <a:latin typeface="Shonar Bangla" pitchFamily="34" charset="0"/>
              <a:cs typeface="Shonar Bangla" pitchFamily="34" charset="0"/>
            </a:rPr>
            <a:t>মৌসুমে</a:t>
          </a:r>
          <a:r>
            <a:rPr lang="bn-BD" sz="2000" b="1" dirty="0" smtClean="0">
              <a:solidFill>
                <a:schemeClr val="bg1"/>
              </a:solidFill>
              <a:latin typeface="Shonar Bangla" pitchFamily="34" charset="0"/>
              <a:cs typeface="Shonar Bangla" pitchFamily="34" charset="0"/>
            </a:rPr>
            <a:t> রোপনের জন্য চারার বয়স  হতে  হবে ?</a:t>
          </a:r>
          <a:endParaRPr lang="en-US" sz="2000" b="1" dirty="0">
            <a:solidFill>
              <a:schemeClr val="bg1"/>
            </a:solidFill>
            <a:effectLst>
              <a:outerShdw blurRad="38100" dist="38100" dir="2700000" algn="tl">
                <a:srgbClr val="000000">
                  <a:alpha val="43137"/>
                </a:srgbClr>
              </a:outerShdw>
            </a:effectLst>
            <a:latin typeface="Shonar Bangla" pitchFamily="34" charset="0"/>
            <a:cs typeface="Shonar Bangla" pitchFamily="34" charset="0"/>
          </a:endParaRPr>
        </a:p>
      </dgm:t>
    </dgm:pt>
    <dgm:pt modelId="{13A0459E-7F9A-4948-8681-63CA47B1CFB7}" type="parTrans" cxnId="{A2F87573-6B4C-4A17-907C-47DD07F7354A}">
      <dgm:prSet/>
      <dgm:spPr/>
      <dgm:t>
        <a:bodyPr/>
        <a:lstStyle/>
        <a:p>
          <a:endParaRPr lang="en-US"/>
        </a:p>
      </dgm:t>
    </dgm:pt>
    <dgm:pt modelId="{06C91B82-5F3C-40D4-9266-01C18893C649}" type="sibTrans" cxnId="{A2F87573-6B4C-4A17-907C-47DD07F7354A}">
      <dgm:prSet/>
      <dgm:spPr/>
      <dgm:t>
        <a:bodyPr/>
        <a:lstStyle/>
        <a:p>
          <a:endParaRPr lang="en-US"/>
        </a:p>
      </dgm:t>
    </dgm:pt>
    <dgm:pt modelId="{C6E3C030-F0C8-49A4-BC6B-E38762EA4CCC}">
      <dgm:prSet phldrT="[Text]"/>
      <dgm:spPr/>
      <dgm:t>
        <a:bodyPr/>
        <a:lstStyle/>
        <a:p>
          <a:r>
            <a:rPr lang="bn-BD" dirty="0" smtClean="0">
              <a:solidFill>
                <a:schemeClr val="tx1"/>
              </a:solidFill>
              <a:latin typeface="Shonar Bangla" pitchFamily="34" charset="0"/>
              <a:cs typeface="Shonar Bangla" pitchFamily="34" charset="0"/>
            </a:rPr>
            <a:t>২০-২৫ দিন</a:t>
          </a:r>
          <a:endParaRPr lang="en-US" dirty="0">
            <a:solidFill>
              <a:schemeClr val="tx1"/>
            </a:solidFill>
            <a:latin typeface="Shonar Bangla" pitchFamily="34" charset="0"/>
            <a:cs typeface="Shonar Bangla" pitchFamily="34" charset="0"/>
          </a:endParaRPr>
        </a:p>
      </dgm:t>
    </dgm:pt>
    <dgm:pt modelId="{BAA2CF2E-7E39-4978-AE83-82E6896B0F1E}" type="parTrans" cxnId="{2426704E-E290-46BF-B745-D2352AB24C2A}">
      <dgm:prSet/>
      <dgm:spPr/>
      <dgm:t>
        <a:bodyPr/>
        <a:lstStyle/>
        <a:p>
          <a:endParaRPr lang="en-US"/>
        </a:p>
      </dgm:t>
    </dgm:pt>
    <dgm:pt modelId="{891E2191-CC1C-4592-9D57-DE67C16C0B77}" type="sibTrans" cxnId="{2426704E-E290-46BF-B745-D2352AB24C2A}">
      <dgm:prSet/>
      <dgm:spPr/>
      <dgm:t>
        <a:bodyPr/>
        <a:lstStyle/>
        <a:p>
          <a:endParaRPr lang="en-US"/>
        </a:p>
      </dgm:t>
    </dgm:pt>
    <dgm:pt modelId="{3D8E093A-C220-40AF-A566-73753453C26E}">
      <dgm:prSet phldrT="[Text]"/>
      <dgm:spPr/>
      <dgm:t>
        <a:bodyPr/>
        <a:lstStyle/>
        <a:p>
          <a:r>
            <a:rPr lang="bn-BD" dirty="0" smtClean="0">
              <a:solidFill>
                <a:schemeClr val="tx1"/>
              </a:solidFill>
              <a:latin typeface="Shonar Bangla" pitchFamily="34" charset="0"/>
              <a:cs typeface="Shonar Bangla" pitchFamily="34" charset="0"/>
            </a:rPr>
            <a:t>২৫-৩০ দিন</a:t>
          </a:r>
          <a:endParaRPr lang="en-US" dirty="0"/>
        </a:p>
      </dgm:t>
    </dgm:pt>
    <dgm:pt modelId="{9F1C8414-8BE3-4F1C-915E-5F4D224E9AA5}" type="parTrans" cxnId="{F4574F36-6FE3-46C2-BFF7-6BD6BD6F7753}">
      <dgm:prSet/>
      <dgm:spPr/>
      <dgm:t>
        <a:bodyPr/>
        <a:lstStyle/>
        <a:p>
          <a:endParaRPr lang="en-US"/>
        </a:p>
      </dgm:t>
    </dgm:pt>
    <dgm:pt modelId="{5F4A8648-88DE-45E9-86CE-0BA51ADEA7EB}" type="sibTrans" cxnId="{F4574F36-6FE3-46C2-BFF7-6BD6BD6F7753}">
      <dgm:prSet/>
      <dgm:spPr/>
      <dgm:t>
        <a:bodyPr/>
        <a:lstStyle/>
        <a:p>
          <a:endParaRPr lang="en-US"/>
        </a:p>
      </dgm:t>
    </dgm:pt>
    <dgm:pt modelId="{3770B095-F79B-4655-ABAA-1CBE5E73DAB3}">
      <dgm:prSet phldrT="[Text]"/>
      <dgm:spPr/>
      <dgm:t>
        <a:bodyPr/>
        <a:lstStyle/>
        <a:p>
          <a:r>
            <a:rPr lang="bn-BD" dirty="0" smtClean="0">
              <a:solidFill>
                <a:schemeClr val="tx1"/>
              </a:solidFill>
              <a:latin typeface="Shonar Bangla" pitchFamily="34" charset="0"/>
              <a:cs typeface="Shonar Bangla" pitchFamily="34" charset="0"/>
            </a:rPr>
            <a:t>৩০-৩২ দিন</a:t>
          </a:r>
          <a:endParaRPr lang="en-US" dirty="0">
            <a:solidFill>
              <a:schemeClr val="tx1"/>
            </a:solidFill>
          </a:endParaRPr>
        </a:p>
      </dgm:t>
    </dgm:pt>
    <dgm:pt modelId="{9AE799BA-6172-491C-B0DF-75FB8BA58FED}" type="parTrans" cxnId="{AD3D9323-4749-4E8C-9D6A-A960497372E7}">
      <dgm:prSet/>
      <dgm:spPr/>
      <dgm:t>
        <a:bodyPr/>
        <a:lstStyle/>
        <a:p>
          <a:endParaRPr lang="en-US"/>
        </a:p>
      </dgm:t>
    </dgm:pt>
    <dgm:pt modelId="{1205E32D-CC05-4FAF-8D6F-8D6AB3A214F8}" type="sibTrans" cxnId="{AD3D9323-4749-4E8C-9D6A-A960497372E7}">
      <dgm:prSet/>
      <dgm:spPr/>
      <dgm:t>
        <a:bodyPr/>
        <a:lstStyle/>
        <a:p>
          <a:endParaRPr lang="en-US"/>
        </a:p>
      </dgm:t>
    </dgm:pt>
    <dgm:pt modelId="{CE722100-0401-4474-B971-937817F45126}">
      <dgm:prSet/>
      <dgm:spPr/>
      <dgm:t>
        <a:bodyPr/>
        <a:lstStyle/>
        <a:p>
          <a:r>
            <a:rPr lang="bn-BD" dirty="0" smtClean="0">
              <a:solidFill>
                <a:schemeClr val="tx1"/>
              </a:solidFill>
              <a:latin typeface="Shonar Bangla" pitchFamily="34" charset="0"/>
              <a:cs typeface="Shonar Bangla" pitchFamily="34" charset="0"/>
            </a:rPr>
            <a:t>১৮-২০ দিন</a:t>
          </a:r>
          <a:endParaRPr lang="en-US" dirty="0">
            <a:latin typeface="Shonar Bangla" pitchFamily="34" charset="0"/>
            <a:cs typeface="Shonar Bangla" pitchFamily="34" charset="0"/>
          </a:endParaRPr>
        </a:p>
      </dgm:t>
    </dgm:pt>
    <dgm:pt modelId="{6F0AE73B-B116-4705-B232-20CE5CC60E30}" type="parTrans" cxnId="{D2EACEB6-7D9D-4CE7-A6EB-F2C4BFE8F648}">
      <dgm:prSet/>
      <dgm:spPr/>
      <dgm:t>
        <a:bodyPr/>
        <a:lstStyle/>
        <a:p>
          <a:endParaRPr lang="en-US"/>
        </a:p>
      </dgm:t>
    </dgm:pt>
    <dgm:pt modelId="{3AA906BB-EABB-4750-B980-BC965AA15C74}" type="sibTrans" cxnId="{D2EACEB6-7D9D-4CE7-A6EB-F2C4BFE8F648}">
      <dgm:prSet/>
      <dgm:spPr/>
      <dgm:t>
        <a:bodyPr/>
        <a:lstStyle/>
        <a:p>
          <a:endParaRPr lang="en-US"/>
        </a:p>
      </dgm:t>
    </dgm:pt>
    <dgm:pt modelId="{8727D4DD-AD63-4A03-8A0D-21033AD0A6D4}" type="pres">
      <dgm:prSet presAssocID="{DF7F8B22-A5A6-4D20-96BD-3C8922B2BABC}" presName="cycle" presStyleCnt="0">
        <dgm:presLayoutVars>
          <dgm:chMax val="1"/>
          <dgm:dir/>
          <dgm:animLvl val="ctr"/>
          <dgm:resizeHandles val="exact"/>
        </dgm:presLayoutVars>
      </dgm:prSet>
      <dgm:spPr/>
      <dgm:t>
        <a:bodyPr/>
        <a:lstStyle/>
        <a:p>
          <a:endParaRPr lang="en-US"/>
        </a:p>
      </dgm:t>
    </dgm:pt>
    <dgm:pt modelId="{208D6D66-7CB1-4863-AB7F-A094C769CFF6}" type="pres">
      <dgm:prSet presAssocID="{9DF42C44-42D9-4F69-8F98-62896F572923}" presName="centerShape" presStyleLbl="node0" presStyleIdx="0" presStyleCnt="1" custScaleX="155276" custScaleY="126464"/>
      <dgm:spPr/>
      <dgm:t>
        <a:bodyPr/>
        <a:lstStyle/>
        <a:p>
          <a:endParaRPr lang="en-US"/>
        </a:p>
      </dgm:t>
    </dgm:pt>
    <dgm:pt modelId="{F8345712-FB7D-4640-BDC0-3FA0E1316C4C}" type="pres">
      <dgm:prSet presAssocID="{BAA2CF2E-7E39-4978-AE83-82E6896B0F1E}" presName="parTrans" presStyleLbl="bgSibTrans2D1" presStyleIdx="0" presStyleCnt="4"/>
      <dgm:spPr/>
      <dgm:t>
        <a:bodyPr/>
        <a:lstStyle/>
        <a:p>
          <a:endParaRPr lang="en-US"/>
        </a:p>
      </dgm:t>
    </dgm:pt>
    <dgm:pt modelId="{81044CCA-15FB-43CD-A204-F39123FC4DC6}" type="pres">
      <dgm:prSet presAssocID="{C6E3C030-F0C8-49A4-BC6B-E38762EA4CCC}" presName="node" presStyleLbl="node1" presStyleIdx="0" presStyleCnt="4">
        <dgm:presLayoutVars>
          <dgm:bulletEnabled val="1"/>
        </dgm:presLayoutVars>
      </dgm:prSet>
      <dgm:spPr/>
      <dgm:t>
        <a:bodyPr/>
        <a:lstStyle/>
        <a:p>
          <a:endParaRPr lang="en-US"/>
        </a:p>
      </dgm:t>
    </dgm:pt>
    <dgm:pt modelId="{4B8138C1-B403-4FF4-B038-CCE3A4B9DF3C}" type="pres">
      <dgm:prSet presAssocID="{9F1C8414-8BE3-4F1C-915E-5F4D224E9AA5}" presName="parTrans" presStyleLbl="bgSibTrans2D1" presStyleIdx="1" presStyleCnt="4"/>
      <dgm:spPr/>
      <dgm:t>
        <a:bodyPr/>
        <a:lstStyle/>
        <a:p>
          <a:endParaRPr lang="en-US"/>
        </a:p>
      </dgm:t>
    </dgm:pt>
    <dgm:pt modelId="{F4D808A8-9FE8-42AD-8E27-E09AEBA16A35}" type="pres">
      <dgm:prSet presAssocID="{3D8E093A-C220-40AF-A566-73753453C26E}" presName="node" presStyleLbl="node1" presStyleIdx="1" presStyleCnt="4">
        <dgm:presLayoutVars>
          <dgm:bulletEnabled val="1"/>
        </dgm:presLayoutVars>
      </dgm:prSet>
      <dgm:spPr/>
      <dgm:t>
        <a:bodyPr/>
        <a:lstStyle/>
        <a:p>
          <a:endParaRPr lang="en-US"/>
        </a:p>
      </dgm:t>
    </dgm:pt>
    <dgm:pt modelId="{19FDB126-DE19-4A95-8D6C-14040E575249}" type="pres">
      <dgm:prSet presAssocID="{9AE799BA-6172-491C-B0DF-75FB8BA58FED}" presName="parTrans" presStyleLbl="bgSibTrans2D1" presStyleIdx="2" presStyleCnt="4"/>
      <dgm:spPr/>
      <dgm:t>
        <a:bodyPr/>
        <a:lstStyle/>
        <a:p>
          <a:endParaRPr lang="en-US"/>
        </a:p>
      </dgm:t>
    </dgm:pt>
    <dgm:pt modelId="{ACC5BF50-07F7-4188-9C40-76D09EBD28D5}" type="pres">
      <dgm:prSet presAssocID="{3770B095-F79B-4655-ABAA-1CBE5E73DAB3}" presName="node" presStyleLbl="node1" presStyleIdx="2" presStyleCnt="4">
        <dgm:presLayoutVars>
          <dgm:bulletEnabled val="1"/>
        </dgm:presLayoutVars>
      </dgm:prSet>
      <dgm:spPr/>
      <dgm:t>
        <a:bodyPr/>
        <a:lstStyle/>
        <a:p>
          <a:endParaRPr lang="en-US"/>
        </a:p>
      </dgm:t>
    </dgm:pt>
    <dgm:pt modelId="{DEA6C1EF-935B-499A-9F5A-BEA7FC5301BA}" type="pres">
      <dgm:prSet presAssocID="{6F0AE73B-B116-4705-B232-20CE5CC60E30}" presName="parTrans" presStyleLbl="bgSibTrans2D1" presStyleIdx="3" presStyleCnt="4"/>
      <dgm:spPr/>
      <dgm:t>
        <a:bodyPr/>
        <a:lstStyle/>
        <a:p>
          <a:endParaRPr lang="en-US"/>
        </a:p>
      </dgm:t>
    </dgm:pt>
    <dgm:pt modelId="{B5E28703-D4E3-4655-BB80-C204848B75A2}" type="pres">
      <dgm:prSet presAssocID="{CE722100-0401-4474-B971-937817F45126}" presName="node" presStyleLbl="node1" presStyleIdx="3" presStyleCnt="4">
        <dgm:presLayoutVars>
          <dgm:bulletEnabled val="1"/>
        </dgm:presLayoutVars>
      </dgm:prSet>
      <dgm:spPr/>
      <dgm:t>
        <a:bodyPr/>
        <a:lstStyle/>
        <a:p>
          <a:endParaRPr lang="en-US"/>
        </a:p>
      </dgm:t>
    </dgm:pt>
  </dgm:ptLst>
  <dgm:cxnLst>
    <dgm:cxn modelId="{CED01969-5261-4D41-920A-420F89F93DD1}" type="presOf" srcId="{9DF42C44-42D9-4F69-8F98-62896F572923}" destId="{208D6D66-7CB1-4863-AB7F-A094C769CFF6}" srcOrd="0" destOrd="0" presId="urn:microsoft.com/office/officeart/2005/8/layout/radial4"/>
    <dgm:cxn modelId="{2426704E-E290-46BF-B745-D2352AB24C2A}" srcId="{9DF42C44-42D9-4F69-8F98-62896F572923}" destId="{C6E3C030-F0C8-49A4-BC6B-E38762EA4CCC}" srcOrd="0" destOrd="0" parTransId="{BAA2CF2E-7E39-4978-AE83-82E6896B0F1E}" sibTransId="{891E2191-CC1C-4592-9D57-DE67C16C0B77}"/>
    <dgm:cxn modelId="{F4574F36-6FE3-46C2-BFF7-6BD6BD6F7753}" srcId="{9DF42C44-42D9-4F69-8F98-62896F572923}" destId="{3D8E093A-C220-40AF-A566-73753453C26E}" srcOrd="1" destOrd="0" parTransId="{9F1C8414-8BE3-4F1C-915E-5F4D224E9AA5}" sibTransId="{5F4A8648-88DE-45E9-86CE-0BA51ADEA7EB}"/>
    <dgm:cxn modelId="{F0FBD92D-356B-4F7D-9ED8-08AEA591EC61}" type="presOf" srcId="{C6E3C030-F0C8-49A4-BC6B-E38762EA4CCC}" destId="{81044CCA-15FB-43CD-A204-F39123FC4DC6}" srcOrd="0" destOrd="0" presId="urn:microsoft.com/office/officeart/2005/8/layout/radial4"/>
    <dgm:cxn modelId="{3EE63CB0-EC04-45D0-820F-AAEDC448889E}" type="presOf" srcId="{3770B095-F79B-4655-ABAA-1CBE5E73DAB3}" destId="{ACC5BF50-07F7-4188-9C40-76D09EBD28D5}" srcOrd="0" destOrd="0" presId="urn:microsoft.com/office/officeart/2005/8/layout/radial4"/>
    <dgm:cxn modelId="{89FF560A-D1C0-44D4-8F18-C6AE1700271C}" type="presOf" srcId="{9F1C8414-8BE3-4F1C-915E-5F4D224E9AA5}" destId="{4B8138C1-B403-4FF4-B038-CCE3A4B9DF3C}" srcOrd="0" destOrd="0" presId="urn:microsoft.com/office/officeart/2005/8/layout/radial4"/>
    <dgm:cxn modelId="{267F1352-A8F6-457A-A234-CA7007FC0F53}" type="presOf" srcId="{9AE799BA-6172-491C-B0DF-75FB8BA58FED}" destId="{19FDB126-DE19-4A95-8D6C-14040E575249}" srcOrd="0" destOrd="0" presId="urn:microsoft.com/office/officeart/2005/8/layout/radial4"/>
    <dgm:cxn modelId="{A2F87573-6B4C-4A17-907C-47DD07F7354A}" srcId="{DF7F8B22-A5A6-4D20-96BD-3C8922B2BABC}" destId="{9DF42C44-42D9-4F69-8F98-62896F572923}" srcOrd="0" destOrd="0" parTransId="{13A0459E-7F9A-4948-8681-63CA47B1CFB7}" sibTransId="{06C91B82-5F3C-40D4-9266-01C18893C649}"/>
    <dgm:cxn modelId="{04A60F5C-AE3F-481D-9320-286378248DEB}" type="presOf" srcId="{6F0AE73B-B116-4705-B232-20CE5CC60E30}" destId="{DEA6C1EF-935B-499A-9F5A-BEA7FC5301BA}" srcOrd="0" destOrd="0" presId="urn:microsoft.com/office/officeart/2005/8/layout/radial4"/>
    <dgm:cxn modelId="{E660D8B6-E4AD-4031-A371-20527DB99CD9}" type="presOf" srcId="{3D8E093A-C220-40AF-A566-73753453C26E}" destId="{F4D808A8-9FE8-42AD-8E27-E09AEBA16A35}" srcOrd="0" destOrd="0" presId="urn:microsoft.com/office/officeart/2005/8/layout/radial4"/>
    <dgm:cxn modelId="{6D6A2537-FAD1-4E17-9830-F97E6CE7BF36}" type="presOf" srcId="{DF7F8B22-A5A6-4D20-96BD-3C8922B2BABC}" destId="{8727D4DD-AD63-4A03-8A0D-21033AD0A6D4}" srcOrd="0" destOrd="0" presId="urn:microsoft.com/office/officeart/2005/8/layout/radial4"/>
    <dgm:cxn modelId="{AD3D9323-4749-4E8C-9D6A-A960497372E7}" srcId="{9DF42C44-42D9-4F69-8F98-62896F572923}" destId="{3770B095-F79B-4655-ABAA-1CBE5E73DAB3}" srcOrd="2" destOrd="0" parTransId="{9AE799BA-6172-491C-B0DF-75FB8BA58FED}" sibTransId="{1205E32D-CC05-4FAF-8D6F-8D6AB3A214F8}"/>
    <dgm:cxn modelId="{AF9CB63B-B4C7-4BAC-9668-D59E909CF1EA}" type="presOf" srcId="{CE722100-0401-4474-B971-937817F45126}" destId="{B5E28703-D4E3-4655-BB80-C204848B75A2}" srcOrd="0" destOrd="0" presId="urn:microsoft.com/office/officeart/2005/8/layout/radial4"/>
    <dgm:cxn modelId="{A144B1A3-1EC1-41B4-A949-91D85353D9EE}" type="presOf" srcId="{BAA2CF2E-7E39-4978-AE83-82E6896B0F1E}" destId="{F8345712-FB7D-4640-BDC0-3FA0E1316C4C}" srcOrd="0" destOrd="0" presId="urn:microsoft.com/office/officeart/2005/8/layout/radial4"/>
    <dgm:cxn modelId="{D2EACEB6-7D9D-4CE7-A6EB-F2C4BFE8F648}" srcId="{9DF42C44-42D9-4F69-8F98-62896F572923}" destId="{CE722100-0401-4474-B971-937817F45126}" srcOrd="3" destOrd="0" parTransId="{6F0AE73B-B116-4705-B232-20CE5CC60E30}" sibTransId="{3AA906BB-EABB-4750-B980-BC965AA15C74}"/>
    <dgm:cxn modelId="{C227B0BE-D50F-4C01-8678-FB4547141CD2}" type="presParOf" srcId="{8727D4DD-AD63-4A03-8A0D-21033AD0A6D4}" destId="{208D6D66-7CB1-4863-AB7F-A094C769CFF6}" srcOrd="0" destOrd="0" presId="urn:microsoft.com/office/officeart/2005/8/layout/radial4"/>
    <dgm:cxn modelId="{34F64970-194E-45CC-BA14-8B4DD261D01C}" type="presParOf" srcId="{8727D4DD-AD63-4A03-8A0D-21033AD0A6D4}" destId="{F8345712-FB7D-4640-BDC0-3FA0E1316C4C}" srcOrd="1" destOrd="0" presId="urn:microsoft.com/office/officeart/2005/8/layout/radial4"/>
    <dgm:cxn modelId="{D67EF9C6-202F-437F-B17C-53ED274E2EBE}" type="presParOf" srcId="{8727D4DD-AD63-4A03-8A0D-21033AD0A6D4}" destId="{81044CCA-15FB-43CD-A204-F39123FC4DC6}" srcOrd="2" destOrd="0" presId="urn:microsoft.com/office/officeart/2005/8/layout/radial4"/>
    <dgm:cxn modelId="{D3625257-617B-4D4A-9422-2E4ABF9B7CFD}" type="presParOf" srcId="{8727D4DD-AD63-4A03-8A0D-21033AD0A6D4}" destId="{4B8138C1-B403-4FF4-B038-CCE3A4B9DF3C}" srcOrd="3" destOrd="0" presId="urn:microsoft.com/office/officeart/2005/8/layout/radial4"/>
    <dgm:cxn modelId="{E8B53FF8-85AB-4C49-B872-00CD3E3CA50D}" type="presParOf" srcId="{8727D4DD-AD63-4A03-8A0D-21033AD0A6D4}" destId="{F4D808A8-9FE8-42AD-8E27-E09AEBA16A35}" srcOrd="4" destOrd="0" presId="urn:microsoft.com/office/officeart/2005/8/layout/radial4"/>
    <dgm:cxn modelId="{7F67294E-F7C7-41AA-9BFB-691EFA29F75D}" type="presParOf" srcId="{8727D4DD-AD63-4A03-8A0D-21033AD0A6D4}" destId="{19FDB126-DE19-4A95-8D6C-14040E575249}" srcOrd="5" destOrd="0" presId="urn:microsoft.com/office/officeart/2005/8/layout/radial4"/>
    <dgm:cxn modelId="{EF03772F-C27E-4E79-9F43-8A8CA9FFDD15}" type="presParOf" srcId="{8727D4DD-AD63-4A03-8A0D-21033AD0A6D4}" destId="{ACC5BF50-07F7-4188-9C40-76D09EBD28D5}" srcOrd="6" destOrd="0" presId="urn:microsoft.com/office/officeart/2005/8/layout/radial4"/>
    <dgm:cxn modelId="{7CB40DBB-9E71-40B4-87B7-5EDFE8BFF530}" type="presParOf" srcId="{8727D4DD-AD63-4A03-8A0D-21033AD0A6D4}" destId="{DEA6C1EF-935B-499A-9F5A-BEA7FC5301BA}" srcOrd="7" destOrd="0" presId="urn:microsoft.com/office/officeart/2005/8/layout/radial4"/>
    <dgm:cxn modelId="{CF0171F6-476F-42CE-B6AF-1224C453DA54}" type="presParOf" srcId="{8727D4DD-AD63-4A03-8A0D-21033AD0A6D4}" destId="{B5E28703-D4E3-4655-BB80-C204848B75A2}" srcOrd="8" destOrd="0" presId="urn:microsoft.com/office/officeart/2005/8/layout/radial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F7F8B22-A5A6-4D20-96BD-3C8922B2BABC}"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n-US"/>
        </a:p>
      </dgm:t>
    </dgm:pt>
    <dgm:pt modelId="{9DF42C44-42D9-4F69-8F98-62896F572923}">
      <dgm:prSet phldrT="[Text]" custT="1"/>
      <dgm:spPr/>
      <dgm:t>
        <a:bodyPr/>
        <a:lstStyle/>
        <a:p>
          <a:r>
            <a:rPr lang="bn-BD" sz="2000" b="1" dirty="0" smtClean="0">
              <a:solidFill>
                <a:schemeClr val="tx1"/>
              </a:solidFill>
              <a:latin typeface="Shonar Bangla" pitchFamily="34" charset="0"/>
              <a:cs typeface="Shonar Bangla" pitchFamily="34" charset="0"/>
            </a:rPr>
            <a:t>আমন </a:t>
          </a:r>
          <a:r>
            <a:rPr lang="en-US" sz="2000" b="1" dirty="0" err="1" smtClean="0">
              <a:solidFill>
                <a:schemeClr val="tx1"/>
              </a:solidFill>
              <a:latin typeface="Shonar Bangla" pitchFamily="34" charset="0"/>
              <a:cs typeface="Shonar Bangla" pitchFamily="34" charset="0"/>
            </a:rPr>
            <a:t>মৌসুমে</a:t>
          </a:r>
          <a:r>
            <a:rPr lang="bn-BD" sz="2000" b="1" dirty="0" smtClean="0">
              <a:solidFill>
                <a:schemeClr val="tx1"/>
              </a:solidFill>
              <a:latin typeface="Shonar Bangla" pitchFamily="34" charset="0"/>
              <a:cs typeface="Shonar Bangla" pitchFamily="34" charset="0"/>
            </a:rPr>
            <a:t> রোপনের জন্য চারার বয়স  হতে  হবে ?</a:t>
          </a:r>
          <a:endParaRPr lang="en-US" sz="2000" b="1" dirty="0">
            <a:solidFill>
              <a:schemeClr val="tx1"/>
            </a:solidFill>
          </a:endParaRPr>
        </a:p>
      </dgm:t>
    </dgm:pt>
    <dgm:pt modelId="{13A0459E-7F9A-4948-8681-63CA47B1CFB7}" type="parTrans" cxnId="{A2F87573-6B4C-4A17-907C-47DD07F7354A}">
      <dgm:prSet/>
      <dgm:spPr/>
      <dgm:t>
        <a:bodyPr/>
        <a:lstStyle/>
        <a:p>
          <a:endParaRPr lang="en-US"/>
        </a:p>
      </dgm:t>
    </dgm:pt>
    <dgm:pt modelId="{06C91B82-5F3C-40D4-9266-01C18893C649}" type="sibTrans" cxnId="{A2F87573-6B4C-4A17-907C-47DD07F7354A}">
      <dgm:prSet/>
      <dgm:spPr/>
      <dgm:t>
        <a:bodyPr/>
        <a:lstStyle/>
        <a:p>
          <a:endParaRPr lang="en-US"/>
        </a:p>
      </dgm:t>
    </dgm:pt>
    <dgm:pt modelId="{C6E3C030-F0C8-49A4-BC6B-E38762EA4CCC}">
      <dgm:prSet phldrT="[Text]"/>
      <dgm:spPr/>
      <dgm:t>
        <a:bodyPr/>
        <a:lstStyle/>
        <a:p>
          <a:r>
            <a:rPr lang="bn-BD" dirty="0" smtClean="0">
              <a:solidFill>
                <a:schemeClr val="tx1"/>
              </a:solidFill>
              <a:latin typeface="Shonar Bangla" pitchFamily="34" charset="0"/>
              <a:cs typeface="Shonar Bangla" pitchFamily="34" charset="0"/>
            </a:rPr>
            <a:t>২০-২৫ দিন</a:t>
          </a:r>
          <a:endParaRPr lang="en-US" dirty="0"/>
        </a:p>
      </dgm:t>
    </dgm:pt>
    <dgm:pt modelId="{BAA2CF2E-7E39-4978-AE83-82E6896B0F1E}" type="parTrans" cxnId="{2426704E-E290-46BF-B745-D2352AB24C2A}">
      <dgm:prSet/>
      <dgm:spPr/>
      <dgm:t>
        <a:bodyPr/>
        <a:lstStyle/>
        <a:p>
          <a:endParaRPr lang="en-US"/>
        </a:p>
      </dgm:t>
    </dgm:pt>
    <dgm:pt modelId="{891E2191-CC1C-4592-9D57-DE67C16C0B77}" type="sibTrans" cxnId="{2426704E-E290-46BF-B745-D2352AB24C2A}">
      <dgm:prSet/>
      <dgm:spPr/>
      <dgm:t>
        <a:bodyPr/>
        <a:lstStyle/>
        <a:p>
          <a:endParaRPr lang="en-US"/>
        </a:p>
      </dgm:t>
    </dgm:pt>
    <dgm:pt modelId="{3D8E093A-C220-40AF-A566-73753453C26E}">
      <dgm:prSet phldrT="[Text]"/>
      <dgm:spPr/>
      <dgm:t>
        <a:bodyPr/>
        <a:lstStyle/>
        <a:p>
          <a:r>
            <a:rPr lang="bn-BD" dirty="0" smtClean="0">
              <a:solidFill>
                <a:schemeClr val="tx1"/>
              </a:solidFill>
              <a:latin typeface="Shonar Bangla" pitchFamily="34" charset="0"/>
              <a:cs typeface="Shonar Bangla" pitchFamily="34" charset="0"/>
            </a:rPr>
            <a:t>২৫-৩০ দিন</a:t>
          </a:r>
          <a:endParaRPr lang="en-US" dirty="0"/>
        </a:p>
      </dgm:t>
    </dgm:pt>
    <dgm:pt modelId="{9F1C8414-8BE3-4F1C-915E-5F4D224E9AA5}" type="parTrans" cxnId="{F4574F36-6FE3-46C2-BFF7-6BD6BD6F7753}">
      <dgm:prSet/>
      <dgm:spPr/>
      <dgm:t>
        <a:bodyPr/>
        <a:lstStyle/>
        <a:p>
          <a:endParaRPr lang="en-US"/>
        </a:p>
      </dgm:t>
    </dgm:pt>
    <dgm:pt modelId="{5F4A8648-88DE-45E9-86CE-0BA51ADEA7EB}" type="sibTrans" cxnId="{F4574F36-6FE3-46C2-BFF7-6BD6BD6F7753}">
      <dgm:prSet/>
      <dgm:spPr/>
      <dgm:t>
        <a:bodyPr/>
        <a:lstStyle/>
        <a:p>
          <a:endParaRPr lang="en-US"/>
        </a:p>
      </dgm:t>
    </dgm:pt>
    <dgm:pt modelId="{3770B095-F79B-4655-ABAA-1CBE5E73DAB3}">
      <dgm:prSet phldrT="[Text]"/>
      <dgm:spPr/>
      <dgm:t>
        <a:bodyPr/>
        <a:lstStyle/>
        <a:p>
          <a:r>
            <a:rPr lang="bn-BD" dirty="0" smtClean="0">
              <a:solidFill>
                <a:schemeClr val="tx1"/>
              </a:solidFill>
              <a:latin typeface="Shonar Bangla" pitchFamily="34" charset="0"/>
              <a:cs typeface="Shonar Bangla" pitchFamily="34" charset="0"/>
            </a:rPr>
            <a:t>২২-২৫ দিন</a:t>
          </a:r>
          <a:endParaRPr lang="en-US" dirty="0"/>
        </a:p>
      </dgm:t>
    </dgm:pt>
    <dgm:pt modelId="{9AE799BA-6172-491C-B0DF-75FB8BA58FED}" type="parTrans" cxnId="{AD3D9323-4749-4E8C-9D6A-A960497372E7}">
      <dgm:prSet/>
      <dgm:spPr/>
      <dgm:t>
        <a:bodyPr/>
        <a:lstStyle/>
        <a:p>
          <a:endParaRPr lang="en-US"/>
        </a:p>
      </dgm:t>
    </dgm:pt>
    <dgm:pt modelId="{1205E32D-CC05-4FAF-8D6F-8D6AB3A214F8}" type="sibTrans" cxnId="{AD3D9323-4749-4E8C-9D6A-A960497372E7}">
      <dgm:prSet/>
      <dgm:spPr/>
      <dgm:t>
        <a:bodyPr/>
        <a:lstStyle/>
        <a:p>
          <a:endParaRPr lang="en-US"/>
        </a:p>
      </dgm:t>
    </dgm:pt>
    <dgm:pt modelId="{E5FB021D-6C99-4F8B-8491-0D68A88B9340}">
      <dgm:prSet/>
      <dgm:spPr/>
      <dgm:t>
        <a:bodyPr/>
        <a:lstStyle/>
        <a:p>
          <a:r>
            <a:rPr lang="bn-BD" dirty="0" smtClean="0">
              <a:solidFill>
                <a:schemeClr val="tx1"/>
              </a:solidFill>
              <a:latin typeface="Shonar Bangla" pitchFamily="34" charset="0"/>
              <a:cs typeface="Shonar Bangla" pitchFamily="34" charset="0"/>
            </a:rPr>
            <a:t>২৫-৩০ দিন</a:t>
          </a:r>
          <a:endParaRPr lang="en-US" dirty="0"/>
        </a:p>
      </dgm:t>
    </dgm:pt>
    <dgm:pt modelId="{4A6267FA-6B56-43BE-9D24-F1BCFA4816D4}" type="parTrans" cxnId="{78472C58-3C52-451C-9BE3-683286EAB29E}">
      <dgm:prSet/>
      <dgm:spPr/>
      <dgm:t>
        <a:bodyPr/>
        <a:lstStyle/>
        <a:p>
          <a:endParaRPr lang="en-US"/>
        </a:p>
      </dgm:t>
    </dgm:pt>
    <dgm:pt modelId="{F4DAD2AE-AAF3-48CA-A183-092DE18203BF}" type="sibTrans" cxnId="{78472C58-3C52-451C-9BE3-683286EAB29E}">
      <dgm:prSet/>
      <dgm:spPr/>
      <dgm:t>
        <a:bodyPr/>
        <a:lstStyle/>
        <a:p>
          <a:endParaRPr lang="en-US"/>
        </a:p>
      </dgm:t>
    </dgm:pt>
    <dgm:pt modelId="{8727D4DD-AD63-4A03-8A0D-21033AD0A6D4}" type="pres">
      <dgm:prSet presAssocID="{DF7F8B22-A5A6-4D20-96BD-3C8922B2BABC}" presName="cycle" presStyleCnt="0">
        <dgm:presLayoutVars>
          <dgm:chMax val="1"/>
          <dgm:dir/>
          <dgm:animLvl val="ctr"/>
          <dgm:resizeHandles val="exact"/>
        </dgm:presLayoutVars>
      </dgm:prSet>
      <dgm:spPr/>
      <dgm:t>
        <a:bodyPr/>
        <a:lstStyle/>
        <a:p>
          <a:endParaRPr lang="en-US"/>
        </a:p>
      </dgm:t>
    </dgm:pt>
    <dgm:pt modelId="{208D6D66-7CB1-4863-AB7F-A094C769CFF6}" type="pres">
      <dgm:prSet presAssocID="{9DF42C44-42D9-4F69-8F98-62896F572923}" presName="centerShape" presStyleLbl="node0" presStyleIdx="0" presStyleCnt="1" custScaleX="140418" custScaleY="123111"/>
      <dgm:spPr/>
      <dgm:t>
        <a:bodyPr/>
        <a:lstStyle/>
        <a:p>
          <a:endParaRPr lang="en-US"/>
        </a:p>
      </dgm:t>
    </dgm:pt>
    <dgm:pt modelId="{F8345712-FB7D-4640-BDC0-3FA0E1316C4C}" type="pres">
      <dgm:prSet presAssocID="{BAA2CF2E-7E39-4978-AE83-82E6896B0F1E}" presName="parTrans" presStyleLbl="bgSibTrans2D1" presStyleIdx="0" presStyleCnt="4"/>
      <dgm:spPr/>
      <dgm:t>
        <a:bodyPr/>
        <a:lstStyle/>
        <a:p>
          <a:endParaRPr lang="en-US"/>
        </a:p>
      </dgm:t>
    </dgm:pt>
    <dgm:pt modelId="{81044CCA-15FB-43CD-A204-F39123FC4DC6}" type="pres">
      <dgm:prSet presAssocID="{C6E3C030-F0C8-49A4-BC6B-E38762EA4CCC}" presName="node" presStyleLbl="node1" presStyleIdx="0" presStyleCnt="4">
        <dgm:presLayoutVars>
          <dgm:bulletEnabled val="1"/>
        </dgm:presLayoutVars>
      </dgm:prSet>
      <dgm:spPr/>
      <dgm:t>
        <a:bodyPr/>
        <a:lstStyle/>
        <a:p>
          <a:endParaRPr lang="en-US"/>
        </a:p>
      </dgm:t>
    </dgm:pt>
    <dgm:pt modelId="{4B8138C1-B403-4FF4-B038-CCE3A4B9DF3C}" type="pres">
      <dgm:prSet presAssocID="{9F1C8414-8BE3-4F1C-915E-5F4D224E9AA5}" presName="parTrans" presStyleLbl="bgSibTrans2D1" presStyleIdx="1" presStyleCnt="4"/>
      <dgm:spPr/>
      <dgm:t>
        <a:bodyPr/>
        <a:lstStyle/>
        <a:p>
          <a:endParaRPr lang="en-US"/>
        </a:p>
      </dgm:t>
    </dgm:pt>
    <dgm:pt modelId="{F4D808A8-9FE8-42AD-8E27-E09AEBA16A35}" type="pres">
      <dgm:prSet presAssocID="{3D8E093A-C220-40AF-A566-73753453C26E}" presName="node" presStyleLbl="node1" presStyleIdx="1" presStyleCnt="4">
        <dgm:presLayoutVars>
          <dgm:bulletEnabled val="1"/>
        </dgm:presLayoutVars>
      </dgm:prSet>
      <dgm:spPr/>
      <dgm:t>
        <a:bodyPr/>
        <a:lstStyle/>
        <a:p>
          <a:endParaRPr lang="en-US"/>
        </a:p>
      </dgm:t>
    </dgm:pt>
    <dgm:pt modelId="{19FDB126-DE19-4A95-8D6C-14040E575249}" type="pres">
      <dgm:prSet presAssocID="{9AE799BA-6172-491C-B0DF-75FB8BA58FED}" presName="parTrans" presStyleLbl="bgSibTrans2D1" presStyleIdx="2" presStyleCnt="4"/>
      <dgm:spPr/>
      <dgm:t>
        <a:bodyPr/>
        <a:lstStyle/>
        <a:p>
          <a:endParaRPr lang="en-US"/>
        </a:p>
      </dgm:t>
    </dgm:pt>
    <dgm:pt modelId="{ACC5BF50-07F7-4188-9C40-76D09EBD28D5}" type="pres">
      <dgm:prSet presAssocID="{3770B095-F79B-4655-ABAA-1CBE5E73DAB3}" presName="node" presStyleLbl="node1" presStyleIdx="2" presStyleCnt="4">
        <dgm:presLayoutVars>
          <dgm:bulletEnabled val="1"/>
        </dgm:presLayoutVars>
      </dgm:prSet>
      <dgm:spPr/>
      <dgm:t>
        <a:bodyPr/>
        <a:lstStyle/>
        <a:p>
          <a:endParaRPr lang="en-US"/>
        </a:p>
      </dgm:t>
    </dgm:pt>
    <dgm:pt modelId="{3BCE31DD-0EF7-4A00-9FE6-B969C686E36F}" type="pres">
      <dgm:prSet presAssocID="{4A6267FA-6B56-43BE-9D24-F1BCFA4816D4}" presName="parTrans" presStyleLbl="bgSibTrans2D1" presStyleIdx="3" presStyleCnt="4"/>
      <dgm:spPr/>
      <dgm:t>
        <a:bodyPr/>
        <a:lstStyle/>
        <a:p>
          <a:endParaRPr lang="en-US"/>
        </a:p>
      </dgm:t>
    </dgm:pt>
    <dgm:pt modelId="{EF7DA409-7876-4A79-8261-D80B35A6E045}" type="pres">
      <dgm:prSet presAssocID="{E5FB021D-6C99-4F8B-8491-0D68A88B9340}" presName="node" presStyleLbl="node1" presStyleIdx="3" presStyleCnt="4">
        <dgm:presLayoutVars>
          <dgm:bulletEnabled val="1"/>
        </dgm:presLayoutVars>
      </dgm:prSet>
      <dgm:spPr/>
      <dgm:t>
        <a:bodyPr/>
        <a:lstStyle/>
        <a:p>
          <a:endParaRPr lang="en-US"/>
        </a:p>
      </dgm:t>
    </dgm:pt>
  </dgm:ptLst>
  <dgm:cxnLst>
    <dgm:cxn modelId="{F4574F36-6FE3-46C2-BFF7-6BD6BD6F7753}" srcId="{9DF42C44-42D9-4F69-8F98-62896F572923}" destId="{3D8E093A-C220-40AF-A566-73753453C26E}" srcOrd="1" destOrd="0" parTransId="{9F1C8414-8BE3-4F1C-915E-5F4D224E9AA5}" sibTransId="{5F4A8648-88DE-45E9-86CE-0BA51ADEA7EB}"/>
    <dgm:cxn modelId="{AD3D9323-4749-4E8C-9D6A-A960497372E7}" srcId="{9DF42C44-42D9-4F69-8F98-62896F572923}" destId="{3770B095-F79B-4655-ABAA-1CBE5E73DAB3}" srcOrd="2" destOrd="0" parTransId="{9AE799BA-6172-491C-B0DF-75FB8BA58FED}" sibTransId="{1205E32D-CC05-4FAF-8D6F-8D6AB3A214F8}"/>
    <dgm:cxn modelId="{1B783793-AC84-406A-A58B-DD746032B49C}" type="presOf" srcId="{E5FB021D-6C99-4F8B-8491-0D68A88B9340}" destId="{EF7DA409-7876-4A79-8261-D80B35A6E045}" srcOrd="0" destOrd="0" presId="urn:microsoft.com/office/officeart/2005/8/layout/radial4"/>
    <dgm:cxn modelId="{2B3CD799-8A0C-459C-A7C5-18041FA39AF4}" type="presOf" srcId="{3770B095-F79B-4655-ABAA-1CBE5E73DAB3}" destId="{ACC5BF50-07F7-4188-9C40-76D09EBD28D5}" srcOrd="0" destOrd="0" presId="urn:microsoft.com/office/officeart/2005/8/layout/radial4"/>
    <dgm:cxn modelId="{8CD9A2A1-4573-486B-8668-209A246B948E}" type="presOf" srcId="{3D8E093A-C220-40AF-A566-73753453C26E}" destId="{F4D808A8-9FE8-42AD-8E27-E09AEBA16A35}" srcOrd="0" destOrd="0" presId="urn:microsoft.com/office/officeart/2005/8/layout/radial4"/>
    <dgm:cxn modelId="{5A787A75-2E41-4EE4-8CA0-74138769E51D}" type="presOf" srcId="{BAA2CF2E-7E39-4978-AE83-82E6896B0F1E}" destId="{F8345712-FB7D-4640-BDC0-3FA0E1316C4C}" srcOrd="0" destOrd="0" presId="urn:microsoft.com/office/officeart/2005/8/layout/radial4"/>
    <dgm:cxn modelId="{A2F87573-6B4C-4A17-907C-47DD07F7354A}" srcId="{DF7F8B22-A5A6-4D20-96BD-3C8922B2BABC}" destId="{9DF42C44-42D9-4F69-8F98-62896F572923}" srcOrd="0" destOrd="0" parTransId="{13A0459E-7F9A-4948-8681-63CA47B1CFB7}" sibTransId="{06C91B82-5F3C-40D4-9266-01C18893C649}"/>
    <dgm:cxn modelId="{88B922F0-F7AD-4A48-974A-78C29A157D69}" type="presOf" srcId="{9DF42C44-42D9-4F69-8F98-62896F572923}" destId="{208D6D66-7CB1-4863-AB7F-A094C769CFF6}" srcOrd="0" destOrd="0" presId="urn:microsoft.com/office/officeart/2005/8/layout/radial4"/>
    <dgm:cxn modelId="{F8CDDC29-C3D7-417D-AF9D-8E5072A7970B}" type="presOf" srcId="{9AE799BA-6172-491C-B0DF-75FB8BA58FED}" destId="{19FDB126-DE19-4A95-8D6C-14040E575249}" srcOrd="0" destOrd="0" presId="urn:microsoft.com/office/officeart/2005/8/layout/radial4"/>
    <dgm:cxn modelId="{25649218-BB1E-416F-9248-C0891A9BEA61}" type="presOf" srcId="{DF7F8B22-A5A6-4D20-96BD-3C8922B2BABC}" destId="{8727D4DD-AD63-4A03-8A0D-21033AD0A6D4}" srcOrd="0" destOrd="0" presId="urn:microsoft.com/office/officeart/2005/8/layout/radial4"/>
    <dgm:cxn modelId="{956AD0FC-D3DF-49FC-9414-1FAF5AB2691F}" type="presOf" srcId="{4A6267FA-6B56-43BE-9D24-F1BCFA4816D4}" destId="{3BCE31DD-0EF7-4A00-9FE6-B969C686E36F}" srcOrd="0" destOrd="0" presId="urn:microsoft.com/office/officeart/2005/8/layout/radial4"/>
    <dgm:cxn modelId="{78472C58-3C52-451C-9BE3-683286EAB29E}" srcId="{9DF42C44-42D9-4F69-8F98-62896F572923}" destId="{E5FB021D-6C99-4F8B-8491-0D68A88B9340}" srcOrd="3" destOrd="0" parTransId="{4A6267FA-6B56-43BE-9D24-F1BCFA4816D4}" sibTransId="{F4DAD2AE-AAF3-48CA-A183-092DE18203BF}"/>
    <dgm:cxn modelId="{03C20560-3FC3-4931-9DE3-78BE938D0D3B}" type="presOf" srcId="{C6E3C030-F0C8-49A4-BC6B-E38762EA4CCC}" destId="{81044CCA-15FB-43CD-A204-F39123FC4DC6}" srcOrd="0" destOrd="0" presId="urn:microsoft.com/office/officeart/2005/8/layout/radial4"/>
    <dgm:cxn modelId="{2426704E-E290-46BF-B745-D2352AB24C2A}" srcId="{9DF42C44-42D9-4F69-8F98-62896F572923}" destId="{C6E3C030-F0C8-49A4-BC6B-E38762EA4CCC}" srcOrd="0" destOrd="0" parTransId="{BAA2CF2E-7E39-4978-AE83-82E6896B0F1E}" sibTransId="{891E2191-CC1C-4592-9D57-DE67C16C0B77}"/>
    <dgm:cxn modelId="{314F03B6-8196-48E1-A6B2-FAA3C799AFED}" type="presOf" srcId="{9F1C8414-8BE3-4F1C-915E-5F4D224E9AA5}" destId="{4B8138C1-B403-4FF4-B038-CCE3A4B9DF3C}" srcOrd="0" destOrd="0" presId="urn:microsoft.com/office/officeart/2005/8/layout/radial4"/>
    <dgm:cxn modelId="{14C19F61-2D1B-47FE-91ED-FE3B46F5FCB8}" type="presParOf" srcId="{8727D4DD-AD63-4A03-8A0D-21033AD0A6D4}" destId="{208D6D66-7CB1-4863-AB7F-A094C769CFF6}" srcOrd="0" destOrd="0" presId="urn:microsoft.com/office/officeart/2005/8/layout/radial4"/>
    <dgm:cxn modelId="{70267D99-C088-4939-916E-6FEE2E8914B5}" type="presParOf" srcId="{8727D4DD-AD63-4A03-8A0D-21033AD0A6D4}" destId="{F8345712-FB7D-4640-BDC0-3FA0E1316C4C}" srcOrd="1" destOrd="0" presId="urn:microsoft.com/office/officeart/2005/8/layout/radial4"/>
    <dgm:cxn modelId="{66A38B6A-8D83-4B3C-A024-55DE012FC9C6}" type="presParOf" srcId="{8727D4DD-AD63-4A03-8A0D-21033AD0A6D4}" destId="{81044CCA-15FB-43CD-A204-F39123FC4DC6}" srcOrd="2" destOrd="0" presId="urn:microsoft.com/office/officeart/2005/8/layout/radial4"/>
    <dgm:cxn modelId="{A9D1FE58-6C23-456C-B6C6-F40300DCC3B1}" type="presParOf" srcId="{8727D4DD-AD63-4A03-8A0D-21033AD0A6D4}" destId="{4B8138C1-B403-4FF4-B038-CCE3A4B9DF3C}" srcOrd="3" destOrd="0" presId="urn:microsoft.com/office/officeart/2005/8/layout/radial4"/>
    <dgm:cxn modelId="{B46B9FF2-30B0-4546-B57B-6BC755B7595C}" type="presParOf" srcId="{8727D4DD-AD63-4A03-8A0D-21033AD0A6D4}" destId="{F4D808A8-9FE8-42AD-8E27-E09AEBA16A35}" srcOrd="4" destOrd="0" presId="urn:microsoft.com/office/officeart/2005/8/layout/radial4"/>
    <dgm:cxn modelId="{B8E38254-819E-4E09-B840-D8EAA66841BC}" type="presParOf" srcId="{8727D4DD-AD63-4A03-8A0D-21033AD0A6D4}" destId="{19FDB126-DE19-4A95-8D6C-14040E575249}" srcOrd="5" destOrd="0" presId="urn:microsoft.com/office/officeart/2005/8/layout/radial4"/>
    <dgm:cxn modelId="{0750F488-44DC-486E-A4DE-DB506AA075DD}" type="presParOf" srcId="{8727D4DD-AD63-4A03-8A0D-21033AD0A6D4}" destId="{ACC5BF50-07F7-4188-9C40-76D09EBD28D5}" srcOrd="6" destOrd="0" presId="urn:microsoft.com/office/officeart/2005/8/layout/radial4"/>
    <dgm:cxn modelId="{CA1CEF20-30DA-45A0-B727-951B6B2AFF62}" type="presParOf" srcId="{8727D4DD-AD63-4A03-8A0D-21033AD0A6D4}" destId="{3BCE31DD-0EF7-4A00-9FE6-B969C686E36F}" srcOrd="7" destOrd="0" presId="urn:microsoft.com/office/officeart/2005/8/layout/radial4"/>
    <dgm:cxn modelId="{0E82EDE8-6348-4E1F-9FF9-47C4B3234B5A}" type="presParOf" srcId="{8727D4DD-AD63-4A03-8A0D-21033AD0A6D4}" destId="{EF7DA409-7876-4A79-8261-D80B35A6E045}" srcOrd="8" destOrd="0" presId="urn:microsoft.com/office/officeart/2005/8/layout/radial4"/>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F7F8B22-A5A6-4D20-96BD-3C8922B2BABC}"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9DF42C44-42D9-4F69-8F98-62896F572923}">
      <dgm:prSet phldrT="[Text]" custT="1"/>
      <dgm:spPr/>
      <dgm:t>
        <a:bodyPr/>
        <a:lstStyle/>
        <a:p>
          <a:r>
            <a:rPr lang="bn-BD" sz="2400" b="1" dirty="0" smtClean="0">
              <a:solidFill>
                <a:schemeClr val="tx1"/>
              </a:solidFill>
              <a:latin typeface="Shonar Bangla" pitchFamily="34" charset="0"/>
              <a:cs typeface="Shonar Bangla" pitchFamily="34" charset="0"/>
            </a:rPr>
            <a:t>বোরো </a:t>
          </a:r>
          <a:r>
            <a:rPr lang="en-US" sz="2400" b="1" dirty="0" err="1" smtClean="0">
              <a:solidFill>
                <a:schemeClr val="tx1"/>
              </a:solidFill>
              <a:latin typeface="Shonar Bangla" pitchFamily="34" charset="0"/>
              <a:cs typeface="Shonar Bangla" pitchFamily="34" charset="0"/>
            </a:rPr>
            <a:t>মৌসুমে</a:t>
          </a:r>
          <a:r>
            <a:rPr lang="bn-BD" sz="2400" b="1" dirty="0" smtClean="0">
              <a:solidFill>
                <a:schemeClr val="tx1"/>
              </a:solidFill>
              <a:latin typeface="Shonar Bangla" pitchFamily="34" charset="0"/>
              <a:cs typeface="Shonar Bangla" pitchFamily="34" charset="0"/>
            </a:rPr>
            <a:t> রোপনের জন্য চারার বয়স  হতে  হবে ?</a:t>
          </a:r>
          <a:endParaRPr lang="en-US" sz="2400" b="1" dirty="0">
            <a:solidFill>
              <a:schemeClr val="tx1"/>
            </a:solidFill>
            <a:latin typeface="Shonar Bangla" pitchFamily="34" charset="0"/>
            <a:cs typeface="Shonar Bangla" pitchFamily="34" charset="0"/>
          </a:endParaRPr>
        </a:p>
      </dgm:t>
    </dgm:pt>
    <dgm:pt modelId="{13A0459E-7F9A-4948-8681-63CA47B1CFB7}" type="parTrans" cxnId="{A2F87573-6B4C-4A17-907C-47DD07F7354A}">
      <dgm:prSet/>
      <dgm:spPr/>
      <dgm:t>
        <a:bodyPr/>
        <a:lstStyle/>
        <a:p>
          <a:endParaRPr lang="en-US">
            <a:latin typeface="Shonar Bangla" pitchFamily="34" charset="0"/>
            <a:cs typeface="Shonar Bangla" pitchFamily="34" charset="0"/>
          </a:endParaRPr>
        </a:p>
      </dgm:t>
    </dgm:pt>
    <dgm:pt modelId="{06C91B82-5F3C-40D4-9266-01C18893C649}" type="sibTrans" cxnId="{A2F87573-6B4C-4A17-907C-47DD07F7354A}">
      <dgm:prSet/>
      <dgm:spPr/>
      <dgm:t>
        <a:bodyPr/>
        <a:lstStyle/>
        <a:p>
          <a:endParaRPr lang="en-US">
            <a:latin typeface="Shonar Bangla" pitchFamily="34" charset="0"/>
            <a:cs typeface="Shonar Bangla" pitchFamily="34" charset="0"/>
          </a:endParaRPr>
        </a:p>
      </dgm:t>
    </dgm:pt>
    <dgm:pt modelId="{C6E3C030-F0C8-49A4-BC6B-E38762EA4CCC}">
      <dgm:prSet phldrT="[Text]"/>
      <dgm:spPr/>
      <dgm:t>
        <a:bodyPr/>
        <a:lstStyle/>
        <a:p>
          <a:r>
            <a:rPr lang="bn-BD" dirty="0" smtClean="0">
              <a:solidFill>
                <a:schemeClr val="tx1"/>
              </a:solidFill>
              <a:latin typeface="Shonar Bangla" pitchFamily="34" charset="0"/>
              <a:cs typeface="Shonar Bangla" pitchFamily="34" charset="0"/>
            </a:rPr>
            <a:t>২৫-৩০ দিন</a:t>
          </a:r>
          <a:endParaRPr lang="en-US" dirty="0">
            <a:latin typeface="Shonar Bangla" pitchFamily="34" charset="0"/>
            <a:cs typeface="Shonar Bangla" pitchFamily="34" charset="0"/>
          </a:endParaRPr>
        </a:p>
      </dgm:t>
    </dgm:pt>
    <dgm:pt modelId="{BAA2CF2E-7E39-4978-AE83-82E6896B0F1E}" type="parTrans" cxnId="{2426704E-E290-46BF-B745-D2352AB24C2A}">
      <dgm:prSet/>
      <dgm:spPr/>
      <dgm:t>
        <a:bodyPr/>
        <a:lstStyle/>
        <a:p>
          <a:endParaRPr lang="en-US">
            <a:latin typeface="Shonar Bangla" pitchFamily="34" charset="0"/>
            <a:cs typeface="Shonar Bangla" pitchFamily="34" charset="0"/>
          </a:endParaRPr>
        </a:p>
      </dgm:t>
    </dgm:pt>
    <dgm:pt modelId="{891E2191-CC1C-4592-9D57-DE67C16C0B77}" type="sibTrans" cxnId="{2426704E-E290-46BF-B745-D2352AB24C2A}">
      <dgm:prSet/>
      <dgm:spPr/>
      <dgm:t>
        <a:bodyPr/>
        <a:lstStyle/>
        <a:p>
          <a:endParaRPr lang="en-US">
            <a:latin typeface="Shonar Bangla" pitchFamily="34" charset="0"/>
            <a:cs typeface="Shonar Bangla" pitchFamily="34" charset="0"/>
          </a:endParaRPr>
        </a:p>
      </dgm:t>
    </dgm:pt>
    <dgm:pt modelId="{3D8E093A-C220-40AF-A566-73753453C26E}">
      <dgm:prSet phldrT="[Text]"/>
      <dgm:spPr/>
      <dgm:t>
        <a:bodyPr/>
        <a:lstStyle/>
        <a:p>
          <a:r>
            <a:rPr lang="bn-BD" dirty="0" smtClean="0">
              <a:solidFill>
                <a:schemeClr val="tx1"/>
              </a:solidFill>
              <a:latin typeface="Shonar Bangla" pitchFamily="34" charset="0"/>
              <a:cs typeface="Shonar Bangla" pitchFamily="34" charset="0"/>
            </a:rPr>
            <a:t>৩০-৩৫ দিন</a:t>
          </a:r>
          <a:endParaRPr lang="en-US" dirty="0">
            <a:latin typeface="Shonar Bangla" pitchFamily="34" charset="0"/>
            <a:cs typeface="Shonar Bangla" pitchFamily="34" charset="0"/>
          </a:endParaRPr>
        </a:p>
      </dgm:t>
    </dgm:pt>
    <dgm:pt modelId="{9F1C8414-8BE3-4F1C-915E-5F4D224E9AA5}" type="parTrans" cxnId="{F4574F36-6FE3-46C2-BFF7-6BD6BD6F7753}">
      <dgm:prSet/>
      <dgm:spPr/>
      <dgm:t>
        <a:bodyPr/>
        <a:lstStyle/>
        <a:p>
          <a:endParaRPr lang="en-US">
            <a:latin typeface="Shonar Bangla" pitchFamily="34" charset="0"/>
            <a:cs typeface="Shonar Bangla" pitchFamily="34" charset="0"/>
          </a:endParaRPr>
        </a:p>
      </dgm:t>
    </dgm:pt>
    <dgm:pt modelId="{5F4A8648-88DE-45E9-86CE-0BA51ADEA7EB}" type="sibTrans" cxnId="{F4574F36-6FE3-46C2-BFF7-6BD6BD6F7753}">
      <dgm:prSet/>
      <dgm:spPr/>
      <dgm:t>
        <a:bodyPr/>
        <a:lstStyle/>
        <a:p>
          <a:endParaRPr lang="en-US">
            <a:latin typeface="Shonar Bangla" pitchFamily="34" charset="0"/>
            <a:cs typeface="Shonar Bangla" pitchFamily="34" charset="0"/>
          </a:endParaRPr>
        </a:p>
      </dgm:t>
    </dgm:pt>
    <dgm:pt modelId="{3770B095-F79B-4655-ABAA-1CBE5E73DAB3}">
      <dgm:prSet phldrT="[Text]"/>
      <dgm:spPr/>
      <dgm:t>
        <a:bodyPr/>
        <a:lstStyle/>
        <a:p>
          <a:r>
            <a:rPr lang="bn-BD" dirty="0" smtClean="0">
              <a:solidFill>
                <a:schemeClr val="tx1"/>
              </a:solidFill>
              <a:latin typeface="Shonar Bangla" pitchFamily="34" charset="0"/>
              <a:cs typeface="Shonar Bangla" pitchFamily="34" charset="0"/>
            </a:rPr>
            <a:t>৩৫-৪০ দিন</a:t>
          </a:r>
          <a:endParaRPr lang="en-US" dirty="0">
            <a:latin typeface="Shonar Bangla" pitchFamily="34" charset="0"/>
            <a:cs typeface="Shonar Bangla" pitchFamily="34" charset="0"/>
          </a:endParaRPr>
        </a:p>
      </dgm:t>
    </dgm:pt>
    <dgm:pt modelId="{9AE799BA-6172-491C-B0DF-75FB8BA58FED}" type="parTrans" cxnId="{AD3D9323-4749-4E8C-9D6A-A960497372E7}">
      <dgm:prSet/>
      <dgm:spPr/>
      <dgm:t>
        <a:bodyPr/>
        <a:lstStyle/>
        <a:p>
          <a:endParaRPr lang="en-US">
            <a:latin typeface="Shonar Bangla" pitchFamily="34" charset="0"/>
            <a:cs typeface="Shonar Bangla" pitchFamily="34" charset="0"/>
          </a:endParaRPr>
        </a:p>
      </dgm:t>
    </dgm:pt>
    <dgm:pt modelId="{1205E32D-CC05-4FAF-8D6F-8D6AB3A214F8}" type="sibTrans" cxnId="{AD3D9323-4749-4E8C-9D6A-A960497372E7}">
      <dgm:prSet/>
      <dgm:spPr/>
      <dgm:t>
        <a:bodyPr/>
        <a:lstStyle/>
        <a:p>
          <a:endParaRPr lang="en-US">
            <a:latin typeface="Shonar Bangla" pitchFamily="34" charset="0"/>
            <a:cs typeface="Shonar Bangla" pitchFamily="34" charset="0"/>
          </a:endParaRPr>
        </a:p>
      </dgm:t>
    </dgm:pt>
    <dgm:pt modelId="{E5FB021D-6C99-4F8B-8491-0D68A88B9340}">
      <dgm:prSet/>
      <dgm:spPr/>
      <dgm:t>
        <a:bodyPr/>
        <a:lstStyle/>
        <a:p>
          <a:r>
            <a:rPr lang="bn-BD" dirty="0" smtClean="0">
              <a:solidFill>
                <a:schemeClr val="tx1"/>
              </a:solidFill>
              <a:latin typeface="Shonar Bangla" pitchFamily="34" charset="0"/>
              <a:cs typeface="Shonar Bangla" pitchFamily="34" charset="0"/>
            </a:rPr>
            <a:t>৩৫-৪৫ দিন</a:t>
          </a:r>
          <a:endParaRPr lang="en-US" dirty="0">
            <a:latin typeface="Shonar Bangla" pitchFamily="34" charset="0"/>
            <a:cs typeface="Shonar Bangla" pitchFamily="34" charset="0"/>
          </a:endParaRPr>
        </a:p>
      </dgm:t>
    </dgm:pt>
    <dgm:pt modelId="{4A6267FA-6B56-43BE-9D24-F1BCFA4816D4}" type="parTrans" cxnId="{78472C58-3C52-451C-9BE3-683286EAB29E}">
      <dgm:prSet/>
      <dgm:spPr/>
      <dgm:t>
        <a:bodyPr/>
        <a:lstStyle/>
        <a:p>
          <a:endParaRPr lang="en-US">
            <a:latin typeface="Shonar Bangla" pitchFamily="34" charset="0"/>
            <a:cs typeface="Shonar Bangla" pitchFamily="34" charset="0"/>
          </a:endParaRPr>
        </a:p>
      </dgm:t>
    </dgm:pt>
    <dgm:pt modelId="{F4DAD2AE-AAF3-48CA-A183-092DE18203BF}" type="sibTrans" cxnId="{78472C58-3C52-451C-9BE3-683286EAB29E}">
      <dgm:prSet/>
      <dgm:spPr/>
      <dgm:t>
        <a:bodyPr/>
        <a:lstStyle/>
        <a:p>
          <a:endParaRPr lang="en-US">
            <a:latin typeface="Shonar Bangla" pitchFamily="34" charset="0"/>
            <a:cs typeface="Shonar Bangla" pitchFamily="34" charset="0"/>
          </a:endParaRPr>
        </a:p>
      </dgm:t>
    </dgm:pt>
    <dgm:pt modelId="{8727D4DD-AD63-4A03-8A0D-21033AD0A6D4}" type="pres">
      <dgm:prSet presAssocID="{DF7F8B22-A5A6-4D20-96BD-3C8922B2BABC}" presName="cycle" presStyleCnt="0">
        <dgm:presLayoutVars>
          <dgm:chMax val="1"/>
          <dgm:dir/>
          <dgm:animLvl val="ctr"/>
          <dgm:resizeHandles val="exact"/>
        </dgm:presLayoutVars>
      </dgm:prSet>
      <dgm:spPr/>
      <dgm:t>
        <a:bodyPr/>
        <a:lstStyle/>
        <a:p>
          <a:endParaRPr lang="en-US"/>
        </a:p>
      </dgm:t>
    </dgm:pt>
    <dgm:pt modelId="{208D6D66-7CB1-4863-AB7F-A094C769CFF6}" type="pres">
      <dgm:prSet presAssocID="{9DF42C44-42D9-4F69-8F98-62896F572923}" presName="centerShape" presStyleLbl="node0" presStyleIdx="0" presStyleCnt="1" custScaleX="171546" custScaleY="140057"/>
      <dgm:spPr/>
      <dgm:t>
        <a:bodyPr/>
        <a:lstStyle/>
        <a:p>
          <a:endParaRPr lang="en-US"/>
        </a:p>
      </dgm:t>
    </dgm:pt>
    <dgm:pt modelId="{F8345712-FB7D-4640-BDC0-3FA0E1316C4C}" type="pres">
      <dgm:prSet presAssocID="{BAA2CF2E-7E39-4978-AE83-82E6896B0F1E}" presName="parTrans" presStyleLbl="bgSibTrans2D1" presStyleIdx="0" presStyleCnt="4"/>
      <dgm:spPr/>
      <dgm:t>
        <a:bodyPr/>
        <a:lstStyle/>
        <a:p>
          <a:endParaRPr lang="en-US"/>
        </a:p>
      </dgm:t>
    </dgm:pt>
    <dgm:pt modelId="{81044CCA-15FB-43CD-A204-F39123FC4DC6}" type="pres">
      <dgm:prSet presAssocID="{C6E3C030-F0C8-49A4-BC6B-E38762EA4CCC}" presName="node" presStyleLbl="node1" presStyleIdx="0" presStyleCnt="4">
        <dgm:presLayoutVars>
          <dgm:bulletEnabled val="1"/>
        </dgm:presLayoutVars>
      </dgm:prSet>
      <dgm:spPr/>
      <dgm:t>
        <a:bodyPr/>
        <a:lstStyle/>
        <a:p>
          <a:endParaRPr lang="en-US"/>
        </a:p>
      </dgm:t>
    </dgm:pt>
    <dgm:pt modelId="{4B8138C1-B403-4FF4-B038-CCE3A4B9DF3C}" type="pres">
      <dgm:prSet presAssocID="{9F1C8414-8BE3-4F1C-915E-5F4D224E9AA5}" presName="parTrans" presStyleLbl="bgSibTrans2D1" presStyleIdx="1" presStyleCnt="4"/>
      <dgm:spPr/>
      <dgm:t>
        <a:bodyPr/>
        <a:lstStyle/>
        <a:p>
          <a:endParaRPr lang="en-US"/>
        </a:p>
      </dgm:t>
    </dgm:pt>
    <dgm:pt modelId="{F4D808A8-9FE8-42AD-8E27-E09AEBA16A35}" type="pres">
      <dgm:prSet presAssocID="{3D8E093A-C220-40AF-A566-73753453C26E}" presName="node" presStyleLbl="node1" presStyleIdx="1" presStyleCnt="4">
        <dgm:presLayoutVars>
          <dgm:bulletEnabled val="1"/>
        </dgm:presLayoutVars>
      </dgm:prSet>
      <dgm:spPr/>
      <dgm:t>
        <a:bodyPr/>
        <a:lstStyle/>
        <a:p>
          <a:endParaRPr lang="en-US"/>
        </a:p>
      </dgm:t>
    </dgm:pt>
    <dgm:pt modelId="{19FDB126-DE19-4A95-8D6C-14040E575249}" type="pres">
      <dgm:prSet presAssocID="{9AE799BA-6172-491C-B0DF-75FB8BA58FED}" presName="parTrans" presStyleLbl="bgSibTrans2D1" presStyleIdx="2" presStyleCnt="4"/>
      <dgm:spPr/>
      <dgm:t>
        <a:bodyPr/>
        <a:lstStyle/>
        <a:p>
          <a:endParaRPr lang="en-US"/>
        </a:p>
      </dgm:t>
    </dgm:pt>
    <dgm:pt modelId="{ACC5BF50-07F7-4188-9C40-76D09EBD28D5}" type="pres">
      <dgm:prSet presAssocID="{3770B095-F79B-4655-ABAA-1CBE5E73DAB3}" presName="node" presStyleLbl="node1" presStyleIdx="2" presStyleCnt="4">
        <dgm:presLayoutVars>
          <dgm:bulletEnabled val="1"/>
        </dgm:presLayoutVars>
      </dgm:prSet>
      <dgm:spPr/>
      <dgm:t>
        <a:bodyPr/>
        <a:lstStyle/>
        <a:p>
          <a:endParaRPr lang="en-US"/>
        </a:p>
      </dgm:t>
    </dgm:pt>
    <dgm:pt modelId="{3BCE31DD-0EF7-4A00-9FE6-B969C686E36F}" type="pres">
      <dgm:prSet presAssocID="{4A6267FA-6B56-43BE-9D24-F1BCFA4816D4}" presName="parTrans" presStyleLbl="bgSibTrans2D1" presStyleIdx="3" presStyleCnt="4"/>
      <dgm:spPr/>
      <dgm:t>
        <a:bodyPr/>
        <a:lstStyle/>
        <a:p>
          <a:endParaRPr lang="en-US"/>
        </a:p>
      </dgm:t>
    </dgm:pt>
    <dgm:pt modelId="{EF7DA409-7876-4A79-8261-D80B35A6E045}" type="pres">
      <dgm:prSet presAssocID="{E5FB021D-6C99-4F8B-8491-0D68A88B9340}" presName="node" presStyleLbl="node1" presStyleIdx="3" presStyleCnt="4">
        <dgm:presLayoutVars>
          <dgm:bulletEnabled val="1"/>
        </dgm:presLayoutVars>
      </dgm:prSet>
      <dgm:spPr/>
      <dgm:t>
        <a:bodyPr/>
        <a:lstStyle/>
        <a:p>
          <a:endParaRPr lang="en-US"/>
        </a:p>
      </dgm:t>
    </dgm:pt>
  </dgm:ptLst>
  <dgm:cxnLst>
    <dgm:cxn modelId="{6C39AF30-6334-494B-A5C5-9F330E99A3E1}" type="presOf" srcId="{DF7F8B22-A5A6-4D20-96BD-3C8922B2BABC}" destId="{8727D4DD-AD63-4A03-8A0D-21033AD0A6D4}" srcOrd="0" destOrd="0" presId="urn:microsoft.com/office/officeart/2005/8/layout/radial4"/>
    <dgm:cxn modelId="{816BE349-5B20-47A9-868A-20C04E11E688}" type="presOf" srcId="{9AE799BA-6172-491C-B0DF-75FB8BA58FED}" destId="{19FDB126-DE19-4A95-8D6C-14040E575249}" srcOrd="0" destOrd="0" presId="urn:microsoft.com/office/officeart/2005/8/layout/radial4"/>
    <dgm:cxn modelId="{C8684201-7DB2-47FC-AF0A-420491F20BE7}" type="presOf" srcId="{4A6267FA-6B56-43BE-9D24-F1BCFA4816D4}" destId="{3BCE31DD-0EF7-4A00-9FE6-B969C686E36F}" srcOrd="0" destOrd="0" presId="urn:microsoft.com/office/officeart/2005/8/layout/radial4"/>
    <dgm:cxn modelId="{F4574F36-6FE3-46C2-BFF7-6BD6BD6F7753}" srcId="{9DF42C44-42D9-4F69-8F98-62896F572923}" destId="{3D8E093A-C220-40AF-A566-73753453C26E}" srcOrd="1" destOrd="0" parTransId="{9F1C8414-8BE3-4F1C-915E-5F4D224E9AA5}" sibTransId="{5F4A8648-88DE-45E9-86CE-0BA51ADEA7EB}"/>
    <dgm:cxn modelId="{2426704E-E290-46BF-B745-D2352AB24C2A}" srcId="{9DF42C44-42D9-4F69-8F98-62896F572923}" destId="{C6E3C030-F0C8-49A4-BC6B-E38762EA4CCC}" srcOrd="0" destOrd="0" parTransId="{BAA2CF2E-7E39-4978-AE83-82E6896B0F1E}" sibTransId="{891E2191-CC1C-4592-9D57-DE67C16C0B77}"/>
    <dgm:cxn modelId="{78472C58-3C52-451C-9BE3-683286EAB29E}" srcId="{9DF42C44-42D9-4F69-8F98-62896F572923}" destId="{E5FB021D-6C99-4F8B-8491-0D68A88B9340}" srcOrd="3" destOrd="0" parTransId="{4A6267FA-6B56-43BE-9D24-F1BCFA4816D4}" sibTransId="{F4DAD2AE-AAF3-48CA-A183-092DE18203BF}"/>
    <dgm:cxn modelId="{40A93FF9-A2A3-4CA0-AABE-38AEDB2C6AC4}" type="presOf" srcId="{3770B095-F79B-4655-ABAA-1CBE5E73DAB3}" destId="{ACC5BF50-07F7-4188-9C40-76D09EBD28D5}" srcOrd="0" destOrd="0" presId="urn:microsoft.com/office/officeart/2005/8/layout/radial4"/>
    <dgm:cxn modelId="{8C51330F-647B-4D62-8344-F5C8947BE590}" type="presOf" srcId="{BAA2CF2E-7E39-4978-AE83-82E6896B0F1E}" destId="{F8345712-FB7D-4640-BDC0-3FA0E1316C4C}" srcOrd="0" destOrd="0" presId="urn:microsoft.com/office/officeart/2005/8/layout/radial4"/>
    <dgm:cxn modelId="{A2F87573-6B4C-4A17-907C-47DD07F7354A}" srcId="{DF7F8B22-A5A6-4D20-96BD-3C8922B2BABC}" destId="{9DF42C44-42D9-4F69-8F98-62896F572923}" srcOrd="0" destOrd="0" parTransId="{13A0459E-7F9A-4948-8681-63CA47B1CFB7}" sibTransId="{06C91B82-5F3C-40D4-9266-01C18893C649}"/>
    <dgm:cxn modelId="{FA881BC1-0B46-4CE1-B961-ED4E9677F54D}" type="presOf" srcId="{9F1C8414-8BE3-4F1C-915E-5F4D224E9AA5}" destId="{4B8138C1-B403-4FF4-B038-CCE3A4B9DF3C}" srcOrd="0" destOrd="0" presId="urn:microsoft.com/office/officeart/2005/8/layout/radial4"/>
    <dgm:cxn modelId="{AD3D9323-4749-4E8C-9D6A-A960497372E7}" srcId="{9DF42C44-42D9-4F69-8F98-62896F572923}" destId="{3770B095-F79B-4655-ABAA-1CBE5E73DAB3}" srcOrd="2" destOrd="0" parTransId="{9AE799BA-6172-491C-B0DF-75FB8BA58FED}" sibTransId="{1205E32D-CC05-4FAF-8D6F-8D6AB3A214F8}"/>
    <dgm:cxn modelId="{D99E69AD-A298-4AF1-BD47-16F8E2A4549B}" type="presOf" srcId="{E5FB021D-6C99-4F8B-8491-0D68A88B9340}" destId="{EF7DA409-7876-4A79-8261-D80B35A6E045}" srcOrd="0" destOrd="0" presId="urn:microsoft.com/office/officeart/2005/8/layout/radial4"/>
    <dgm:cxn modelId="{10332B67-4D13-4CE5-B0F0-5FADAAF64F95}" type="presOf" srcId="{9DF42C44-42D9-4F69-8F98-62896F572923}" destId="{208D6D66-7CB1-4863-AB7F-A094C769CFF6}" srcOrd="0" destOrd="0" presId="urn:microsoft.com/office/officeart/2005/8/layout/radial4"/>
    <dgm:cxn modelId="{69C0C35C-F415-43B6-AE19-13CD77C4D13F}" type="presOf" srcId="{3D8E093A-C220-40AF-A566-73753453C26E}" destId="{F4D808A8-9FE8-42AD-8E27-E09AEBA16A35}" srcOrd="0" destOrd="0" presId="urn:microsoft.com/office/officeart/2005/8/layout/radial4"/>
    <dgm:cxn modelId="{0508A40A-A616-4A81-AB44-2A7D4504F590}" type="presOf" srcId="{C6E3C030-F0C8-49A4-BC6B-E38762EA4CCC}" destId="{81044CCA-15FB-43CD-A204-F39123FC4DC6}" srcOrd="0" destOrd="0" presId="urn:microsoft.com/office/officeart/2005/8/layout/radial4"/>
    <dgm:cxn modelId="{CD3F7E7F-B97C-46B2-9B44-F91724A04DC9}" type="presParOf" srcId="{8727D4DD-AD63-4A03-8A0D-21033AD0A6D4}" destId="{208D6D66-7CB1-4863-AB7F-A094C769CFF6}" srcOrd="0" destOrd="0" presId="urn:microsoft.com/office/officeart/2005/8/layout/radial4"/>
    <dgm:cxn modelId="{2332538F-D8A3-499D-8FC8-7ADF28DEB235}" type="presParOf" srcId="{8727D4DD-AD63-4A03-8A0D-21033AD0A6D4}" destId="{F8345712-FB7D-4640-BDC0-3FA0E1316C4C}" srcOrd="1" destOrd="0" presId="urn:microsoft.com/office/officeart/2005/8/layout/radial4"/>
    <dgm:cxn modelId="{690F2E80-78CC-49E6-9186-983A4375633A}" type="presParOf" srcId="{8727D4DD-AD63-4A03-8A0D-21033AD0A6D4}" destId="{81044CCA-15FB-43CD-A204-F39123FC4DC6}" srcOrd="2" destOrd="0" presId="urn:microsoft.com/office/officeart/2005/8/layout/radial4"/>
    <dgm:cxn modelId="{E823925F-3F32-4F39-980A-99E59B447337}" type="presParOf" srcId="{8727D4DD-AD63-4A03-8A0D-21033AD0A6D4}" destId="{4B8138C1-B403-4FF4-B038-CCE3A4B9DF3C}" srcOrd="3" destOrd="0" presId="urn:microsoft.com/office/officeart/2005/8/layout/radial4"/>
    <dgm:cxn modelId="{2187BCCC-FB22-45DE-8D25-10B936074DB8}" type="presParOf" srcId="{8727D4DD-AD63-4A03-8A0D-21033AD0A6D4}" destId="{F4D808A8-9FE8-42AD-8E27-E09AEBA16A35}" srcOrd="4" destOrd="0" presId="urn:microsoft.com/office/officeart/2005/8/layout/radial4"/>
    <dgm:cxn modelId="{6FAE2540-CCD3-4754-BACA-81BC669CF7FE}" type="presParOf" srcId="{8727D4DD-AD63-4A03-8A0D-21033AD0A6D4}" destId="{19FDB126-DE19-4A95-8D6C-14040E575249}" srcOrd="5" destOrd="0" presId="urn:microsoft.com/office/officeart/2005/8/layout/radial4"/>
    <dgm:cxn modelId="{4AD4733E-F652-40C7-99D7-46B924C630E5}" type="presParOf" srcId="{8727D4DD-AD63-4A03-8A0D-21033AD0A6D4}" destId="{ACC5BF50-07F7-4188-9C40-76D09EBD28D5}" srcOrd="6" destOrd="0" presId="urn:microsoft.com/office/officeart/2005/8/layout/radial4"/>
    <dgm:cxn modelId="{19B3C69E-506A-4159-A451-63D4FD4BB285}" type="presParOf" srcId="{8727D4DD-AD63-4A03-8A0D-21033AD0A6D4}" destId="{3BCE31DD-0EF7-4A00-9FE6-B969C686E36F}" srcOrd="7" destOrd="0" presId="urn:microsoft.com/office/officeart/2005/8/layout/radial4"/>
    <dgm:cxn modelId="{33D338C2-1501-4AC1-8885-C42B74B13B0D}" type="presParOf" srcId="{8727D4DD-AD63-4A03-8A0D-21033AD0A6D4}" destId="{EF7DA409-7876-4A79-8261-D80B35A6E045}" srcOrd="8" destOrd="0" presId="urn:microsoft.com/office/officeart/2005/8/layout/radial4"/>
  </dgm:cxnLst>
  <dgm:bg/>
  <dgm:whole/>
  <dgm:extLst>
    <a:ext uri="http://schemas.microsoft.com/office/drawing/2008/diagram">
      <dsp:dataModelExt xmlns="" xmlns:dsp="http://schemas.microsoft.com/office/drawing/2008/diagram" relId="rId16" minVer="http://schemas.openxmlformats.org/drawingml/2006/diagram"/>
    </a:ext>
    <a:ext uri="{C62137D5-CB1D-491B-B009-E17868A290BF}">
      <dgm14:recolorImg xmlns=""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994186E-6D2C-4471-8E4E-98D74ADAA378}" type="doc">
      <dgm:prSet loTypeId="urn:microsoft.com/office/officeart/2005/8/layout/radial4" loCatId="relationship" qsTypeId="urn:microsoft.com/office/officeart/2005/8/quickstyle/simple1" qsCatId="simple" csTypeId="urn:microsoft.com/office/officeart/2005/8/colors/colorful2" csCatId="colorful" phldr="1"/>
      <dgm:spPr>
        <a:scene3d>
          <a:camera prst="orthographicFront">
            <a:rot lat="0" lon="0" rev="0"/>
          </a:camera>
          <a:lightRig rig="soft" dir="t">
            <a:rot lat="0" lon="0" rev="0"/>
          </a:lightRig>
        </a:scene3d>
      </dgm:spPr>
      <dgm:t>
        <a:bodyPr/>
        <a:lstStyle/>
        <a:p>
          <a:endParaRPr lang="en-US"/>
        </a:p>
      </dgm:t>
    </dgm:pt>
    <dgm:pt modelId="{B9372FDF-73DD-4F2A-8968-438C04E0108F}">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dirty="0" err="1" smtClean="0">
              <a:latin typeface="Shonar Bangla" pitchFamily="34" charset="0"/>
              <a:cs typeface="Shonar Bangla" pitchFamily="34" charset="0"/>
            </a:rPr>
            <a:t>আউশ</a:t>
          </a:r>
          <a:r>
            <a:rPr lang="en-US"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মৌসুমের</a:t>
          </a:r>
          <a:r>
            <a:rPr lang="en-US"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জাত</a:t>
          </a:r>
          <a:r>
            <a:rPr lang="bn-BD" sz="3200" dirty="0" smtClean="0">
              <a:latin typeface="Shonar Bangla" pitchFamily="34" charset="0"/>
              <a:cs typeface="Shonar Bangla" pitchFamily="34" charset="0"/>
            </a:rPr>
            <a:t> (৮ টি)</a:t>
          </a:r>
          <a:endParaRPr lang="en-US" sz="3200" dirty="0">
            <a:latin typeface="Shonar Bangla" pitchFamily="34" charset="0"/>
            <a:cs typeface="Shonar Bangla" pitchFamily="34" charset="0"/>
          </a:endParaRPr>
        </a:p>
      </dgm:t>
    </dgm:pt>
    <dgm:pt modelId="{14FF82AC-CC06-4015-A83C-0AFEAC795CC7}" type="parTrans" cxnId="{30F1E3D6-90C0-4709-B78D-43EB13FA3E5C}">
      <dgm:prSet/>
      <dgm:spPr/>
      <dgm:t>
        <a:bodyPr/>
        <a:lstStyle/>
        <a:p>
          <a:endParaRPr lang="en-US">
            <a:solidFill>
              <a:schemeClr val="tx1"/>
            </a:solidFill>
          </a:endParaRPr>
        </a:p>
      </dgm:t>
    </dgm:pt>
    <dgm:pt modelId="{984B47F9-850F-43BB-AA81-47AD50667FC2}" type="sibTrans" cxnId="{30F1E3D6-90C0-4709-B78D-43EB13FA3E5C}">
      <dgm:prSet/>
      <dgm:spPr/>
      <dgm:t>
        <a:bodyPr/>
        <a:lstStyle/>
        <a:p>
          <a:endParaRPr lang="en-US">
            <a:solidFill>
              <a:schemeClr val="tx1"/>
            </a:solidFill>
          </a:endParaRPr>
        </a:p>
      </dgm:t>
    </dgm:pt>
    <dgm:pt modelId="{A9419FEA-CEBF-4C8C-8E1D-725E638928A4}">
      <dgm:prSet/>
      <dgm:spPr/>
      <dgm:t>
        <a:bodyPr/>
        <a:lstStyle/>
        <a:p>
          <a:endParaRPr lang="en-US" sz="3200">
            <a:latin typeface="Shonar Bangla" pitchFamily="34" charset="0"/>
            <a:cs typeface="Shonar Bangla" pitchFamily="34" charset="0"/>
          </a:endParaRPr>
        </a:p>
      </dgm:t>
    </dgm:pt>
    <dgm:pt modelId="{FC08F51E-29DF-46FC-A3DE-782308AB865C}" type="parTrans" cxnId="{241F48A7-7C84-4287-8FFA-739C6E906506}">
      <dgm:prSet/>
      <dgm:spPr/>
      <dgm:t>
        <a:bodyPr/>
        <a:lstStyle/>
        <a:p>
          <a:endParaRPr lang="en-US">
            <a:solidFill>
              <a:schemeClr val="tx1"/>
            </a:solidFill>
          </a:endParaRPr>
        </a:p>
      </dgm:t>
    </dgm:pt>
    <dgm:pt modelId="{6902DBBD-27BB-43D2-8949-4C76FFE15157}" type="sibTrans" cxnId="{241F48A7-7C84-4287-8FFA-739C6E906506}">
      <dgm:prSet/>
      <dgm:spPr/>
      <dgm:t>
        <a:bodyPr/>
        <a:lstStyle/>
        <a:p>
          <a:endParaRPr lang="en-US">
            <a:solidFill>
              <a:schemeClr val="tx1"/>
            </a:solidFill>
          </a:endParaRPr>
        </a:p>
      </dgm:t>
    </dgm:pt>
    <dgm:pt modelId="{A06F5BBB-ED3D-4E40-8BE8-32DDD9F6B293}">
      <dgm:prSet custT="1">
        <dgm:style>
          <a:lnRef idx="1">
            <a:schemeClr val="accent2"/>
          </a:lnRef>
          <a:fillRef idx="2">
            <a:schemeClr val="accent2"/>
          </a:fillRef>
          <a:effectRef idx="1">
            <a:schemeClr val="accent2"/>
          </a:effectRef>
          <a:fontRef idx="minor">
            <a:schemeClr val="dk1"/>
          </a:fontRef>
        </dgm:style>
      </dgm:prSet>
      <dgm:spPr/>
      <dgm:t>
        <a:bodyPr/>
        <a:lstStyle/>
        <a:p>
          <a:pPr>
            <a:buFont typeface="Wingdings" panose="05000000000000000000" pitchFamily="2" charset="2"/>
            <a:buNone/>
          </a:pPr>
          <a:r>
            <a:rPr lang="en-US" sz="3200" dirty="0" smtClean="0">
              <a:latin typeface="Shonar Bangla" pitchFamily="34" charset="0"/>
              <a:cs typeface="Shonar Bangla" pitchFamily="34" charset="0"/>
            </a:rPr>
            <a:t>ব</a:t>
          </a:r>
          <a:r>
            <a:rPr lang="as-IN" sz="3200" dirty="0" smtClean="0">
              <a:latin typeface="Shonar Bangla" pitchFamily="34" charset="0"/>
              <a:cs typeface="Shonar Bangla" pitchFamily="34" charset="0"/>
            </a:rPr>
            <a:t>ি</a:t>
          </a:r>
          <a:r>
            <a:rPr lang="en-US" sz="3200" dirty="0" smtClean="0">
              <a:latin typeface="Shonar Bangla" pitchFamily="34" charset="0"/>
              <a:cs typeface="Shonar Bangla" pitchFamily="34" charset="0"/>
            </a:rPr>
            <a:t>আ</a:t>
          </a:r>
          <a:r>
            <a:rPr lang="as-IN" sz="3200" dirty="0" smtClean="0">
              <a:latin typeface="Shonar Bangla" pitchFamily="34" charset="0"/>
              <a:cs typeface="Shonar Bangla" pitchFamily="34" charset="0"/>
            </a:rPr>
            <a:t>র</a:t>
          </a:r>
          <a:r>
            <a:rPr lang="en-US" sz="3200" dirty="0" smtClean="0">
              <a:latin typeface="Shonar Bangla" pitchFamily="34" charset="0"/>
              <a:cs typeface="Shonar Bangla" pitchFamily="34" charset="0"/>
            </a:rPr>
            <a:t>-</a:t>
          </a:r>
          <a:r>
            <a:rPr lang="as-IN" sz="3200" dirty="0" smtClean="0">
              <a:latin typeface="Shonar Bangla" pitchFamily="34" charset="0"/>
              <a:cs typeface="Shonar Bangla" pitchFamily="34" charset="0"/>
            </a:rPr>
            <a:t>২</a:t>
          </a:r>
          <a:r>
            <a:rPr lang="en-US" sz="3200" dirty="0" smtClean="0">
              <a:latin typeface="Shonar Bangla" pitchFamily="34" charset="0"/>
              <a:cs typeface="Shonar Bangla" pitchFamily="34" charset="0"/>
            </a:rPr>
            <a:t>০</a:t>
          </a:r>
        </a:p>
        <a:p>
          <a:pPr>
            <a:buFont typeface="Wingdings" panose="05000000000000000000" pitchFamily="2" charset="2"/>
            <a:buNone/>
          </a:pPr>
          <a:r>
            <a:rPr lang="en-US" sz="3200" dirty="0" smtClean="0">
              <a:latin typeface="Shonar Bangla" pitchFamily="34" charset="0"/>
              <a:cs typeface="Shonar Bangla" pitchFamily="34" charset="0"/>
            </a:rPr>
            <a:t>(</a:t>
          </a:r>
          <a:r>
            <a:rPr lang="as-IN" sz="3200" dirty="0" smtClean="0">
              <a:latin typeface="Shonar Bangla" pitchFamily="34" charset="0"/>
              <a:cs typeface="Shonar Bangla" pitchFamily="34" charset="0"/>
            </a:rPr>
            <a:t>ন</a:t>
          </a:r>
          <a:r>
            <a:rPr lang="en-US" sz="3200" dirty="0" smtClean="0">
              <a:latin typeface="Shonar Bangla" pitchFamily="34" charset="0"/>
              <a:cs typeface="Shonar Bangla" pitchFamily="34" charset="0"/>
            </a:rPr>
            <a:t>ি</a:t>
          </a:r>
          <a:r>
            <a:rPr lang="as-IN" sz="3200" dirty="0" smtClean="0">
              <a:latin typeface="Shonar Bangla" pitchFamily="34" charset="0"/>
              <a:cs typeface="Shonar Bangla" pitchFamily="34" charset="0"/>
            </a:rPr>
            <a:t>জ</a:t>
          </a:r>
          <a:r>
            <a:rPr lang="en-US" sz="3200" dirty="0" smtClean="0">
              <a:latin typeface="Shonar Bangla" pitchFamily="34" charset="0"/>
              <a:cs typeface="Shonar Bangla" pitchFamily="34" charset="0"/>
            </a:rPr>
            <a:t>া</a:t>
          </a:r>
          <a:r>
            <a:rPr lang="as-IN" sz="3200" dirty="0" smtClean="0">
              <a:latin typeface="Shonar Bangla" pitchFamily="34" charset="0"/>
              <a:cs typeface="Shonar Bangla" pitchFamily="34" charset="0"/>
            </a:rPr>
            <a:t>ম</a:t>
          </a:r>
          <a:r>
            <a:rPr lang="en-US" sz="3200" dirty="0" smtClean="0">
              <a:latin typeface="Shonar Bangla" pitchFamily="34" charset="0"/>
              <a:cs typeface="Shonar Bangla" pitchFamily="34" charset="0"/>
            </a:rPr>
            <a:t>ী)</a:t>
          </a:r>
          <a:endParaRPr lang="en-US" sz="3200" dirty="0">
            <a:latin typeface="Shonar Bangla" pitchFamily="34" charset="0"/>
            <a:cs typeface="Shonar Bangla" pitchFamily="34" charset="0"/>
          </a:endParaRPr>
        </a:p>
      </dgm:t>
    </dgm:pt>
    <dgm:pt modelId="{10281D92-27F0-4F32-A318-21ECDC75B8F0}" type="parTrans" cxnId="{287CC58E-2A4F-4CBB-8660-76FDEFC46212}">
      <dgm:prSet>
        <dgm:style>
          <a:lnRef idx="1">
            <a:schemeClr val="accent6"/>
          </a:lnRef>
          <a:fillRef idx="3">
            <a:schemeClr val="accent6"/>
          </a:fillRef>
          <a:effectRef idx="2">
            <a:schemeClr val="accent6"/>
          </a:effectRef>
          <a:fontRef idx="minor">
            <a:schemeClr val="lt1"/>
          </a:fontRef>
        </dgm:style>
      </dgm:prSet>
      <dgm:spPr/>
      <dgm:t>
        <a:bodyPr/>
        <a:lstStyle/>
        <a:p>
          <a:endParaRPr lang="en-US" sz="3200">
            <a:solidFill>
              <a:schemeClr val="tx1"/>
            </a:solidFill>
            <a:latin typeface="Shonar Bangla" pitchFamily="34" charset="0"/>
            <a:cs typeface="Shonar Bangla" pitchFamily="34" charset="0"/>
          </a:endParaRPr>
        </a:p>
      </dgm:t>
    </dgm:pt>
    <dgm:pt modelId="{1E404167-AD40-47BE-8025-D97544487875}" type="sibTrans" cxnId="{287CC58E-2A4F-4CBB-8660-76FDEFC46212}">
      <dgm:prSet/>
      <dgm:spPr/>
      <dgm:t>
        <a:bodyPr/>
        <a:lstStyle/>
        <a:p>
          <a:endParaRPr lang="en-US">
            <a:solidFill>
              <a:schemeClr val="tx1"/>
            </a:solidFill>
          </a:endParaRPr>
        </a:p>
      </dgm:t>
    </dgm:pt>
    <dgm:pt modelId="{7794A37E-0710-4DF6-A51E-5741AE231265}">
      <dgm:prSet custT="1">
        <dgm:style>
          <a:lnRef idx="1">
            <a:schemeClr val="accent4"/>
          </a:lnRef>
          <a:fillRef idx="3">
            <a:schemeClr val="accent4"/>
          </a:fillRef>
          <a:effectRef idx="2">
            <a:schemeClr val="accent4"/>
          </a:effectRef>
          <a:fontRef idx="minor">
            <a:schemeClr val="lt1"/>
          </a:fontRef>
        </dgm:style>
      </dgm:prSet>
      <dgm:spPr/>
      <dgm:t>
        <a:bodyPr/>
        <a:lstStyle/>
        <a:p>
          <a:pPr>
            <a:buFont typeface="Wingdings" panose="05000000000000000000" pitchFamily="2" charset="2"/>
            <a:buNone/>
          </a:pPr>
          <a:r>
            <a:rPr lang="en-US" sz="3200" dirty="0" smtClean="0">
              <a:solidFill>
                <a:schemeClr val="tx1"/>
              </a:solidFill>
              <a:latin typeface="Shonar Bangla" pitchFamily="34" charset="0"/>
              <a:cs typeface="Shonar Bangla" pitchFamily="34" charset="0"/>
            </a:rPr>
            <a:t> </a:t>
          </a:r>
          <a:r>
            <a:rPr lang="en-US" sz="3200" dirty="0" err="1" smtClean="0">
              <a:solidFill>
                <a:schemeClr val="tx1"/>
              </a:solidFill>
              <a:latin typeface="Shonar Bangla" pitchFamily="34" charset="0"/>
              <a:cs typeface="Shonar Bangla" pitchFamily="34" charset="0"/>
            </a:rPr>
            <a:t>বিআর</a:t>
          </a:r>
          <a:r>
            <a:rPr lang="en-US" sz="3200" dirty="0" smtClean="0">
              <a:solidFill>
                <a:schemeClr val="tx1"/>
              </a:solidFill>
              <a:latin typeface="Shonar Bangla" pitchFamily="34" charset="0"/>
              <a:cs typeface="Shonar Bangla" pitchFamily="34" charset="0"/>
            </a:rPr>
            <a:t> -২১</a:t>
          </a:r>
        </a:p>
        <a:p>
          <a:pPr>
            <a:buFont typeface="Wingdings" panose="05000000000000000000" pitchFamily="2" charset="2"/>
            <a:buNone/>
          </a:pPr>
          <a:r>
            <a:rPr lang="en-US" sz="3200" dirty="0" smtClean="0">
              <a:solidFill>
                <a:schemeClr val="tx1"/>
              </a:solidFill>
              <a:latin typeface="Shonar Bangla" pitchFamily="34" charset="0"/>
              <a:cs typeface="Shonar Bangla" pitchFamily="34" charset="0"/>
            </a:rPr>
            <a:t>(</a:t>
          </a:r>
          <a:r>
            <a:rPr lang="en-US" sz="3200" dirty="0" err="1" smtClean="0">
              <a:solidFill>
                <a:schemeClr val="tx1"/>
              </a:solidFill>
              <a:latin typeface="Shonar Bangla" pitchFamily="34" charset="0"/>
              <a:cs typeface="Shonar Bangla" pitchFamily="34" charset="0"/>
            </a:rPr>
            <a:t>নিয়ামত</a:t>
          </a:r>
          <a:r>
            <a:rPr lang="en-US" sz="3200" dirty="0" smtClean="0">
              <a:solidFill>
                <a:schemeClr val="tx1"/>
              </a:solidFill>
              <a:latin typeface="Shonar Bangla" pitchFamily="34" charset="0"/>
              <a:cs typeface="Shonar Bangla" pitchFamily="34" charset="0"/>
            </a:rPr>
            <a:t>)</a:t>
          </a:r>
          <a:endParaRPr lang="en-US" sz="3200" dirty="0">
            <a:solidFill>
              <a:schemeClr val="tx1"/>
            </a:solidFill>
            <a:latin typeface="Shonar Bangla" pitchFamily="34" charset="0"/>
            <a:cs typeface="Shonar Bangla" pitchFamily="34" charset="0"/>
          </a:endParaRPr>
        </a:p>
      </dgm:t>
    </dgm:pt>
    <dgm:pt modelId="{80D04710-9668-4119-89CF-A8782D757611}" type="parTrans" cxnId="{D2B3871C-045F-4F1E-8A03-7E5E80457E5C}">
      <dgm:prSet>
        <dgm:style>
          <a:lnRef idx="1">
            <a:schemeClr val="accent6"/>
          </a:lnRef>
          <a:fillRef idx="3">
            <a:schemeClr val="accent6"/>
          </a:fillRef>
          <a:effectRef idx="2">
            <a:schemeClr val="accent6"/>
          </a:effectRef>
          <a:fontRef idx="minor">
            <a:schemeClr val="lt1"/>
          </a:fontRef>
        </dgm:style>
      </dgm:prSet>
      <dgm:spPr/>
      <dgm:t>
        <a:bodyPr/>
        <a:lstStyle/>
        <a:p>
          <a:endParaRPr lang="en-US" sz="3200">
            <a:solidFill>
              <a:schemeClr val="tx1"/>
            </a:solidFill>
            <a:latin typeface="Shonar Bangla" pitchFamily="34" charset="0"/>
            <a:cs typeface="Shonar Bangla" pitchFamily="34" charset="0"/>
          </a:endParaRPr>
        </a:p>
      </dgm:t>
    </dgm:pt>
    <dgm:pt modelId="{781D6ED9-3519-4236-B25B-837BA624FC21}" type="sibTrans" cxnId="{D2B3871C-045F-4F1E-8A03-7E5E80457E5C}">
      <dgm:prSet/>
      <dgm:spPr/>
      <dgm:t>
        <a:bodyPr/>
        <a:lstStyle/>
        <a:p>
          <a:endParaRPr lang="en-US">
            <a:solidFill>
              <a:schemeClr val="tx1"/>
            </a:solidFill>
          </a:endParaRPr>
        </a:p>
      </dgm:t>
    </dgm:pt>
    <dgm:pt modelId="{CF9AAFA7-6D8D-464E-B00F-FA59FCF8DF83}" type="pres">
      <dgm:prSet presAssocID="{D994186E-6D2C-4471-8E4E-98D74ADAA378}" presName="cycle" presStyleCnt="0">
        <dgm:presLayoutVars>
          <dgm:chMax val="1"/>
          <dgm:dir/>
          <dgm:animLvl val="ctr"/>
          <dgm:resizeHandles val="exact"/>
        </dgm:presLayoutVars>
      </dgm:prSet>
      <dgm:spPr/>
      <dgm:t>
        <a:bodyPr/>
        <a:lstStyle/>
        <a:p>
          <a:endParaRPr lang="en-US"/>
        </a:p>
      </dgm:t>
    </dgm:pt>
    <dgm:pt modelId="{E4338F0F-381D-4878-A637-C271484ABCEA}" type="pres">
      <dgm:prSet presAssocID="{B9372FDF-73DD-4F2A-8968-438C04E0108F}" presName="centerShape" presStyleLbl="node0" presStyleIdx="0" presStyleCnt="1"/>
      <dgm:spPr/>
      <dgm:t>
        <a:bodyPr/>
        <a:lstStyle/>
        <a:p>
          <a:endParaRPr lang="en-US"/>
        </a:p>
      </dgm:t>
    </dgm:pt>
    <dgm:pt modelId="{886488C7-B382-4242-B671-43EC9CCAC925}" type="pres">
      <dgm:prSet presAssocID="{10281D92-27F0-4F32-A318-21ECDC75B8F0}" presName="parTrans" presStyleLbl="bgSibTrans2D1" presStyleIdx="0" presStyleCnt="2"/>
      <dgm:spPr/>
      <dgm:t>
        <a:bodyPr/>
        <a:lstStyle/>
        <a:p>
          <a:endParaRPr lang="en-US"/>
        </a:p>
      </dgm:t>
    </dgm:pt>
    <dgm:pt modelId="{648B47F0-E5FC-432B-9038-DBC381DFA1FA}" type="pres">
      <dgm:prSet presAssocID="{A06F5BBB-ED3D-4E40-8BE8-32DDD9F6B293}" presName="node" presStyleLbl="node1" presStyleIdx="0" presStyleCnt="2" custScaleY="85215" custRadScaleRad="97538" custRadScaleInc="-2359">
        <dgm:presLayoutVars>
          <dgm:bulletEnabled val="1"/>
        </dgm:presLayoutVars>
      </dgm:prSet>
      <dgm:spPr/>
      <dgm:t>
        <a:bodyPr/>
        <a:lstStyle/>
        <a:p>
          <a:endParaRPr lang="en-US"/>
        </a:p>
      </dgm:t>
    </dgm:pt>
    <dgm:pt modelId="{C82C8AF6-2B35-4393-9BF6-BDD43A0D83E6}" type="pres">
      <dgm:prSet presAssocID="{80D04710-9668-4119-89CF-A8782D757611}" presName="parTrans" presStyleLbl="bgSibTrans2D1" presStyleIdx="1" presStyleCnt="2"/>
      <dgm:spPr/>
      <dgm:t>
        <a:bodyPr/>
        <a:lstStyle/>
        <a:p>
          <a:endParaRPr lang="en-US"/>
        </a:p>
      </dgm:t>
    </dgm:pt>
    <dgm:pt modelId="{10D36E0A-65F2-4B42-BD0A-2FDB6D59C2F8}" type="pres">
      <dgm:prSet presAssocID="{7794A37E-0710-4DF6-A51E-5741AE231265}" presName="node" presStyleLbl="node1" presStyleIdx="1" presStyleCnt="2" custScaleY="85215" custRadScaleRad="97538" custRadScaleInc="2359">
        <dgm:presLayoutVars>
          <dgm:bulletEnabled val="1"/>
        </dgm:presLayoutVars>
      </dgm:prSet>
      <dgm:spPr/>
      <dgm:t>
        <a:bodyPr/>
        <a:lstStyle/>
        <a:p>
          <a:endParaRPr lang="en-US"/>
        </a:p>
      </dgm:t>
    </dgm:pt>
  </dgm:ptLst>
  <dgm:cxnLst>
    <dgm:cxn modelId="{241F48A7-7C84-4287-8FFA-739C6E906506}" srcId="{D994186E-6D2C-4471-8E4E-98D74ADAA378}" destId="{A9419FEA-CEBF-4C8C-8E1D-725E638928A4}" srcOrd="1" destOrd="0" parTransId="{FC08F51E-29DF-46FC-A3DE-782308AB865C}" sibTransId="{6902DBBD-27BB-43D2-8949-4C76FFE15157}"/>
    <dgm:cxn modelId="{04C1EF55-4C9E-44F4-B8F5-213459512889}" type="presOf" srcId="{D994186E-6D2C-4471-8E4E-98D74ADAA378}" destId="{CF9AAFA7-6D8D-464E-B00F-FA59FCF8DF83}" srcOrd="0" destOrd="0" presId="urn:microsoft.com/office/officeart/2005/8/layout/radial4"/>
    <dgm:cxn modelId="{287CC58E-2A4F-4CBB-8660-76FDEFC46212}" srcId="{B9372FDF-73DD-4F2A-8968-438C04E0108F}" destId="{A06F5BBB-ED3D-4E40-8BE8-32DDD9F6B293}" srcOrd="0" destOrd="0" parTransId="{10281D92-27F0-4F32-A318-21ECDC75B8F0}" sibTransId="{1E404167-AD40-47BE-8025-D97544487875}"/>
    <dgm:cxn modelId="{D2B3871C-045F-4F1E-8A03-7E5E80457E5C}" srcId="{B9372FDF-73DD-4F2A-8968-438C04E0108F}" destId="{7794A37E-0710-4DF6-A51E-5741AE231265}" srcOrd="1" destOrd="0" parTransId="{80D04710-9668-4119-89CF-A8782D757611}" sibTransId="{781D6ED9-3519-4236-B25B-837BA624FC21}"/>
    <dgm:cxn modelId="{1CDA7BBE-BCE6-4D39-B32F-85F0AF4C4833}" type="presOf" srcId="{A06F5BBB-ED3D-4E40-8BE8-32DDD9F6B293}" destId="{648B47F0-E5FC-432B-9038-DBC381DFA1FA}" srcOrd="0" destOrd="0" presId="urn:microsoft.com/office/officeart/2005/8/layout/radial4"/>
    <dgm:cxn modelId="{64EF58BB-5B81-4605-BF33-2A006DB24DE5}" type="presOf" srcId="{7794A37E-0710-4DF6-A51E-5741AE231265}" destId="{10D36E0A-65F2-4B42-BD0A-2FDB6D59C2F8}" srcOrd="0" destOrd="0" presId="urn:microsoft.com/office/officeart/2005/8/layout/radial4"/>
    <dgm:cxn modelId="{30F1E3D6-90C0-4709-B78D-43EB13FA3E5C}" srcId="{D994186E-6D2C-4471-8E4E-98D74ADAA378}" destId="{B9372FDF-73DD-4F2A-8968-438C04E0108F}" srcOrd="0" destOrd="0" parTransId="{14FF82AC-CC06-4015-A83C-0AFEAC795CC7}" sibTransId="{984B47F9-850F-43BB-AA81-47AD50667FC2}"/>
    <dgm:cxn modelId="{D3A3A3E3-983A-416F-A205-7CF15B0F1AE3}" type="presOf" srcId="{80D04710-9668-4119-89CF-A8782D757611}" destId="{C82C8AF6-2B35-4393-9BF6-BDD43A0D83E6}" srcOrd="0" destOrd="0" presId="urn:microsoft.com/office/officeart/2005/8/layout/radial4"/>
    <dgm:cxn modelId="{27ED7FDD-92CD-40D7-8E58-25924BE8BC64}" type="presOf" srcId="{10281D92-27F0-4F32-A318-21ECDC75B8F0}" destId="{886488C7-B382-4242-B671-43EC9CCAC925}" srcOrd="0" destOrd="0" presId="urn:microsoft.com/office/officeart/2005/8/layout/radial4"/>
    <dgm:cxn modelId="{FF99381F-6D83-4933-B5B2-A8471E67ED04}" type="presOf" srcId="{B9372FDF-73DD-4F2A-8968-438C04E0108F}" destId="{E4338F0F-381D-4878-A637-C271484ABCEA}" srcOrd="0" destOrd="0" presId="urn:microsoft.com/office/officeart/2005/8/layout/radial4"/>
    <dgm:cxn modelId="{282DC902-A1EE-45A8-A59A-D8927E25D90C}" type="presParOf" srcId="{CF9AAFA7-6D8D-464E-B00F-FA59FCF8DF83}" destId="{E4338F0F-381D-4878-A637-C271484ABCEA}" srcOrd="0" destOrd="0" presId="urn:microsoft.com/office/officeart/2005/8/layout/radial4"/>
    <dgm:cxn modelId="{CA50700D-C7C2-44E7-8DC0-83F9C0F4F316}" type="presParOf" srcId="{CF9AAFA7-6D8D-464E-B00F-FA59FCF8DF83}" destId="{886488C7-B382-4242-B671-43EC9CCAC925}" srcOrd="1" destOrd="0" presId="urn:microsoft.com/office/officeart/2005/8/layout/radial4"/>
    <dgm:cxn modelId="{02F38C22-B6B0-4F4C-A49F-11FC8669E987}" type="presParOf" srcId="{CF9AAFA7-6D8D-464E-B00F-FA59FCF8DF83}" destId="{648B47F0-E5FC-432B-9038-DBC381DFA1FA}" srcOrd="2" destOrd="0" presId="urn:microsoft.com/office/officeart/2005/8/layout/radial4"/>
    <dgm:cxn modelId="{1918DB43-877B-45BE-ADCB-ACB6B5CD383C}" type="presParOf" srcId="{CF9AAFA7-6D8D-464E-B00F-FA59FCF8DF83}" destId="{C82C8AF6-2B35-4393-9BF6-BDD43A0D83E6}" srcOrd="3" destOrd="0" presId="urn:microsoft.com/office/officeart/2005/8/layout/radial4"/>
    <dgm:cxn modelId="{DBC037C1-E8E8-4FC4-8787-B563E99C9A64}" type="presParOf" srcId="{CF9AAFA7-6D8D-464E-B00F-FA59FCF8DF83}" destId="{10D36E0A-65F2-4B42-BD0A-2FDB6D59C2F8}" srcOrd="4" destOrd="0" presId="urn:microsoft.com/office/officeart/2005/8/layout/radial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50F89D-FEB0-4819-B321-2CB8D3878D48}" type="doc">
      <dgm:prSet loTypeId="urn:microsoft.com/office/officeart/2005/8/layout/radial4" loCatId="relationship" qsTypeId="urn:microsoft.com/office/officeart/2005/8/quickstyle/simple1" qsCatId="simple" csTypeId="urn:microsoft.com/office/officeart/2005/8/colors/accent0_3" csCatId="mainScheme" phldr="1"/>
      <dgm:spPr>
        <a:scene3d>
          <a:camera prst="orthographicFront">
            <a:rot lat="0" lon="0" rev="0"/>
          </a:camera>
          <a:lightRig rig="glow" dir="t">
            <a:rot lat="0" lon="0" rev="14100000"/>
          </a:lightRig>
        </a:scene3d>
      </dgm:spPr>
      <dgm:t>
        <a:bodyPr/>
        <a:lstStyle/>
        <a:p>
          <a:endParaRPr lang="en-US"/>
        </a:p>
      </dgm:t>
    </dgm:pt>
    <dgm:pt modelId="{3FD14A94-E89C-4E8E-8B09-2CCE3E6461F8}">
      <dgm:prSet phldrT="[Text]">
        <dgm:style>
          <a:lnRef idx="2">
            <a:schemeClr val="accent2"/>
          </a:lnRef>
          <a:fillRef idx="1">
            <a:schemeClr val="lt1"/>
          </a:fillRef>
          <a:effectRef idx="0">
            <a:schemeClr val="accent2"/>
          </a:effectRef>
          <a:fontRef idx="minor">
            <a:schemeClr val="dk1"/>
          </a:fontRef>
        </dgm:style>
      </dgm:prSet>
      <dgm:spPr>
        <a:ln w="76200">
          <a:solidFill>
            <a:srgbClr val="FF0000"/>
          </a:solidFill>
        </a:ln>
      </dgm:spPr>
      <dgm:t>
        <a:bodyPr/>
        <a:lstStyle/>
        <a:p>
          <a:r>
            <a:rPr lang="en-US" b="1" dirty="0" err="1" smtClean="0">
              <a:latin typeface="Shonar Bangla" pitchFamily="34" charset="0"/>
              <a:cs typeface="Shonar Bangla" pitchFamily="34" charset="0"/>
            </a:rPr>
            <a:t>আমন</a:t>
          </a:r>
          <a:r>
            <a:rPr lang="en-US" b="1" dirty="0" smtClean="0">
              <a:latin typeface="Shonar Bangla" pitchFamily="34" charset="0"/>
              <a:cs typeface="Shonar Bangla" pitchFamily="34" charset="0"/>
            </a:rPr>
            <a:t> </a:t>
          </a:r>
          <a:r>
            <a:rPr lang="en-US" b="1" dirty="0" err="1" smtClean="0">
              <a:latin typeface="Shonar Bangla" pitchFamily="34" charset="0"/>
              <a:cs typeface="Shonar Bangla" pitchFamily="34" charset="0"/>
            </a:rPr>
            <a:t>মৌসুমের</a:t>
          </a:r>
          <a:r>
            <a:rPr lang="en-US" b="1" dirty="0" smtClean="0">
              <a:latin typeface="Shonar Bangla" pitchFamily="34" charset="0"/>
              <a:cs typeface="Shonar Bangla" pitchFamily="34" charset="0"/>
            </a:rPr>
            <a:t> </a:t>
          </a:r>
          <a:r>
            <a:rPr lang="en-US" b="1" dirty="0" err="1" smtClean="0">
              <a:latin typeface="Shonar Bangla" pitchFamily="34" charset="0"/>
              <a:cs typeface="Shonar Bangla" pitchFamily="34" charset="0"/>
            </a:rPr>
            <a:t>জাত</a:t>
          </a:r>
          <a:r>
            <a:rPr lang="bn-BD" b="1" dirty="0" smtClean="0">
              <a:latin typeface="Shonar Bangla" pitchFamily="34" charset="0"/>
              <a:cs typeface="Shonar Bangla" pitchFamily="34" charset="0"/>
            </a:rPr>
            <a:t> (২৭)</a:t>
          </a:r>
          <a:endParaRPr lang="en-US" b="1" dirty="0">
            <a:latin typeface="Shonar Bangla" pitchFamily="34" charset="0"/>
            <a:cs typeface="Shonar Bangla" pitchFamily="34" charset="0"/>
          </a:endParaRPr>
        </a:p>
      </dgm:t>
    </dgm:pt>
    <dgm:pt modelId="{9245B2F9-1AC6-488E-8DB4-7AC30AC720E3}" type="parTrans" cxnId="{E82ACC28-A48A-4252-AD88-7FEFAE3CD2AB}">
      <dgm:prSet/>
      <dgm:spPr/>
      <dgm:t>
        <a:bodyPr/>
        <a:lstStyle/>
        <a:p>
          <a:endParaRPr lang="en-US" b="1">
            <a:solidFill>
              <a:schemeClr val="tx1"/>
            </a:solidFill>
            <a:latin typeface="NikoshBAN" panose="02000000000000000000" pitchFamily="2" charset="0"/>
            <a:cs typeface="NikoshBAN" panose="02000000000000000000" pitchFamily="2" charset="0"/>
          </a:endParaRPr>
        </a:p>
      </dgm:t>
    </dgm:pt>
    <dgm:pt modelId="{1AFD63D5-5D40-4F24-8BDB-99B56BDECCB3}" type="sibTrans" cxnId="{E82ACC28-A48A-4252-AD88-7FEFAE3CD2AB}">
      <dgm:prSet/>
      <dgm:spPr/>
      <dgm:t>
        <a:bodyPr/>
        <a:lstStyle/>
        <a:p>
          <a:endParaRPr lang="en-US" b="1">
            <a:solidFill>
              <a:schemeClr val="tx1"/>
            </a:solidFill>
            <a:latin typeface="NikoshBAN" panose="02000000000000000000" pitchFamily="2" charset="0"/>
            <a:cs typeface="NikoshBAN" panose="02000000000000000000" pitchFamily="2" charset="0"/>
          </a:endParaRPr>
        </a:p>
      </dgm:t>
    </dgm:pt>
    <dgm:pt modelId="{CD33E426-B7DF-414C-B93B-CD91E15E55CD}">
      <dgm:prSet>
        <dgm:style>
          <a:lnRef idx="3">
            <a:schemeClr val="lt1"/>
          </a:lnRef>
          <a:fillRef idx="1">
            <a:schemeClr val="accent6"/>
          </a:fillRef>
          <a:effectRef idx="1">
            <a:schemeClr val="accent6"/>
          </a:effectRef>
          <a:fontRef idx="minor">
            <a:schemeClr val="lt1"/>
          </a:fontRef>
        </dgm:style>
      </dgm:prSet>
      <dgm:spPr/>
      <dgm:t>
        <a:bodyPr/>
        <a:lstStyle/>
        <a:p>
          <a:r>
            <a:rPr lang="en-US" b="1" dirty="0" smtClean="0">
              <a:latin typeface="Shonar Bangla" pitchFamily="34" charset="0"/>
              <a:cs typeface="Shonar Bangla" pitchFamily="34" charset="0"/>
            </a:rPr>
            <a:t>ব</a:t>
          </a:r>
          <a:r>
            <a:rPr lang="as-IN" b="1" dirty="0" smtClean="0">
              <a:latin typeface="Shonar Bangla" pitchFamily="34" charset="0"/>
              <a:cs typeface="Shonar Bangla" pitchFamily="34" charset="0"/>
            </a:rPr>
            <a:t>ি</a:t>
          </a:r>
          <a:r>
            <a:rPr lang="en-US" b="1" dirty="0" smtClean="0">
              <a:latin typeface="Shonar Bangla" pitchFamily="34" charset="0"/>
              <a:cs typeface="Shonar Bangla" pitchFamily="34" charset="0"/>
            </a:rPr>
            <a:t>আ</a:t>
          </a:r>
          <a:r>
            <a:rPr lang="as-IN" b="1" dirty="0" smtClean="0">
              <a:latin typeface="Shonar Bangla" pitchFamily="34" charset="0"/>
              <a:cs typeface="Shonar Bangla" pitchFamily="34" charset="0"/>
            </a:rPr>
            <a:t>র</a:t>
          </a:r>
          <a:r>
            <a:rPr lang="en-US" b="1" dirty="0" smtClean="0">
              <a:latin typeface="Shonar Bangla" pitchFamily="34" charset="0"/>
              <a:cs typeface="Shonar Bangla" pitchFamily="34" charset="0"/>
            </a:rPr>
            <a:t>-৫ (</a:t>
          </a:r>
          <a:r>
            <a:rPr lang="en-US" b="1" dirty="0" err="1" smtClean="0">
              <a:latin typeface="Shonar Bangla" pitchFamily="34" charset="0"/>
              <a:cs typeface="Shonar Bangla" pitchFamily="34" charset="0"/>
            </a:rPr>
            <a:t>দুলাভোগ</a:t>
          </a:r>
          <a:r>
            <a:rPr lang="en-US" b="1" dirty="0" smtClean="0">
              <a:latin typeface="Shonar Bangla" pitchFamily="34" charset="0"/>
              <a:cs typeface="Shonar Bangla" pitchFamily="34" charset="0"/>
            </a:rPr>
            <a:t>) </a:t>
          </a:r>
          <a:endParaRPr lang="en-US" b="1" dirty="0">
            <a:latin typeface="Shonar Bangla" pitchFamily="34" charset="0"/>
            <a:cs typeface="Shonar Bangla" pitchFamily="34" charset="0"/>
          </a:endParaRPr>
        </a:p>
      </dgm:t>
    </dgm:pt>
    <dgm:pt modelId="{ED056C6D-5B70-46F1-B41C-5C35B6DF14BA}" type="parTrans" cxnId="{E7978459-A47D-4425-8D5C-CB45D85AF08F}">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b="1">
            <a:solidFill>
              <a:schemeClr val="tx1"/>
            </a:solidFill>
            <a:latin typeface="Shonar Bangla" pitchFamily="34" charset="0"/>
            <a:cs typeface="Shonar Bangla" pitchFamily="34" charset="0"/>
          </a:endParaRPr>
        </a:p>
      </dgm:t>
    </dgm:pt>
    <dgm:pt modelId="{6B4A96E9-AFCD-47DD-AF65-96849B27CC13}" type="sibTrans" cxnId="{E7978459-A47D-4425-8D5C-CB45D85AF08F}">
      <dgm:prSet/>
      <dgm:spPr/>
      <dgm:t>
        <a:bodyPr/>
        <a:lstStyle/>
        <a:p>
          <a:endParaRPr lang="en-US" b="1">
            <a:solidFill>
              <a:schemeClr val="tx1"/>
            </a:solidFill>
            <a:latin typeface="NikoshBAN" panose="02000000000000000000" pitchFamily="2" charset="0"/>
            <a:cs typeface="NikoshBAN" panose="02000000000000000000" pitchFamily="2" charset="0"/>
          </a:endParaRPr>
        </a:p>
      </dgm:t>
    </dgm:pt>
    <dgm:pt modelId="{8CEA145B-BE88-4E70-AB46-DE494B931DC6}">
      <dgm:prSet>
        <dgm:style>
          <a:lnRef idx="3">
            <a:schemeClr val="lt1"/>
          </a:lnRef>
          <a:fillRef idx="1">
            <a:schemeClr val="accent4"/>
          </a:fillRef>
          <a:effectRef idx="1">
            <a:schemeClr val="accent4"/>
          </a:effectRef>
          <a:fontRef idx="minor">
            <a:schemeClr val="lt1"/>
          </a:fontRef>
        </dgm:style>
      </dgm:prSet>
      <dgm:spPr/>
      <dgm:t>
        <a:bodyPr/>
        <a:lstStyle/>
        <a:p>
          <a:pPr>
            <a:buFont typeface="Wingdings" panose="05000000000000000000" pitchFamily="2" charset="2"/>
            <a:buNone/>
          </a:pPr>
          <a:r>
            <a:rPr lang="en-US" b="1" dirty="0" smtClean="0">
              <a:latin typeface="Shonar Bangla" pitchFamily="34" charset="0"/>
              <a:cs typeface="Shonar Bangla" pitchFamily="34" charset="0"/>
            </a:rPr>
            <a:t>ব</a:t>
          </a:r>
          <a:r>
            <a:rPr lang="as-IN" b="1" dirty="0" smtClean="0">
              <a:latin typeface="Shonar Bangla" pitchFamily="34" charset="0"/>
              <a:cs typeface="Shonar Bangla" pitchFamily="34" charset="0"/>
            </a:rPr>
            <a:t>ি</a:t>
          </a:r>
          <a:r>
            <a:rPr lang="en-US" b="1" dirty="0" smtClean="0">
              <a:latin typeface="Shonar Bangla" pitchFamily="34" charset="0"/>
              <a:cs typeface="Shonar Bangla" pitchFamily="34" charset="0"/>
            </a:rPr>
            <a:t>আ</a:t>
          </a:r>
          <a:r>
            <a:rPr lang="as-IN" b="1" dirty="0" smtClean="0">
              <a:latin typeface="Shonar Bangla" pitchFamily="34" charset="0"/>
              <a:cs typeface="Shonar Bangla" pitchFamily="34" charset="0"/>
            </a:rPr>
            <a:t>র</a:t>
          </a:r>
          <a:r>
            <a:rPr lang="en-US" b="1" dirty="0" smtClean="0">
              <a:latin typeface="Shonar Bangla" pitchFamily="34" charset="0"/>
              <a:cs typeface="Shonar Bangla" pitchFamily="34" charset="0"/>
            </a:rPr>
            <a:t>-১১ (</a:t>
          </a:r>
          <a:r>
            <a:rPr lang="en-US" b="1" dirty="0" err="1" smtClean="0">
              <a:latin typeface="Shonar Bangla" pitchFamily="34" charset="0"/>
              <a:cs typeface="Shonar Bangla" pitchFamily="34" charset="0"/>
            </a:rPr>
            <a:t>মুক্তা</a:t>
          </a:r>
          <a:r>
            <a:rPr lang="en-US" b="1" dirty="0" smtClean="0">
              <a:latin typeface="Shonar Bangla" pitchFamily="34" charset="0"/>
              <a:cs typeface="Shonar Bangla" pitchFamily="34" charset="0"/>
            </a:rPr>
            <a:t>)</a:t>
          </a:r>
          <a:endParaRPr lang="en-US" b="1" dirty="0">
            <a:latin typeface="Shonar Bangla" pitchFamily="34" charset="0"/>
            <a:cs typeface="Shonar Bangla" pitchFamily="34" charset="0"/>
          </a:endParaRPr>
        </a:p>
      </dgm:t>
    </dgm:pt>
    <dgm:pt modelId="{61FDB260-4DE7-4EAA-B00A-C3862C878B34}" type="parTrans" cxnId="{089C3163-A619-4A2C-BFBF-5954F96D1B17}">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b="1">
            <a:solidFill>
              <a:schemeClr val="tx1"/>
            </a:solidFill>
            <a:latin typeface="Shonar Bangla" pitchFamily="34" charset="0"/>
            <a:cs typeface="Shonar Bangla" pitchFamily="34" charset="0"/>
          </a:endParaRPr>
        </a:p>
      </dgm:t>
    </dgm:pt>
    <dgm:pt modelId="{D8BBD454-C92F-461C-B4AF-D0D8761CDF2A}" type="sibTrans" cxnId="{089C3163-A619-4A2C-BFBF-5954F96D1B17}">
      <dgm:prSet/>
      <dgm:spPr/>
      <dgm:t>
        <a:bodyPr/>
        <a:lstStyle/>
        <a:p>
          <a:endParaRPr lang="en-US" b="1">
            <a:solidFill>
              <a:schemeClr val="tx1"/>
            </a:solidFill>
            <a:latin typeface="NikoshBAN" panose="02000000000000000000" pitchFamily="2" charset="0"/>
            <a:cs typeface="NikoshBAN" panose="02000000000000000000" pitchFamily="2" charset="0"/>
          </a:endParaRPr>
        </a:p>
      </dgm:t>
    </dgm:pt>
    <dgm:pt modelId="{E56B4E1D-3383-4A4E-A7E8-7BB7C1B7F249}">
      <dgm:prSet>
        <dgm:style>
          <a:lnRef idx="3">
            <a:schemeClr val="lt1"/>
          </a:lnRef>
          <a:fillRef idx="1">
            <a:schemeClr val="dk1"/>
          </a:fillRef>
          <a:effectRef idx="1">
            <a:schemeClr val="dk1"/>
          </a:effectRef>
          <a:fontRef idx="minor">
            <a:schemeClr val="lt1"/>
          </a:fontRef>
        </dgm:style>
      </dgm:prSet>
      <dgm:spPr/>
      <dgm:t>
        <a:bodyPr/>
        <a:lstStyle/>
        <a:p>
          <a:r>
            <a:rPr lang="en-US" b="1" dirty="0" err="1" smtClean="0">
              <a:latin typeface="Shonar Bangla" pitchFamily="34" charset="0"/>
              <a:cs typeface="Shonar Bangla" pitchFamily="34" charset="0"/>
            </a:rPr>
            <a:t>ব্রি</a:t>
          </a:r>
          <a:r>
            <a:rPr lang="en-US" b="1" dirty="0" smtClean="0">
              <a:latin typeface="Shonar Bangla" pitchFamily="34" charset="0"/>
              <a:cs typeface="Shonar Bangla" pitchFamily="34" charset="0"/>
            </a:rPr>
            <a:t> </a:t>
          </a:r>
          <a:r>
            <a:rPr lang="en-US" b="1" dirty="0" err="1" smtClean="0">
              <a:latin typeface="Shonar Bangla" pitchFamily="34" charset="0"/>
              <a:cs typeface="Shonar Bangla" pitchFamily="34" charset="0"/>
            </a:rPr>
            <a:t>ধান</a:t>
          </a:r>
          <a:r>
            <a:rPr lang="en-US" b="1" dirty="0" smtClean="0">
              <a:latin typeface="Shonar Bangla" pitchFamily="34" charset="0"/>
              <a:cs typeface="Shonar Bangla" pitchFamily="34" charset="0"/>
            </a:rPr>
            <a:t> - </a:t>
          </a:r>
          <a:r>
            <a:rPr lang="bn-BD" b="1" dirty="0" smtClean="0">
              <a:latin typeface="Shonar Bangla" pitchFamily="34" charset="0"/>
              <a:cs typeface="Shonar Bangla" pitchFamily="34" charset="0"/>
            </a:rPr>
            <a:t>৬২</a:t>
          </a:r>
          <a:endParaRPr lang="en-US" b="1" dirty="0">
            <a:latin typeface="Shonar Bangla" pitchFamily="34" charset="0"/>
            <a:cs typeface="Shonar Bangla" pitchFamily="34" charset="0"/>
          </a:endParaRPr>
        </a:p>
      </dgm:t>
    </dgm:pt>
    <dgm:pt modelId="{4BD27D00-C5AB-44DF-B906-AD8DF4D1348C}" type="parTrans" cxnId="{3A8FB5AF-6A33-48BF-B9A8-DE9E80C42BDB}">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en-US" b="1">
            <a:solidFill>
              <a:schemeClr val="tx1"/>
            </a:solidFill>
            <a:latin typeface="Shonar Bangla" pitchFamily="34" charset="0"/>
            <a:cs typeface="Shonar Bangla" pitchFamily="34" charset="0"/>
          </a:endParaRPr>
        </a:p>
      </dgm:t>
    </dgm:pt>
    <dgm:pt modelId="{2077A36D-F234-4BE8-BE76-8849387C4077}" type="sibTrans" cxnId="{3A8FB5AF-6A33-48BF-B9A8-DE9E80C42BDB}">
      <dgm:prSet/>
      <dgm:spPr/>
      <dgm:t>
        <a:bodyPr/>
        <a:lstStyle/>
        <a:p>
          <a:endParaRPr lang="en-US" b="1">
            <a:solidFill>
              <a:schemeClr val="tx1"/>
            </a:solidFill>
            <a:latin typeface="NikoshBAN" panose="02000000000000000000" pitchFamily="2" charset="0"/>
            <a:cs typeface="NikoshBAN" panose="02000000000000000000" pitchFamily="2" charset="0"/>
          </a:endParaRPr>
        </a:p>
      </dgm:t>
    </dgm:pt>
    <dgm:pt modelId="{53373F08-9223-4F97-A070-4BC1DF27BCF7}">
      <dgm:prSet>
        <dgm:style>
          <a:lnRef idx="3">
            <a:schemeClr val="lt1"/>
          </a:lnRef>
          <a:fillRef idx="1">
            <a:schemeClr val="accent1"/>
          </a:fillRef>
          <a:effectRef idx="1">
            <a:schemeClr val="accent1"/>
          </a:effectRef>
          <a:fontRef idx="minor">
            <a:schemeClr val="lt1"/>
          </a:fontRef>
        </dgm:style>
      </dgm:prSet>
      <dgm:spPr/>
      <dgm:t>
        <a:bodyPr/>
        <a:lstStyle/>
        <a:p>
          <a:r>
            <a:rPr lang="en-US" b="1" dirty="0" err="1" smtClean="0">
              <a:latin typeface="Shonar Bangla" pitchFamily="34" charset="0"/>
              <a:cs typeface="Shonar Bangla" pitchFamily="34" charset="0"/>
            </a:rPr>
            <a:t>ব্রি</a:t>
          </a:r>
          <a:r>
            <a:rPr lang="en-US" b="1" dirty="0" smtClean="0">
              <a:latin typeface="Shonar Bangla" pitchFamily="34" charset="0"/>
              <a:cs typeface="Shonar Bangla" pitchFamily="34" charset="0"/>
            </a:rPr>
            <a:t> </a:t>
          </a:r>
          <a:r>
            <a:rPr lang="en-US" b="1" dirty="0" err="1" smtClean="0">
              <a:latin typeface="Shonar Bangla" pitchFamily="34" charset="0"/>
              <a:cs typeface="Shonar Bangla" pitchFamily="34" charset="0"/>
            </a:rPr>
            <a:t>ধান</a:t>
          </a:r>
          <a:r>
            <a:rPr lang="en-US" b="1" dirty="0" smtClean="0">
              <a:latin typeface="Shonar Bangla" pitchFamily="34" charset="0"/>
              <a:cs typeface="Shonar Bangla" pitchFamily="34" charset="0"/>
            </a:rPr>
            <a:t> - ৫</a:t>
          </a:r>
          <a:r>
            <a:rPr lang="bn-BD" b="1" dirty="0" smtClean="0">
              <a:latin typeface="Shonar Bangla" pitchFamily="34" charset="0"/>
              <a:cs typeface="Shonar Bangla" pitchFamily="34" charset="0"/>
            </a:rPr>
            <a:t>৭</a:t>
          </a:r>
          <a:endParaRPr lang="en-US" b="1" dirty="0">
            <a:latin typeface="Shonar Bangla" pitchFamily="34" charset="0"/>
            <a:cs typeface="Shonar Bangla" pitchFamily="34" charset="0"/>
          </a:endParaRPr>
        </a:p>
      </dgm:t>
    </dgm:pt>
    <dgm:pt modelId="{FA21AEE8-B95F-4939-A77E-1E800F5E151D}" type="parTrans" cxnId="{6F6F44FB-2BF1-42A6-9D5A-088E8BCB45B6}">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US" b="1">
            <a:solidFill>
              <a:schemeClr val="tx1"/>
            </a:solidFill>
            <a:latin typeface="Shonar Bangla" pitchFamily="34" charset="0"/>
            <a:cs typeface="Shonar Bangla" pitchFamily="34" charset="0"/>
          </a:endParaRPr>
        </a:p>
      </dgm:t>
    </dgm:pt>
    <dgm:pt modelId="{A4D2D2E7-4DC1-4924-A683-5C98437D8CB6}" type="sibTrans" cxnId="{6F6F44FB-2BF1-42A6-9D5A-088E8BCB45B6}">
      <dgm:prSet/>
      <dgm:spPr/>
      <dgm:t>
        <a:bodyPr/>
        <a:lstStyle/>
        <a:p>
          <a:endParaRPr lang="en-US" b="1">
            <a:solidFill>
              <a:schemeClr val="tx1"/>
            </a:solidFill>
            <a:latin typeface="NikoshBAN" panose="02000000000000000000" pitchFamily="2" charset="0"/>
            <a:cs typeface="NikoshBAN" panose="02000000000000000000" pitchFamily="2" charset="0"/>
          </a:endParaRPr>
        </a:p>
      </dgm:t>
    </dgm:pt>
    <dgm:pt modelId="{667373FE-6F83-4008-A468-9FD69A0D2AEC}">
      <dgm:prSet>
        <dgm:style>
          <a:lnRef idx="3">
            <a:schemeClr val="lt1"/>
          </a:lnRef>
          <a:fillRef idx="1">
            <a:schemeClr val="accent2"/>
          </a:fillRef>
          <a:effectRef idx="1">
            <a:schemeClr val="accent2"/>
          </a:effectRef>
          <a:fontRef idx="minor">
            <a:schemeClr val="lt1"/>
          </a:fontRef>
        </dgm:style>
      </dgm:prSet>
      <dgm:spPr/>
      <dgm:t>
        <a:bodyPr/>
        <a:lstStyle/>
        <a:p>
          <a:r>
            <a:rPr lang="en-US" b="1" dirty="0" err="1" smtClean="0">
              <a:latin typeface="Shonar Bangla" pitchFamily="34" charset="0"/>
              <a:cs typeface="Shonar Bangla" pitchFamily="34" charset="0"/>
            </a:rPr>
            <a:t>ব্রি</a:t>
          </a:r>
          <a:r>
            <a:rPr lang="en-US" b="1" dirty="0" smtClean="0">
              <a:latin typeface="Shonar Bangla" pitchFamily="34" charset="0"/>
              <a:cs typeface="Shonar Bangla" pitchFamily="34" charset="0"/>
            </a:rPr>
            <a:t> </a:t>
          </a:r>
          <a:r>
            <a:rPr lang="en-US" b="1" dirty="0" err="1" smtClean="0">
              <a:latin typeface="Shonar Bangla" pitchFamily="34" charset="0"/>
              <a:cs typeface="Shonar Bangla" pitchFamily="34" charset="0"/>
            </a:rPr>
            <a:t>ধান</a:t>
          </a:r>
          <a:r>
            <a:rPr lang="en-US" b="1" dirty="0" smtClean="0">
              <a:latin typeface="Shonar Bangla" pitchFamily="34" charset="0"/>
              <a:cs typeface="Shonar Bangla" pitchFamily="34" charset="0"/>
            </a:rPr>
            <a:t> - ৫৬</a:t>
          </a:r>
          <a:endParaRPr lang="en-US" b="1" dirty="0">
            <a:latin typeface="Shonar Bangla" pitchFamily="34" charset="0"/>
            <a:cs typeface="Shonar Bangla" pitchFamily="34" charset="0"/>
          </a:endParaRPr>
        </a:p>
      </dgm:t>
    </dgm:pt>
    <dgm:pt modelId="{FDF9C48B-1FA1-4BA3-A470-F34968891506}" type="parTrans" cxnId="{65A23DAC-C46C-41D1-BA1E-0016FD02EA41}">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n-US" b="1">
            <a:solidFill>
              <a:schemeClr val="tx1"/>
            </a:solidFill>
            <a:latin typeface="Shonar Bangla" pitchFamily="34" charset="0"/>
            <a:cs typeface="Shonar Bangla" pitchFamily="34" charset="0"/>
          </a:endParaRPr>
        </a:p>
      </dgm:t>
    </dgm:pt>
    <dgm:pt modelId="{571450D5-C935-4518-B330-D01DE62811AD}" type="sibTrans" cxnId="{65A23DAC-C46C-41D1-BA1E-0016FD02EA41}">
      <dgm:prSet/>
      <dgm:spPr/>
      <dgm:t>
        <a:bodyPr/>
        <a:lstStyle/>
        <a:p>
          <a:endParaRPr lang="en-US" b="1">
            <a:solidFill>
              <a:schemeClr val="tx1"/>
            </a:solidFill>
            <a:latin typeface="NikoshBAN" panose="02000000000000000000" pitchFamily="2" charset="0"/>
            <a:cs typeface="NikoshBAN" panose="02000000000000000000" pitchFamily="2" charset="0"/>
          </a:endParaRPr>
        </a:p>
      </dgm:t>
    </dgm:pt>
    <dgm:pt modelId="{9EBD7B1B-7ADF-4B55-91C9-DF398BDF8DEC}">
      <dgm:prSet>
        <dgm:style>
          <a:lnRef idx="3">
            <a:schemeClr val="lt1"/>
          </a:lnRef>
          <a:fillRef idx="1">
            <a:schemeClr val="accent3"/>
          </a:fillRef>
          <a:effectRef idx="1">
            <a:schemeClr val="accent3"/>
          </a:effectRef>
          <a:fontRef idx="minor">
            <a:schemeClr val="lt1"/>
          </a:fontRef>
        </dgm:style>
      </dgm:prSet>
      <dgm:spPr/>
      <dgm:t>
        <a:bodyPr/>
        <a:lstStyle/>
        <a:p>
          <a:r>
            <a:rPr lang="en-US" b="1" dirty="0" smtClean="0">
              <a:latin typeface="Shonar Bangla" pitchFamily="34" charset="0"/>
              <a:cs typeface="Shonar Bangla" pitchFamily="34" charset="0"/>
            </a:rPr>
            <a:t>ব</a:t>
          </a:r>
          <a:r>
            <a:rPr lang="as-IN" b="1" dirty="0" smtClean="0">
              <a:latin typeface="Shonar Bangla" pitchFamily="34" charset="0"/>
              <a:cs typeface="Shonar Bangla" pitchFamily="34" charset="0"/>
            </a:rPr>
            <a:t>ি</a:t>
          </a:r>
          <a:r>
            <a:rPr lang="en-US" b="1" dirty="0" smtClean="0">
              <a:latin typeface="Shonar Bangla" pitchFamily="34" charset="0"/>
              <a:cs typeface="Shonar Bangla" pitchFamily="34" charset="0"/>
            </a:rPr>
            <a:t>আ</a:t>
          </a:r>
          <a:r>
            <a:rPr lang="as-IN" b="1" dirty="0" smtClean="0">
              <a:latin typeface="Shonar Bangla" pitchFamily="34" charset="0"/>
              <a:cs typeface="Shonar Bangla" pitchFamily="34" charset="0"/>
            </a:rPr>
            <a:t>র</a:t>
          </a:r>
          <a:r>
            <a:rPr lang="en-US" b="1" dirty="0" smtClean="0">
              <a:latin typeface="Shonar Bangla" pitchFamily="34" charset="0"/>
              <a:cs typeface="Shonar Bangla" pitchFamily="34" charset="0"/>
            </a:rPr>
            <a:t>-</a:t>
          </a:r>
          <a:r>
            <a:rPr lang="as-IN" b="1" dirty="0" smtClean="0">
              <a:latin typeface="Shonar Bangla" pitchFamily="34" charset="0"/>
              <a:cs typeface="Shonar Bangla" pitchFamily="34" charset="0"/>
            </a:rPr>
            <a:t>২</a:t>
          </a:r>
          <a:r>
            <a:rPr lang="en-US" b="1" dirty="0" smtClean="0">
              <a:latin typeface="Shonar Bangla" pitchFamily="34" charset="0"/>
              <a:cs typeface="Shonar Bangla" pitchFamily="34" charset="0"/>
            </a:rPr>
            <a:t>২ (</a:t>
          </a:r>
          <a:r>
            <a:rPr lang="en-US" b="1" dirty="0" err="1" smtClean="0">
              <a:latin typeface="Shonar Bangla" pitchFamily="34" charset="0"/>
              <a:cs typeface="Shonar Bangla" pitchFamily="34" charset="0"/>
            </a:rPr>
            <a:t>কিরণ</a:t>
          </a:r>
          <a:r>
            <a:rPr lang="en-US" b="1" dirty="0" smtClean="0">
              <a:latin typeface="Shonar Bangla" pitchFamily="34" charset="0"/>
              <a:cs typeface="Shonar Bangla" pitchFamily="34" charset="0"/>
            </a:rPr>
            <a:t>)</a:t>
          </a:r>
          <a:endParaRPr lang="en-US" b="1" dirty="0">
            <a:latin typeface="Shonar Bangla" pitchFamily="34" charset="0"/>
            <a:cs typeface="Shonar Bangla" pitchFamily="34" charset="0"/>
          </a:endParaRPr>
        </a:p>
      </dgm:t>
    </dgm:pt>
    <dgm:pt modelId="{14D5B4CC-D118-4FEB-8C6B-2F16BC5AC777}" type="sibTrans" cxnId="{C79704D1-DF5B-4487-A0C7-E6CEC8F024B9}">
      <dgm:prSet/>
      <dgm:spPr/>
      <dgm:t>
        <a:bodyPr/>
        <a:lstStyle/>
        <a:p>
          <a:endParaRPr lang="en-US" b="1">
            <a:solidFill>
              <a:schemeClr val="tx1"/>
            </a:solidFill>
            <a:latin typeface="NikoshBAN" panose="02000000000000000000" pitchFamily="2" charset="0"/>
            <a:cs typeface="NikoshBAN" panose="02000000000000000000" pitchFamily="2" charset="0"/>
          </a:endParaRPr>
        </a:p>
      </dgm:t>
    </dgm:pt>
    <dgm:pt modelId="{295CEFBF-D775-42E0-8072-8BD52695AA56}" type="parTrans" cxnId="{C79704D1-DF5B-4487-A0C7-E6CEC8F024B9}">
      <dgm:prSet>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US" b="1">
            <a:solidFill>
              <a:schemeClr val="tx1"/>
            </a:solidFill>
            <a:latin typeface="Shonar Bangla" pitchFamily="34" charset="0"/>
            <a:cs typeface="Shonar Bangla" pitchFamily="34" charset="0"/>
          </a:endParaRPr>
        </a:p>
      </dgm:t>
    </dgm:pt>
    <dgm:pt modelId="{3AB66A42-E7D9-49F9-9D70-9CA468391631}" type="pres">
      <dgm:prSet presAssocID="{3850F89D-FEB0-4819-B321-2CB8D3878D48}" presName="cycle" presStyleCnt="0">
        <dgm:presLayoutVars>
          <dgm:chMax val="1"/>
          <dgm:dir/>
          <dgm:animLvl val="ctr"/>
          <dgm:resizeHandles val="exact"/>
        </dgm:presLayoutVars>
      </dgm:prSet>
      <dgm:spPr/>
      <dgm:t>
        <a:bodyPr/>
        <a:lstStyle/>
        <a:p>
          <a:endParaRPr lang="en-US"/>
        </a:p>
      </dgm:t>
    </dgm:pt>
    <dgm:pt modelId="{6BF812D1-415F-4336-9831-DAAB84450E2F}" type="pres">
      <dgm:prSet presAssocID="{3FD14A94-E89C-4E8E-8B09-2CCE3E6461F8}" presName="centerShape" presStyleLbl="node0" presStyleIdx="0" presStyleCnt="1"/>
      <dgm:spPr/>
      <dgm:t>
        <a:bodyPr/>
        <a:lstStyle/>
        <a:p>
          <a:endParaRPr lang="en-US"/>
        </a:p>
      </dgm:t>
    </dgm:pt>
    <dgm:pt modelId="{236A7E7C-7671-404C-BCF9-D97C1313FE86}" type="pres">
      <dgm:prSet presAssocID="{ED056C6D-5B70-46F1-B41C-5C35B6DF14BA}" presName="parTrans" presStyleLbl="bgSibTrans2D1" presStyleIdx="0" presStyleCnt="6" custScaleY="131667" custLinFactNeighborY="2770"/>
      <dgm:spPr/>
      <dgm:t>
        <a:bodyPr/>
        <a:lstStyle/>
        <a:p>
          <a:endParaRPr lang="en-US"/>
        </a:p>
      </dgm:t>
    </dgm:pt>
    <dgm:pt modelId="{A14D5C8B-BE28-4F68-85C3-1241C192CB02}" type="pres">
      <dgm:prSet presAssocID="{CD33E426-B7DF-414C-B93B-CD91E15E55CD}" presName="node" presStyleLbl="node1" presStyleIdx="0" presStyleCnt="6">
        <dgm:presLayoutVars>
          <dgm:bulletEnabled val="1"/>
        </dgm:presLayoutVars>
      </dgm:prSet>
      <dgm:spPr/>
      <dgm:t>
        <a:bodyPr/>
        <a:lstStyle/>
        <a:p>
          <a:endParaRPr lang="en-US"/>
        </a:p>
      </dgm:t>
    </dgm:pt>
    <dgm:pt modelId="{92DAB841-B078-4197-998E-27A0AA9E0809}" type="pres">
      <dgm:prSet presAssocID="{61FDB260-4DE7-4EAA-B00A-C3862C878B34}" presName="parTrans" presStyleLbl="bgSibTrans2D1" presStyleIdx="1" presStyleCnt="6" custScaleY="131667" custLinFactNeighborY="2770"/>
      <dgm:spPr/>
      <dgm:t>
        <a:bodyPr/>
        <a:lstStyle/>
        <a:p>
          <a:endParaRPr lang="en-US"/>
        </a:p>
      </dgm:t>
    </dgm:pt>
    <dgm:pt modelId="{5F50ACD2-36D5-4BA9-8F4C-091E7B915B97}" type="pres">
      <dgm:prSet presAssocID="{8CEA145B-BE88-4E70-AB46-DE494B931DC6}" presName="node" presStyleLbl="node1" presStyleIdx="1" presStyleCnt="6">
        <dgm:presLayoutVars>
          <dgm:bulletEnabled val="1"/>
        </dgm:presLayoutVars>
      </dgm:prSet>
      <dgm:spPr/>
      <dgm:t>
        <a:bodyPr/>
        <a:lstStyle/>
        <a:p>
          <a:endParaRPr lang="en-US"/>
        </a:p>
      </dgm:t>
    </dgm:pt>
    <dgm:pt modelId="{4C5A3088-094F-44A6-B917-9E3BC3D76DA7}" type="pres">
      <dgm:prSet presAssocID="{295CEFBF-D775-42E0-8072-8BD52695AA56}" presName="parTrans" presStyleLbl="bgSibTrans2D1" presStyleIdx="2" presStyleCnt="6" custScaleY="131667" custLinFactNeighborY="2770"/>
      <dgm:spPr/>
      <dgm:t>
        <a:bodyPr/>
        <a:lstStyle/>
        <a:p>
          <a:endParaRPr lang="en-US"/>
        </a:p>
      </dgm:t>
    </dgm:pt>
    <dgm:pt modelId="{47DE6235-1F14-4AC1-88CF-9385EE195DF0}" type="pres">
      <dgm:prSet presAssocID="{9EBD7B1B-7ADF-4B55-91C9-DF398BDF8DEC}" presName="node" presStyleLbl="node1" presStyleIdx="2" presStyleCnt="6">
        <dgm:presLayoutVars>
          <dgm:bulletEnabled val="1"/>
        </dgm:presLayoutVars>
      </dgm:prSet>
      <dgm:spPr/>
      <dgm:t>
        <a:bodyPr/>
        <a:lstStyle/>
        <a:p>
          <a:endParaRPr lang="en-US"/>
        </a:p>
      </dgm:t>
    </dgm:pt>
    <dgm:pt modelId="{01985160-5BAB-4007-95A6-B32FF74B2B58}" type="pres">
      <dgm:prSet presAssocID="{FDF9C48B-1FA1-4BA3-A470-F34968891506}" presName="parTrans" presStyleLbl="bgSibTrans2D1" presStyleIdx="3" presStyleCnt="6" custScaleY="131667" custLinFactNeighborY="2770"/>
      <dgm:spPr/>
      <dgm:t>
        <a:bodyPr/>
        <a:lstStyle/>
        <a:p>
          <a:endParaRPr lang="en-US"/>
        </a:p>
      </dgm:t>
    </dgm:pt>
    <dgm:pt modelId="{18A9E272-47B2-4833-94CA-50501554A815}" type="pres">
      <dgm:prSet presAssocID="{667373FE-6F83-4008-A468-9FD69A0D2AEC}" presName="node" presStyleLbl="node1" presStyleIdx="3" presStyleCnt="6">
        <dgm:presLayoutVars>
          <dgm:bulletEnabled val="1"/>
        </dgm:presLayoutVars>
      </dgm:prSet>
      <dgm:spPr/>
      <dgm:t>
        <a:bodyPr/>
        <a:lstStyle/>
        <a:p>
          <a:endParaRPr lang="en-US"/>
        </a:p>
      </dgm:t>
    </dgm:pt>
    <dgm:pt modelId="{A57EFC7A-E409-43CA-84C0-6F739C20C678}" type="pres">
      <dgm:prSet presAssocID="{FA21AEE8-B95F-4939-A77E-1E800F5E151D}" presName="parTrans" presStyleLbl="bgSibTrans2D1" presStyleIdx="4" presStyleCnt="6" custScaleY="131667" custLinFactNeighborY="2770"/>
      <dgm:spPr/>
      <dgm:t>
        <a:bodyPr/>
        <a:lstStyle/>
        <a:p>
          <a:endParaRPr lang="en-US"/>
        </a:p>
      </dgm:t>
    </dgm:pt>
    <dgm:pt modelId="{D2D45930-CCAD-4FBD-932D-971D0C1E0974}" type="pres">
      <dgm:prSet presAssocID="{53373F08-9223-4F97-A070-4BC1DF27BCF7}" presName="node" presStyleLbl="node1" presStyleIdx="4" presStyleCnt="6">
        <dgm:presLayoutVars>
          <dgm:bulletEnabled val="1"/>
        </dgm:presLayoutVars>
      </dgm:prSet>
      <dgm:spPr/>
      <dgm:t>
        <a:bodyPr/>
        <a:lstStyle/>
        <a:p>
          <a:endParaRPr lang="en-US"/>
        </a:p>
      </dgm:t>
    </dgm:pt>
    <dgm:pt modelId="{CF1E1678-16FD-4948-8FD3-E906FD08C0E5}" type="pres">
      <dgm:prSet presAssocID="{4BD27D00-C5AB-44DF-B906-AD8DF4D1348C}" presName="parTrans" presStyleLbl="bgSibTrans2D1" presStyleIdx="5" presStyleCnt="6" custScaleY="131667" custLinFactNeighborY="2770"/>
      <dgm:spPr/>
      <dgm:t>
        <a:bodyPr/>
        <a:lstStyle/>
        <a:p>
          <a:endParaRPr lang="en-US"/>
        </a:p>
      </dgm:t>
    </dgm:pt>
    <dgm:pt modelId="{B66464C8-E986-418C-B13D-6D9F5BE694AD}" type="pres">
      <dgm:prSet presAssocID="{E56B4E1D-3383-4A4E-A7E8-7BB7C1B7F249}" presName="node" presStyleLbl="node1" presStyleIdx="5" presStyleCnt="6">
        <dgm:presLayoutVars>
          <dgm:bulletEnabled val="1"/>
        </dgm:presLayoutVars>
      </dgm:prSet>
      <dgm:spPr/>
      <dgm:t>
        <a:bodyPr/>
        <a:lstStyle/>
        <a:p>
          <a:endParaRPr lang="en-US"/>
        </a:p>
      </dgm:t>
    </dgm:pt>
  </dgm:ptLst>
  <dgm:cxnLst>
    <dgm:cxn modelId="{C79704D1-DF5B-4487-A0C7-E6CEC8F024B9}" srcId="{3FD14A94-E89C-4E8E-8B09-2CCE3E6461F8}" destId="{9EBD7B1B-7ADF-4B55-91C9-DF398BDF8DEC}" srcOrd="2" destOrd="0" parTransId="{295CEFBF-D775-42E0-8072-8BD52695AA56}" sibTransId="{14D5B4CC-D118-4FEB-8C6B-2F16BC5AC777}"/>
    <dgm:cxn modelId="{F631FBB2-92D9-4534-A29F-A53669CB7BA4}" type="presOf" srcId="{3850F89D-FEB0-4819-B321-2CB8D3878D48}" destId="{3AB66A42-E7D9-49F9-9D70-9CA468391631}" srcOrd="0" destOrd="0" presId="urn:microsoft.com/office/officeart/2005/8/layout/radial4"/>
    <dgm:cxn modelId="{E60A4461-837C-4E4E-B3E8-8335CCBBB45D}" type="presOf" srcId="{8CEA145B-BE88-4E70-AB46-DE494B931DC6}" destId="{5F50ACD2-36D5-4BA9-8F4C-091E7B915B97}" srcOrd="0" destOrd="0" presId="urn:microsoft.com/office/officeart/2005/8/layout/radial4"/>
    <dgm:cxn modelId="{ABE684FE-8492-4471-B502-8533646203A1}" type="presOf" srcId="{61FDB260-4DE7-4EAA-B00A-C3862C878B34}" destId="{92DAB841-B078-4197-998E-27A0AA9E0809}" srcOrd="0" destOrd="0" presId="urn:microsoft.com/office/officeart/2005/8/layout/radial4"/>
    <dgm:cxn modelId="{FA20C7CD-3EFF-49DA-9262-97BE1271A209}" type="presOf" srcId="{4BD27D00-C5AB-44DF-B906-AD8DF4D1348C}" destId="{CF1E1678-16FD-4948-8FD3-E906FD08C0E5}" srcOrd="0" destOrd="0" presId="urn:microsoft.com/office/officeart/2005/8/layout/radial4"/>
    <dgm:cxn modelId="{E9E2FA56-4C14-4BF0-B459-3729FA3D5D05}" type="presOf" srcId="{FDF9C48B-1FA1-4BA3-A470-F34968891506}" destId="{01985160-5BAB-4007-95A6-B32FF74B2B58}" srcOrd="0" destOrd="0" presId="urn:microsoft.com/office/officeart/2005/8/layout/radial4"/>
    <dgm:cxn modelId="{649735F8-5BD6-46AB-AFBC-F663C6C921AB}" type="presOf" srcId="{CD33E426-B7DF-414C-B93B-CD91E15E55CD}" destId="{A14D5C8B-BE28-4F68-85C3-1241C192CB02}" srcOrd="0" destOrd="0" presId="urn:microsoft.com/office/officeart/2005/8/layout/radial4"/>
    <dgm:cxn modelId="{652A253D-9A03-4447-89CE-B300FB9BD923}" type="presOf" srcId="{53373F08-9223-4F97-A070-4BC1DF27BCF7}" destId="{D2D45930-CCAD-4FBD-932D-971D0C1E0974}" srcOrd="0" destOrd="0" presId="urn:microsoft.com/office/officeart/2005/8/layout/radial4"/>
    <dgm:cxn modelId="{F1653625-1F94-4CE1-AA5E-2B2E90F5DA8B}" type="presOf" srcId="{E56B4E1D-3383-4A4E-A7E8-7BB7C1B7F249}" destId="{B66464C8-E986-418C-B13D-6D9F5BE694AD}" srcOrd="0" destOrd="0" presId="urn:microsoft.com/office/officeart/2005/8/layout/radial4"/>
    <dgm:cxn modelId="{65A23DAC-C46C-41D1-BA1E-0016FD02EA41}" srcId="{3FD14A94-E89C-4E8E-8B09-2CCE3E6461F8}" destId="{667373FE-6F83-4008-A468-9FD69A0D2AEC}" srcOrd="3" destOrd="0" parTransId="{FDF9C48B-1FA1-4BA3-A470-F34968891506}" sibTransId="{571450D5-C935-4518-B330-D01DE62811AD}"/>
    <dgm:cxn modelId="{F5CEB8EA-1901-4433-ACE4-E6E08FE1C471}" type="presOf" srcId="{ED056C6D-5B70-46F1-B41C-5C35B6DF14BA}" destId="{236A7E7C-7671-404C-BCF9-D97C1313FE86}" srcOrd="0" destOrd="0" presId="urn:microsoft.com/office/officeart/2005/8/layout/radial4"/>
    <dgm:cxn modelId="{E82ACC28-A48A-4252-AD88-7FEFAE3CD2AB}" srcId="{3850F89D-FEB0-4819-B321-2CB8D3878D48}" destId="{3FD14A94-E89C-4E8E-8B09-2CCE3E6461F8}" srcOrd="0" destOrd="0" parTransId="{9245B2F9-1AC6-488E-8DB4-7AC30AC720E3}" sibTransId="{1AFD63D5-5D40-4F24-8BDB-99B56BDECCB3}"/>
    <dgm:cxn modelId="{52CACE9C-4BEE-495E-A277-E5C505E905B6}" type="presOf" srcId="{295CEFBF-D775-42E0-8072-8BD52695AA56}" destId="{4C5A3088-094F-44A6-B917-9E3BC3D76DA7}" srcOrd="0" destOrd="0" presId="urn:microsoft.com/office/officeart/2005/8/layout/radial4"/>
    <dgm:cxn modelId="{6F6F44FB-2BF1-42A6-9D5A-088E8BCB45B6}" srcId="{3FD14A94-E89C-4E8E-8B09-2CCE3E6461F8}" destId="{53373F08-9223-4F97-A070-4BC1DF27BCF7}" srcOrd="4" destOrd="0" parTransId="{FA21AEE8-B95F-4939-A77E-1E800F5E151D}" sibTransId="{A4D2D2E7-4DC1-4924-A683-5C98437D8CB6}"/>
    <dgm:cxn modelId="{E7978459-A47D-4425-8D5C-CB45D85AF08F}" srcId="{3FD14A94-E89C-4E8E-8B09-2CCE3E6461F8}" destId="{CD33E426-B7DF-414C-B93B-CD91E15E55CD}" srcOrd="0" destOrd="0" parTransId="{ED056C6D-5B70-46F1-B41C-5C35B6DF14BA}" sibTransId="{6B4A96E9-AFCD-47DD-AF65-96849B27CC13}"/>
    <dgm:cxn modelId="{4485B949-8471-4473-9140-AB04FEFEDD3E}" type="presOf" srcId="{3FD14A94-E89C-4E8E-8B09-2CCE3E6461F8}" destId="{6BF812D1-415F-4336-9831-DAAB84450E2F}" srcOrd="0" destOrd="0" presId="urn:microsoft.com/office/officeart/2005/8/layout/radial4"/>
    <dgm:cxn modelId="{3A8FB5AF-6A33-48BF-B9A8-DE9E80C42BDB}" srcId="{3FD14A94-E89C-4E8E-8B09-2CCE3E6461F8}" destId="{E56B4E1D-3383-4A4E-A7E8-7BB7C1B7F249}" srcOrd="5" destOrd="0" parTransId="{4BD27D00-C5AB-44DF-B906-AD8DF4D1348C}" sibTransId="{2077A36D-F234-4BE8-BE76-8849387C4077}"/>
    <dgm:cxn modelId="{304089BE-C008-445D-9D2E-FE0001736F1B}" type="presOf" srcId="{9EBD7B1B-7ADF-4B55-91C9-DF398BDF8DEC}" destId="{47DE6235-1F14-4AC1-88CF-9385EE195DF0}" srcOrd="0" destOrd="0" presId="urn:microsoft.com/office/officeart/2005/8/layout/radial4"/>
    <dgm:cxn modelId="{064C95C9-E522-4947-BAA0-282E1CC3C374}" type="presOf" srcId="{667373FE-6F83-4008-A468-9FD69A0D2AEC}" destId="{18A9E272-47B2-4833-94CA-50501554A815}" srcOrd="0" destOrd="0" presId="urn:microsoft.com/office/officeart/2005/8/layout/radial4"/>
    <dgm:cxn modelId="{089C3163-A619-4A2C-BFBF-5954F96D1B17}" srcId="{3FD14A94-E89C-4E8E-8B09-2CCE3E6461F8}" destId="{8CEA145B-BE88-4E70-AB46-DE494B931DC6}" srcOrd="1" destOrd="0" parTransId="{61FDB260-4DE7-4EAA-B00A-C3862C878B34}" sibTransId="{D8BBD454-C92F-461C-B4AF-D0D8761CDF2A}"/>
    <dgm:cxn modelId="{4F16BDDD-8226-4295-9CE5-77F1A52364F0}" type="presOf" srcId="{FA21AEE8-B95F-4939-A77E-1E800F5E151D}" destId="{A57EFC7A-E409-43CA-84C0-6F739C20C678}" srcOrd="0" destOrd="0" presId="urn:microsoft.com/office/officeart/2005/8/layout/radial4"/>
    <dgm:cxn modelId="{A20E162F-FB80-4FD6-A507-D036F6ED9DF5}" type="presParOf" srcId="{3AB66A42-E7D9-49F9-9D70-9CA468391631}" destId="{6BF812D1-415F-4336-9831-DAAB84450E2F}" srcOrd="0" destOrd="0" presId="urn:microsoft.com/office/officeart/2005/8/layout/radial4"/>
    <dgm:cxn modelId="{044F9A43-7999-4C6D-BB8C-56BC2FA941A0}" type="presParOf" srcId="{3AB66A42-E7D9-49F9-9D70-9CA468391631}" destId="{236A7E7C-7671-404C-BCF9-D97C1313FE86}" srcOrd="1" destOrd="0" presId="urn:microsoft.com/office/officeart/2005/8/layout/radial4"/>
    <dgm:cxn modelId="{2F0C0476-E608-4C8C-8814-8706D13AC6F5}" type="presParOf" srcId="{3AB66A42-E7D9-49F9-9D70-9CA468391631}" destId="{A14D5C8B-BE28-4F68-85C3-1241C192CB02}" srcOrd="2" destOrd="0" presId="urn:microsoft.com/office/officeart/2005/8/layout/radial4"/>
    <dgm:cxn modelId="{FDBEA441-0C39-4D9A-A7E2-A4E9AFDA2E63}" type="presParOf" srcId="{3AB66A42-E7D9-49F9-9D70-9CA468391631}" destId="{92DAB841-B078-4197-998E-27A0AA9E0809}" srcOrd="3" destOrd="0" presId="urn:microsoft.com/office/officeart/2005/8/layout/radial4"/>
    <dgm:cxn modelId="{E21FD3DD-80C4-402A-8EAC-014739AF48A7}" type="presParOf" srcId="{3AB66A42-E7D9-49F9-9D70-9CA468391631}" destId="{5F50ACD2-36D5-4BA9-8F4C-091E7B915B97}" srcOrd="4" destOrd="0" presId="urn:microsoft.com/office/officeart/2005/8/layout/radial4"/>
    <dgm:cxn modelId="{CBC37614-098F-42C5-A3FE-B135B393D935}" type="presParOf" srcId="{3AB66A42-E7D9-49F9-9D70-9CA468391631}" destId="{4C5A3088-094F-44A6-B917-9E3BC3D76DA7}" srcOrd="5" destOrd="0" presId="urn:microsoft.com/office/officeart/2005/8/layout/radial4"/>
    <dgm:cxn modelId="{9B9744E7-D46D-4973-AE5E-F2F5EF98B946}" type="presParOf" srcId="{3AB66A42-E7D9-49F9-9D70-9CA468391631}" destId="{47DE6235-1F14-4AC1-88CF-9385EE195DF0}" srcOrd="6" destOrd="0" presId="urn:microsoft.com/office/officeart/2005/8/layout/radial4"/>
    <dgm:cxn modelId="{7EA7420F-2846-4090-8127-89DA62BB84D1}" type="presParOf" srcId="{3AB66A42-E7D9-49F9-9D70-9CA468391631}" destId="{01985160-5BAB-4007-95A6-B32FF74B2B58}" srcOrd="7" destOrd="0" presId="urn:microsoft.com/office/officeart/2005/8/layout/radial4"/>
    <dgm:cxn modelId="{A74F20D5-1013-4108-A1F5-8D4D1F388B31}" type="presParOf" srcId="{3AB66A42-E7D9-49F9-9D70-9CA468391631}" destId="{18A9E272-47B2-4833-94CA-50501554A815}" srcOrd="8" destOrd="0" presId="urn:microsoft.com/office/officeart/2005/8/layout/radial4"/>
    <dgm:cxn modelId="{6C4425AA-F384-408C-B82B-1EDCF6A7975D}" type="presParOf" srcId="{3AB66A42-E7D9-49F9-9D70-9CA468391631}" destId="{A57EFC7A-E409-43CA-84C0-6F739C20C678}" srcOrd="9" destOrd="0" presId="urn:microsoft.com/office/officeart/2005/8/layout/radial4"/>
    <dgm:cxn modelId="{0BEC5A8D-2D0A-44EB-B802-63DEA832BE12}" type="presParOf" srcId="{3AB66A42-E7D9-49F9-9D70-9CA468391631}" destId="{D2D45930-CCAD-4FBD-932D-971D0C1E0974}" srcOrd="10" destOrd="0" presId="urn:microsoft.com/office/officeart/2005/8/layout/radial4"/>
    <dgm:cxn modelId="{54A72DF7-98E6-4F43-925D-39CD9643712A}" type="presParOf" srcId="{3AB66A42-E7D9-49F9-9D70-9CA468391631}" destId="{CF1E1678-16FD-4948-8FD3-E906FD08C0E5}" srcOrd="11" destOrd="0" presId="urn:microsoft.com/office/officeart/2005/8/layout/radial4"/>
    <dgm:cxn modelId="{99D56A46-2573-42AC-B318-DFB3A5B1652C}" type="presParOf" srcId="{3AB66A42-E7D9-49F9-9D70-9CA468391631}" destId="{B66464C8-E986-418C-B13D-6D9F5BE694AD}" srcOrd="12" destOrd="0" presId="urn:microsoft.com/office/officeart/2005/8/layout/radial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50F89D-FEB0-4819-B321-2CB8D3878D48}" type="doc">
      <dgm:prSet loTypeId="urn:microsoft.com/office/officeart/2005/8/layout/radial5" loCatId="relationship" qsTypeId="urn:microsoft.com/office/officeart/2005/8/quickstyle/3d3" qsCatId="3D" csTypeId="urn:microsoft.com/office/officeart/2005/8/colors/accent1_1" csCatId="accent1" phldr="1"/>
      <dgm:spPr/>
      <dgm:t>
        <a:bodyPr/>
        <a:lstStyle/>
        <a:p>
          <a:endParaRPr lang="en-US"/>
        </a:p>
      </dgm:t>
    </dgm:pt>
    <dgm:pt modelId="{3FD14A94-E89C-4E8E-8B09-2CCE3E6461F8}">
      <dgm:prSet phldrT="[Text]" custT="1"/>
      <dgm:spPr>
        <a:solidFill>
          <a:srgbClr val="FF0000"/>
        </a:solidFill>
        <a:ln w="76200"/>
      </dgm:spPr>
      <dgm:t>
        <a:bodyPr/>
        <a:lstStyle/>
        <a:p>
          <a:pPr algn="ctr"/>
          <a:r>
            <a:rPr lang="bn-BD" sz="1800" b="1" dirty="0" smtClean="0">
              <a:solidFill>
                <a:schemeClr val="bg1"/>
              </a:solidFill>
              <a:latin typeface="Shonar Bangla" pitchFamily="34" charset="0"/>
              <a:cs typeface="Shonar Bangla" pitchFamily="34" charset="0"/>
            </a:rPr>
            <a:t>বোরো</a:t>
          </a:r>
          <a:r>
            <a:rPr lang="en-US" sz="1800" b="1" dirty="0" smtClean="0">
              <a:solidFill>
                <a:schemeClr val="bg1"/>
              </a:solidFill>
              <a:latin typeface="Shonar Bangla" pitchFamily="34" charset="0"/>
              <a:cs typeface="Shonar Bangla" pitchFamily="34" charset="0"/>
            </a:rPr>
            <a:t> </a:t>
          </a:r>
          <a:r>
            <a:rPr lang="en-US" sz="1800" b="1" dirty="0" err="1" smtClean="0">
              <a:solidFill>
                <a:schemeClr val="bg1"/>
              </a:solidFill>
              <a:latin typeface="Shonar Bangla" pitchFamily="34" charset="0"/>
              <a:cs typeface="Shonar Bangla" pitchFamily="34" charset="0"/>
            </a:rPr>
            <a:t>মৌসুমের</a:t>
          </a:r>
          <a:r>
            <a:rPr lang="en-US" sz="1800" b="1" dirty="0" smtClean="0">
              <a:solidFill>
                <a:schemeClr val="bg1"/>
              </a:solidFill>
              <a:latin typeface="Shonar Bangla" pitchFamily="34" charset="0"/>
              <a:cs typeface="Shonar Bangla" pitchFamily="34" charset="0"/>
            </a:rPr>
            <a:t> </a:t>
          </a:r>
          <a:r>
            <a:rPr lang="en-US" sz="1800" b="1" dirty="0" err="1" smtClean="0">
              <a:solidFill>
                <a:schemeClr val="bg1"/>
              </a:solidFill>
              <a:latin typeface="Shonar Bangla" pitchFamily="34" charset="0"/>
              <a:cs typeface="Shonar Bangla" pitchFamily="34" charset="0"/>
            </a:rPr>
            <a:t>জাত</a:t>
          </a:r>
          <a:r>
            <a:rPr lang="bn-BD" sz="1800" b="1" dirty="0" smtClean="0">
              <a:solidFill>
                <a:schemeClr val="bg1"/>
              </a:solidFill>
              <a:latin typeface="Shonar Bangla" pitchFamily="34" charset="0"/>
              <a:cs typeface="Shonar Bangla" pitchFamily="34" charset="0"/>
            </a:rPr>
            <a:t> (১৬)</a:t>
          </a:r>
          <a:endParaRPr lang="en-US" sz="1800" b="1" dirty="0">
            <a:solidFill>
              <a:schemeClr val="bg1"/>
            </a:solidFill>
            <a:latin typeface="Shonar Bangla" pitchFamily="34" charset="0"/>
            <a:cs typeface="Shonar Bangla" pitchFamily="34" charset="0"/>
          </a:endParaRPr>
        </a:p>
      </dgm:t>
    </dgm:pt>
    <dgm:pt modelId="{9245B2F9-1AC6-488E-8DB4-7AC30AC720E3}" type="parTrans" cxnId="{E82ACC28-A48A-4252-AD88-7FEFAE3CD2AB}">
      <dgm:prSet/>
      <dgm:spPr/>
      <dgm:t>
        <a:bodyPr/>
        <a:lstStyle/>
        <a:p>
          <a:endParaRPr lang="en-US" b="1">
            <a:solidFill>
              <a:schemeClr val="tx1"/>
            </a:solidFill>
            <a:latin typeface="NikoshBAN" panose="02000000000000000000" pitchFamily="2" charset="0"/>
            <a:cs typeface="NikoshBAN" panose="02000000000000000000" pitchFamily="2" charset="0"/>
          </a:endParaRPr>
        </a:p>
      </dgm:t>
    </dgm:pt>
    <dgm:pt modelId="{1AFD63D5-5D40-4F24-8BDB-99B56BDECCB3}" type="sibTrans" cxnId="{E82ACC28-A48A-4252-AD88-7FEFAE3CD2AB}">
      <dgm:prSet/>
      <dgm:spPr/>
      <dgm:t>
        <a:bodyPr/>
        <a:lstStyle/>
        <a:p>
          <a:endParaRPr lang="en-US" b="1">
            <a:solidFill>
              <a:schemeClr val="tx1"/>
            </a:solidFill>
            <a:latin typeface="NikoshBAN" panose="02000000000000000000" pitchFamily="2" charset="0"/>
            <a:cs typeface="NikoshBAN" panose="02000000000000000000" pitchFamily="2" charset="0"/>
          </a:endParaRPr>
        </a:p>
      </dgm:t>
    </dgm:pt>
    <dgm:pt modelId="{CD33E426-B7DF-414C-B93B-CD91E15E55CD}">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gn="ctr"/>
          <a:r>
            <a:rPr lang="en-US" sz="1800" b="1" dirty="0" smtClean="0">
              <a:ln/>
              <a:solidFill>
                <a:schemeClr val="bg1"/>
              </a:solidFill>
              <a:latin typeface="Shonar Bangla" pitchFamily="34" charset="0"/>
              <a:cs typeface="Shonar Bangla" pitchFamily="34" charset="0"/>
            </a:rPr>
            <a:t>ব</a:t>
          </a:r>
          <a:r>
            <a:rPr lang="as-IN" sz="1800" b="1" dirty="0" smtClean="0">
              <a:ln/>
              <a:solidFill>
                <a:schemeClr val="bg1"/>
              </a:solidFill>
              <a:latin typeface="Shonar Bangla" pitchFamily="34" charset="0"/>
              <a:cs typeface="Shonar Bangla" pitchFamily="34" charset="0"/>
            </a:rPr>
            <a:t>ি</a:t>
          </a:r>
          <a:r>
            <a:rPr lang="en-US" sz="1800" b="1" dirty="0" smtClean="0">
              <a:ln/>
              <a:solidFill>
                <a:schemeClr val="bg1"/>
              </a:solidFill>
              <a:latin typeface="Shonar Bangla" pitchFamily="34" charset="0"/>
              <a:cs typeface="Shonar Bangla" pitchFamily="34" charset="0"/>
            </a:rPr>
            <a:t>আ</a:t>
          </a:r>
          <a:r>
            <a:rPr lang="as-IN" sz="1800" b="1" dirty="0" smtClean="0">
              <a:ln/>
              <a:solidFill>
                <a:schemeClr val="bg1"/>
              </a:solidFill>
              <a:latin typeface="Shonar Bangla" pitchFamily="34" charset="0"/>
              <a:cs typeface="Shonar Bangla" pitchFamily="34" charset="0"/>
            </a:rPr>
            <a:t>র</a:t>
          </a:r>
          <a:r>
            <a:rPr lang="en-US" sz="1800" b="1" dirty="0" smtClean="0">
              <a:ln/>
              <a:solidFill>
                <a:schemeClr val="bg1"/>
              </a:solidFill>
              <a:latin typeface="Shonar Bangla" pitchFamily="34" charset="0"/>
              <a:cs typeface="Shonar Bangla" pitchFamily="34" charset="0"/>
            </a:rPr>
            <a:t>-</a:t>
          </a:r>
          <a:r>
            <a:rPr lang="bn-BD" sz="1800" b="1" dirty="0" smtClean="0">
              <a:ln/>
              <a:solidFill>
                <a:schemeClr val="bg1"/>
              </a:solidFill>
              <a:latin typeface="Shonar Bangla" pitchFamily="34" charset="0"/>
              <a:cs typeface="Shonar Bangla" pitchFamily="34" charset="0"/>
            </a:rPr>
            <a:t>১৮ </a:t>
          </a:r>
          <a:r>
            <a:rPr lang="en-US" sz="1400" b="1" dirty="0" smtClean="0">
              <a:ln/>
              <a:solidFill>
                <a:schemeClr val="bg1"/>
              </a:solidFill>
              <a:latin typeface="Shonar Bangla" pitchFamily="34" charset="0"/>
              <a:cs typeface="Shonar Bangla" pitchFamily="34" charset="0"/>
            </a:rPr>
            <a:t>(</a:t>
          </a:r>
          <a:r>
            <a:rPr lang="en-US" sz="1400" b="1" dirty="0" err="1" smtClean="0">
              <a:ln/>
              <a:solidFill>
                <a:schemeClr val="bg1"/>
              </a:solidFill>
              <a:latin typeface="Shonar Bangla" pitchFamily="34" charset="0"/>
              <a:cs typeface="Shonar Bangla" pitchFamily="34" charset="0"/>
            </a:rPr>
            <a:t>শাহজালাল</a:t>
          </a:r>
          <a:r>
            <a:rPr lang="en-US" sz="1400" b="1" dirty="0" smtClean="0">
              <a:ln/>
              <a:solidFill>
                <a:schemeClr val="bg1"/>
              </a:solidFill>
              <a:latin typeface="Shonar Bangla" pitchFamily="34" charset="0"/>
              <a:cs typeface="Shonar Bangla" pitchFamily="34" charset="0"/>
            </a:rPr>
            <a:t>)</a:t>
          </a:r>
          <a:endParaRPr lang="en-US" sz="1400" b="1" dirty="0">
            <a:ln/>
            <a:solidFill>
              <a:schemeClr val="bg1"/>
            </a:solidFill>
            <a:latin typeface="Shonar Bangla" pitchFamily="34" charset="0"/>
            <a:cs typeface="Shonar Bangla" pitchFamily="34" charset="0"/>
          </a:endParaRPr>
        </a:p>
      </dgm:t>
    </dgm:pt>
    <dgm:pt modelId="{ED056C6D-5B70-46F1-B41C-5C35B6DF14BA}" type="parTrans" cxnId="{E7978459-A47D-4425-8D5C-CB45D85AF08F}">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gn="ctr"/>
          <a:endParaRPr lang="en-US" sz="1800" b="0">
            <a:solidFill>
              <a:schemeClr val="tx1"/>
            </a:solidFill>
            <a:latin typeface="Shonar Bangla" pitchFamily="34" charset="0"/>
            <a:cs typeface="Shonar Bangla" pitchFamily="34" charset="0"/>
          </a:endParaRPr>
        </a:p>
      </dgm:t>
    </dgm:pt>
    <dgm:pt modelId="{6B4A96E9-AFCD-47DD-AF65-96849B27CC13}" type="sibTrans" cxnId="{E7978459-A47D-4425-8D5C-CB45D85AF08F}">
      <dgm:prSet/>
      <dgm:spPr/>
      <dgm:t>
        <a:bodyPr/>
        <a:lstStyle/>
        <a:p>
          <a:endParaRPr lang="en-US" b="1">
            <a:solidFill>
              <a:schemeClr val="tx1"/>
            </a:solidFill>
            <a:latin typeface="NikoshBAN" panose="02000000000000000000" pitchFamily="2" charset="0"/>
            <a:cs typeface="NikoshBAN" panose="02000000000000000000" pitchFamily="2" charset="0"/>
          </a:endParaRPr>
        </a:p>
      </dgm:t>
    </dgm:pt>
    <dgm:pt modelId="{E56B4E1D-3383-4A4E-A7E8-7BB7C1B7F249}">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pPr algn="ctr"/>
          <a:r>
            <a:rPr lang="en-US" sz="1800" b="1" dirty="0" err="1" smtClean="0">
              <a:ln/>
              <a:latin typeface="Shonar Bangla" pitchFamily="34" charset="0"/>
              <a:cs typeface="Shonar Bangla" pitchFamily="34" charset="0"/>
            </a:rPr>
            <a:t>ব্রি</a:t>
          </a:r>
          <a:r>
            <a:rPr lang="en-US" sz="1800" b="1" dirty="0" smtClean="0">
              <a:ln/>
              <a:latin typeface="Shonar Bangla" pitchFamily="34" charset="0"/>
              <a:cs typeface="Shonar Bangla" pitchFamily="34" charset="0"/>
            </a:rPr>
            <a:t> </a:t>
          </a:r>
          <a:r>
            <a:rPr lang="en-US" sz="1800" b="1" dirty="0" err="1" smtClean="0">
              <a:ln/>
              <a:latin typeface="Shonar Bangla" pitchFamily="34" charset="0"/>
              <a:cs typeface="Shonar Bangla" pitchFamily="34" charset="0"/>
            </a:rPr>
            <a:t>ধান</a:t>
          </a:r>
          <a:r>
            <a:rPr lang="en-US" sz="1800" b="1" dirty="0" smtClean="0">
              <a:ln/>
              <a:latin typeface="Shonar Bangla" pitchFamily="34" charset="0"/>
              <a:cs typeface="Shonar Bangla" pitchFamily="34" charset="0"/>
            </a:rPr>
            <a:t> - </a:t>
          </a:r>
          <a:r>
            <a:rPr lang="bn-BD" sz="1800" b="1" dirty="0" smtClean="0">
              <a:ln/>
              <a:latin typeface="Shonar Bangla" pitchFamily="34" charset="0"/>
              <a:cs typeface="Shonar Bangla" pitchFamily="34" charset="0"/>
            </a:rPr>
            <a:t>৪৫</a:t>
          </a:r>
          <a:endParaRPr lang="en-US" sz="1800" b="1" dirty="0">
            <a:ln/>
            <a:latin typeface="Shonar Bangla" pitchFamily="34" charset="0"/>
            <a:cs typeface="Shonar Bangla" pitchFamily="34" charset="0"/>
          </a:endParaRPr>
        </a:p>
      </dgm:t>
    </dgm:pt>
    <dgm:pt modelId="{4BD27D00-C5AB-44DF-B906-AD8DF4D1348C}" type="parTrans" cxnId="{3A8FB5AF-6A33-48BF-B9A8-DE9E80C42BDB}">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pPr algn="ctr"/>
          <a:endParaRPr lang="en-US" sz="1800" b="0">
            <a:solidFill>
              <a:schemeClr val="tx1"/>
            </a:solidFill>
            <a:latin typeface="Shonar Bangla" pitchFamily="34" charset="0"/>
            <a:cs typeface="Shonar Bangla" pitchFamily="34" charset="0"/>
          </a:endParaRPr>
        </a:p>
      </dgm:t>
    </dgm:pt>
    <dgm:pt modelId="{2077A36D-F234-4BE8-BE76-8849387C4077}" type="sibTrans" cxnId="{3A8FB5AF-6A33-48BF-B9A8-DE9E80C42BDB}">
      <dgm:prSet/>
      <dgm:spPr/>
      <dgm:t>
        <a:bodyPr/>
        <a:lstStyle/>
        <a:p>
          <a:endParaRPr lang="en-US" b="1">
            <a:solidFill>
              <a:schemeClr val="tx1"/>
            </a:solidFill>
            <a:latin typeface="NikoshBAN" panose="02000000000000000000" pitchFamily="2" charset="0"/>
            <a:cs typeface="NikoshBAN" panose="02000000000000000000" pitchFamily="2" charset="0"/>
          </a:endParaRPr>
        </a:p>
      </dgm:t>
    </dgm:pt>
    <dgm:pt modelId="{53373F08-9223-4F97-A070-4BC1DF27BCF7}">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algn="ctr"/>
          <a:r>
            <a:rPr lang="en-US" sz="1800" b="1" dirty="0" err="1" smtClean="0">
              <a:ln/>
              <a:latin typeface="Shonar Bangla" pitchFamily="34" charset="0"/>
              <a:cs typeface="Shonar Bangla" pitchFamily="34" charset="0"/>
            </a:rPr>
            <a:t>ব্রি</a:t>
          </a:r>
          <a:r>
            <a:rPr lang="en-US" sz="1800" b="1" dirty="0" smtClean="0">
              <a:ln/>
              <a:latin typeface="Shonar Bangla" pitchFamily="34" charset="0"/>
              <a:cs typeface="Shonar Bangla" pitchFamily="34" charset="0"/>
            </a:rPr>
            <a:t> </a:t>
          </a:r>
          <a:r>
            <a:rPr lang="en-US" sz="1800" b="1" dirty="0" err="1" smtClean="0">
              <a:ln/>
              <a:latin typeface="Shonar Bangla" pitchFamily="34" charset="0"/>
              <a:cs typeface="Shonar Bangla" pitchFamily="34" charset="0"/>
            </a:rPr>
            <a:t>ধান</a:t>
          </a:r>
          <a:r>
            <a:rPr lang="en-US" sz="1800" b="1" dirty="0" smtClean="0">
              <a:ln/>
              <a:latin typeface="Shonar Bangla" pitchFamily="34" charset="0"/>
              <a:cs typeface="Shonar Bangla" pitchFamily="34" charset="0"/>
            </a:rPr>
            <a:t> - </a:t>
          </a:r>
          <a:r>
            <a:rPr lang="bn-BD" sz="1800" b="1" dirty="0" smtClean="0">
              <a:ln/>
              <a:latin typeface="Shonar Bangla" pitchFamily="34" charset="0"/>
              <a:cs typeface="Shonar Bangla" pitchFamily="34" charset="0"/>
            </a:rPr>
            <a:t>২৯</a:t>
          </a:r>
          <a:endParaRPr lang="en-US" sz="1800" b="1" dirty="0">
            <a:ln/>
            <a:latin typeface="Shonar Bangla" pitchFamily="34" charset="0"/>
            <a:cs typeface="Shonar Bangla" pitchFamily="34" charset="0"/>
          </a:endParaRPr>
        </a:p>
      </dgm:t>
    </dgm:pt>
    <dgm:pt modelId="{FA21AEE8-B95F-4939-A77E-1E800F5E151D}" type="parTrans" cxnId="{6F6F44FB-2BF1-42A6-9D5A-088E8BCB45B6}">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algn="ctr"/>
          <a:endParaRPr lang="en-US" sz="1800" b="0">
            <a:solidFill>
              <a:schemeClr val="tx1"/>
            </a:solidFill>
            <a:latin typeface="Shonar Bangla" pitchFamily="34" charset="0"/>
            <a:cs typeface="Shonar Bangla" pitchFamily="34" charset="0"/>
          </a:endParaRPr>
        </a:p>
      </dgm:t>
    </dgm:pt>
    <dgm:pt modelId="{A4D2D2E7-4DC1-4924-A683-5C98437D8CB6}" type="sibTrans" cxnId="{6F6F44FB-2BF1-42A6-9D5A-088E8BCB45B6}">
      <dgm:prSet/>
      <dgm:spPr/>
      <dgm:t>
        <a:bodyPr/>
        <a:lstStyle/>
        <a:p>
          <a:endParaRPr lang="en-US" b="1">
            <a:solidFill>
              <a:schemeClr val="tx1"/>
            </a:solidFill>
            <a:latin typeface="NikoshBAN" panose="02000000000000000000" pitchFamily="2" charset="0"/>
            <a:cs typeface="NikoshBAN" panose="02000000000000000000" pitchFamily="2" charset="0"/>
          </a:endParaRPr>
        </a:p>
      </dgm:t>
    </dgm:pt>
    <dgm:pt modelId="{667373FE-6F83-4008-A468-9FD69A0D2AEC}">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ctr"/>
          <a:r>
            <a:rPr lang="en-US" sz="1800" b="1" dirty="0" err="1" smtClean="0">
              <a:ln/>
              <a:latin typeface="Shonar Bangla" pitchFamily="34" charset="0"/>
              <a:cs typeface="Shonar Bangla" pitchFamily="34" charset="0"/>
            </a:rPr>
            <a:t>ব্রি</a:t>
          </a:r>
          <a:r>
            <a:rPr lang="en-US" sz="1800" b="1" dirty="0" smtClean="0">
              <a:ln/>
              <a:latin typeface="Shonar Bangla" pitchFamily="34" charset="0"/>
              <a:cs typeface="Shonar Bangla" pitchFamily="34" charset="0"/>
            </a:rPr>
            <a:t> </a:t>
          </a:r>
          <a:r>
            <a:rPr lang="en-US" sz="1800" b="1" dirty="0" err="1" smtClean="0">
              <a:ln/>
              <a:latin typeface="Shonar Bangla" pitchFamily="34" charset="0"/>
              <a:cs typeface="Shonar Bangla" pitchFamily="34" charset="0"/>
            </a:rPr>
            <a:t>ধান</a:t>
          </a:r>
          <a:r>
            <a:rPr lang="en-US" sz="1800" b="1" dirty="0" smtClean="0">
              <a:ln/>
              <a:latin typeface="Shonar Bangla" pitchFamily="34" charset="0"/>
              <a:cs typeface="Shonar Bangla" pitchFamily="34" charset="0"/>
            </a:rPr>
            <a:t> - </a:t>
          </a:r>
          <a:r>
            <a:rPr lang="bn-BD" sz="1800" b="1" dirty="0" smtClean="0">
              <a:ln/>
              <a:latin typeface="Shonar Bangla" pitchFamily="34" charset="0"/>
              <a:cs typeface="Shonar Bangla" pitchFamily="34" charset="0"/>
            </a:rPr>
            <a:t>২৮</a:t>
          </a:r>
          <a:endParaRPr lang="en-US" sz="1800" b="1" dirty="0">
            <a:ln/>
            <a:latin typeface="Shonar Bangla" pitchFamily="34" charset="0"/>
            <a:cs typeface="Shonar Bangla" pitchFamily="34" charset="0"/>
          </a:endParaRPr>
        </a:p>
      </dgm:t>
    </dgm:pt>
    <dgm:pt modelId="{FDF9C48B-1FA1-4BA3-A470-F34968891506}" type="parTrans" cxnId="{65A23DAC-C46C-41D1-BA1E-0016FD02EA41}">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ctr"/>
          <a:endParaRPr lang="en-US" sz="1800" b="0">
            <a:solidFill>
              <a:schemeClr val="tx1"/>
            </a:solidFill>
            <a:latin typeface="Shonar Bangla" pitchFamily="34" charset="0"/>
            <a:cs typeface="Shonar Bangla" pitchFamily="34" charset="0"/>
          </a:endParaRPr>
        </a:p>
      </dgm:t>
    </dgm:pt>
    <dgm:pt modelId="{571450D5-C935-4518-B330-D01DE62811AD}" type="sibTrans" cxnId="{65A23DAC-C46C-41D1-BA1E-0016FD02EA41}">
      <dgm:prSet/>
      <dgm:spPr/>
      <dgm:t>
        <a:bodyPr/>
        <a:lstStyle/>
        <a:p>
          <a:endParaRPr lang="en-US" b="1">
            <a:solidFill>
              <a:schemeClr val="tx1"/>
            </a:solidFill>
            <a:latin typeface="NikoshBAN" panose="02000000000000000000" pitchFamily="2" charset="0"/>
            <a:cs typeface="NikoshBAN" panose="02000000000000000000" pitchFamily="2" charset="0"/>
          </a:endParaRPr>
        </a:p>
      </dgm:t>
    </dgm:pt>
    <dgm:pt modelId="{AC3CBCA7-3553-4B68-A699-372EC9B17422}">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ctr"/>
          <a:r>
            <a:rPr lang="en-US" sz="1800" b="1" dirty="0" err="1" smtClean="0">
              <a:ln/>
              <a:latin typeface="Shonar Bangla" pitchFamily="34" charset="0"/>
              <a:cs typeface="Shonar Bangla" pitchFamily="34" charset="0"/>
            </a:rPr>
            <a:t>ব্রি</a:t>
          </a:r>
          <a:r>
            <a:rPr lang="en-US" sz="1800" b="1" dirty="0" smtClean="0">
              <a:ln/>
              <a:latin typeface="Shonar Bangla" pitchFamily="34" charset="0"/>
              <a:cs typeface="Shonar Bangla" pitchFamily="34" charset="0"/>
            </a:rPr>
            <a:t> </a:t>
          </a:r>
          <a:r>
            <a:rPr lang="en-US" sz="1800" b="1" dirty="0" err="1" smtClean="0">
              <a:ln/>
              <a:latin typeface="Shonar Bangla" pitchFamily="34" charset="0"/>
              <a:cs typeface="Shonar Bangla" pitchFamily="34" charset="0"/>
            </a:rPr>
            <a:t>হাইব্রিড</a:t>
          </a:r>
          <a:r>
            <a:rPr lang="en-US" sz="1800" b="1" dirty="0" smtClean="0">
              <a:ln/>
              <a:latin typeface="Shonar Bangla" pitchFamily="34" charset="0"/>
              <a:cs typeface="Shonar Bangla" pitchFamily="34" charset="0"/>
            </a:rPr>
            <a:t> </a:t>
          </a:r>
          <a:r>
            <a:rPr lang="en-US" sz="1800" b="1" dirty="0" err="1" smtClean="0">
              <a:ln/>
              <a:latin typeface="Shonar Bangla" pitchFamily="34" charset="0"/>
              <a:cs typeface="Shonar Bangla" pitchFamily="34" charset="0"/>
            </a:rPr>
            <a:t>ধান</a:t>
          </a:r>
          <a:r>
            <a:rPr lang="en-US" sz="1800" b="1" dirty="0" smtClean="0">
              <a:ln/>
              <a:latin typeface="Shonar Bangla" pitchFamily="34" charset="0"/>
              <a:cs typeface="Shonar Bangla" pitchFamily="34" charset="0"/>
            </a:rPr>
            <a:t> - </a:t>
          </a:r>
          <a:r>
            <a:rPr lang="bn-BD" sz="1800" b="1" dirty="0" smtClean="0">
              <a:ln/>
              <a:latin typeface="Shonar Bangla" pitchFamily="34" charset="0"/>
              <a:cs typeface="Shonar Bangla" pitchFamily="34" charset="0"/>
            </a:rPr>
            <a:t>১</a:t>
          </a:r>
          <a:endParaRPr lang="en-US" sz="1800" b="1" dirty="0">
            <a:ln/>
            <a:latin typeface="Shonar Bangla" pitchFamily="34" charset="0"/>
            <a:cs typeface="Shonar Bangla" pitchFamily="34" charset="0"/>
          </a:endParaRPr>
        </a:p>
      </dgm:t>
    </dgm:pt>
    <dgm:pt modelId="{27044E89-D42A-473B-BDC8-8140028403B3}" type="parTrans" cxnId="{6C3870E5-1033-4209-B6B3-EAB4315D3DE0}">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ctr"/>
          <a:endParaRPr lang="en-US" sz="1800" b="0">
            <a:latin typeface="Shonar Bangla" pitchFamily="34" charset="0"/>
            <a:cs typeface="Shonar Bangla" pitchFamily="34" charset="0"/>
          </a:endParaRPr>
        </a:p>
      </dgm:t>
    </dgm:pt>
    <dgm:pt modelId="{4F9E829E-F0C2-4CA9-863A-7199500114C8}" type="sibTrans" cxnId="{6C3870E5-1033-4209-B6B3-EAB4315D3DE0}">
      <dgm:prSet/>
      <dgm:spPr/>
      <dgm:t>
        <a:bodyPr/>
        <a:lstStyle/>
        <a:p>
          <a:endParaRPr lang="en-US"/>
        </a:p>
      </dgm:t>
    </dgm:pt>
    <dgm:pt modelId="{3B83EEE9-B763-4977-AB7E-3A4CB4DD8582}">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pPr algn="ctr"/>
          <a:r>
            <a:rPr lang="en-US" sz="1800" b="1" dirty="0" err="1" smtClean="0">
              <a:ln/>
              <a:latin typeface="Shonar Bangla" pitchFamily="34" charset="0"/>
              <a:cs typeface="Shonar Bangla" pitchFamily="34" charset="0"/>
            </a:rPr>
            <a:t>ব্রি</a:t>
          </a:r>
          <a:r>
            <a:rPr lang="en-US" sz="1800" b="1" dirty="0" smtClean="0">
              <a:ln/>
              <a:latin typeface="Shonar Bangla" pitchFamily="34" charset="0"/>
              <a:cs typeface="Shonar Bangla" pitchFamily="34" charset="0"/>
            </a:rPr>
            <a:t> </a:t>
          </a:r>
          <a:r>
            <a:rPr lang="en-US" sz="1800" b="1" dirty="0" err="1" smtClean="0">
              <a:ln/>
              <a:latin typeface="Shonar Bangla" pitchFamily="34" charset="0"/>
              <a:cs typeface="Shonar Bangla" pitchFamily="34" charset="0"/>
            </a:rPr>
            <a:t>ধান</a:t>
          </a:r>
          <a:r>
            <a:rPr lang="en-US" sz="1800" b="1" dirty="0" smtClean="0">
              <a:ln/>
              <a:latin typeface="Shonar Bangla" pitchFamily="34" charset="0"/>
              <a:cs typeface="Shonar Bangla" pitchFamily="34" charset="0"/>
            </a:rPr>
            <a:t> -</a:t>
          </a:r>
          <a:r>
            <a:rPr lang="bn-BD" sz="1800" b="1" dirty="0" smtClean="0">
              <a:ln/>
              <a:latin typeface="Shonar Bangla" pitchFamily="34" charset="0"/>
              <a:cs typeface="Shonar Bangla" pitchFamily="34" charset="0"/>
            </a:rPr>
            <a:t>৫০</a:t>
          </a:r>
        </a:p>
        <a:p>
          <a:pPr algn="ctr"/>
          <a:r>
            <a:rPr lang="bn-BD" sz="1600" b="1" dirty="0" smtClean="0">
              <a:ln/>
              <a:latin typeface="Shonar Bangla" pitchFamily="34" charset="0"/>
              <a:cs typeface="Shonar Bangla" pitchFamily="34" charset="0"/>
            </a:rPr>
            <a:t>(বাংলামতি)</a:t>
          </a:r>
          <a:endParaRPr lang="en-US" sz="1600" b="1" dirty="0">
            <a:ln/>
            <a:latin typeface="Shonar Bangla" pitchFamily="34" charset="0"/>
            <a:cs typeface="Shonar Bangla" pitchFamily="34" charset="0"/>
          </a:endParaRPr>
        </a:p>
      </dgm:t>
    </dgm:pt>
    <dgm:pt modelId="{484C777D-D6B8-4245-8EE9-CA9BAB9B4D42}" type="parTrans" cxnId="{284D7726-74D8-41F2-A994-6C2A16ED55DB}">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pPr algn="ctr"/>
          <a:endParaRPr lang="en-US" sz="1800" b="0">
            <a:latin typeface="Shonar Bangla" pitchFamily="34" charset="0"/>
            <a:cs typeface="Shonar Bangla" pitchFamily="34" charset="0"/>
          </a:endParaRPr>
        </a:p>
      </dgm:t>
    </dgm:pt>
    <dgm:pt modelId="{5FAB5E2B-14DE-4ACB-8AE2-D88FE6CF361D}" type="sibTrans" cxnId="{284D7726-74D8-41F2-A994-6C2A16ED55DB}">
      <dgm:prSet/>
      <dgm:spPr/>
      <dgm:t>
        <a:bodyPr/>
        <a:lstStyle/>
        <a:p>
          <a:endParaRPr lang="en-US"/>
        </a:p>
      </dgm:t>
    </dgm:pt>
    <dgm:pt modelId="{1EB05152-3BCF-4DB4-9BC2-AF090A54E85A}">
      <dgm:prSet custT="1">
        <dgm:style>
          <a:lnRef idx="2">
            <a:schemeClr val="dk1">
              <a:shade val="50000"/>
            </a:schemeClr>
          </a:lnRef>
          <a:fillRef idx="1">
            <a:schemeClr val="dk1"/>
          </a:fillRef>
          <a:effectRef idx="0">
            <a:schemeClr val="dk1"/>
          </a:effectRef>
          <a:fontRef idx="minor">
            <a:schemeClr val="lt1"/>
          </a:fontRef>
        </dgm:style>
      </dgm:prSet>
      <dgm:spPr/>
      <dgm:t>
        <a:bodyPr/>
        <a:lstStyle/>
        <a:p>
          <a:pPr algn="ctr"/>
          <a:r>
            <a:rPr lang="en-US" sz="1800" b="1" dirty="0" err="1" smtClean="0">
              <a:ln/>
              <a:solidFill>
                <a:schemeClr val="bg1"/>
              </a:solidFill>
              <a:latin typeface="Shonar Bangla" pitchFamily="34" charset="0"/>
              <a:cs typeface="Shonar Bangla" pitchFamily="34" charset="0"/>
            </a:rPr>
            <a:t>ব্রি</a:t>
          </a:r>
          <a:r>
            <a:rPr lang="en-US" sz="1800" b="1" dirty="0" smtClean="0">
              <a:ln/>
              <a:solidFill>
                <a:schemeClr val="bg1"/>
              </a:solidFill>
              <a:latin typeface="Shonar Bangla" pitchFamily="34" charset="0"/>
              <a:cs typeface="Shonar Bangla" pitchFamily="34" charset="0"/>
            </a:rPr>
            <a:t> </a:t>
          </a:r>
          <a:r>
            <a:rPr lang="en-US" sz="1800" b="1" dirty="0" err="1" smtClean="0">
              <a:ln/>
              <a:solidFill>
                <a:schemeClr val="bg1"/>
              </a:solidFill>
              <a:latin typeface="Shonar Bangla" pitchFamily="34" charset="0"/>
              <a:cs typeface="Shonar Bangla" pitchFamily="34" charset="0"/>
            </a:rPr>
            <a:t>হাইব্রিড</a:t>
          </a:r>
          <a:r>
            <a:rPr lang="en-US" sz="1800" b="1" dirty="0" smtClean="0">
              <a:ln/>
              <a:solidFill>
                <a:schemeClr val="bg1"/>
              </a:solidFill>
              <a:latin typeface="Shonar Bangla" pitchFamily="34" charset="0"/>
              <a:cs typeface="Shonar Bangla" pitchFamily="34" charset="0"/>
            </a:rPr>
            <a:t> </a:t>
          </a:r>
          <a:r>
            <a:rPr lang="en-US" sz="1800" b="1" dirty="0" err="1" smtClean="0">
              <a:ln/>
              <a:solidFill>
                <a:schemeClr val="bg1"/>
              </a:solidFill>
              <a:latin typeface="Shonar Bangla" pitchFamily="34" charset="0"/>
              <a:cs typeface="Shonar Bangla" pitchFamily="34" charset="0"/>
            </a:rPr>
            <a:t>ধান</a:t>
          </a:r>
          <a:r>
            <a:rPr lang="en-US" sz="1800" b="1" dirty="0" smtClean="0">
              <a:ln/>
              <a:solidFill>
                <a:schemeClr val="bg1"/>
              </a:solidFill>
              <a:latin typeface="Shonar Bangla" pitchFamily="34" charset="0"/>
              <a:cs typeface="Shonar Bangla" pitchFamily="34" charset="0"/>
            </a:rPr>
            <a:t> - </a:t>
          </a:r>
          <a:r>
            <a:rPr lang="bn-BD" sz="1800" b="1" dirty="0" smtClean="0">
              <a:ln/>
              <a:solidFill>
                <a:schemeClr val="bg1"/>
              </a:solidFill>
              <a:latin typeface="Shonar Bangla" pitchFamily="34" charset="0"/>
              <a:cs typeface="Shonar Bangla" pitchFamily="34" charset="0"/>
            </a:rPr>
            <a:t>৩</a:t>
          </a:r>
          <a:endParaRPr lang="en-US" sz="1800" b="1" dirty="0">
            <a:ln/>
            <a:solidFill>
              <a:schemeClr val="bg1"/>
            </a:solidFill>
            <a:latin typeface="Shonar Bangla" pitchFamily="34" charset="0"/>
            <a:cs typeface="Shonar Bangla" pitchFamily="34" charset="0"/>
          </a:endParaRPr>
        </a:p>
      </dgm:t>
    </dgm:pt>
    <dgm:pt modelId="{3F4266DC-89BE-4E0A-B567-EE2FFD0B99A5}" type="parTrans" cxnId="{CAC41875-F683-4C70-A16B-9F398B695D60}">
      <dgm:prSet custT="1">
        <dgm:style>
          <a:lnRef idx="2">
            <a:schemeClr val="dk1">
              <a:shade val="50000"/>
            </a:schemeClr>
          </a:lnRef>
          <a:fillRef idx="1">
            <a:schemeClr val="dk1"/>
          </a:fillRef>
          <a:effectRef idx="0">
            <a:schemeClr val="dk1"/>
          </a:effectRef>
          <a:fontRef idx="minor">
            <a:schemeClr val="lt1"/>
          </a:fontRef>
        </dgm:style>
      </dgm:prSet>
      <dgm:spPr/>
      <dgm:t>
        <a:bodyPr/>
        <a:lstStyle/>
        <a:p>
          <a:pPr algn="ctr"/>
          <a:endParaRPr lang="en-US" sz="1800" b="0">
            <a:latin typeface="Shonar Bangla" pitchFamily="34" charset="0"/>
            <a:cs typeface="Shonar Bangla" pitchFamily="34" charset="0"/>
          </a:endParaRPr>
        </a:p>
      </dgm:t>
    </dgm:pt>
    <dgm:pt modelId="{6540D399-0C44-4855-BC07-772C6D85939E}" type="sibTrans" cxnId="{CAC41875-F683-4C70-A16B-9F398B695D60}">
      <dgm:prSet/>
      <dgm:spPr/>
      <dgm:t>
        <a:bodyPr/>
        <a:lstStyle/>
        <a:p>
          <a:endParaRPr lang="en-US"/>
        </a:p>
      </dgm:t>
    </dgm:pt>
    <dgm:pt modelId="{E82D0269-B64C-4F56-BAFD-51547553E6F8}">
      <dgm:prSet custT="1"/>
      <dgm:spPr>
        <a:ln>
          <a:solidFill>
            <a:srgbClr val="FF0000"/>
          </a:solidFill>
        </a:ln>
      </dgm:spPr>
      <dgm:t>
        <a:bodyPr/>
        <a:lstStyle/>
        <a:p>
          <a:pPr algn="ctr"/>
          <a:r>
            <a:rPr lang="en-US" sz="1800" b="1" dirty="0" err="1" smtClean="0">
              <a:ln/>
              <a:latin typeface="Shonar Bangla" pitchFamily="34" charset="0"/>
              <a:cs typeface="Shonar Bangla" pitchFamily="34" charset="0"/>
            </a:rPr>
            <a:t>ব্রি</a:t>
          </a:r>
          <a:r>
            <a:rPr lang="en-US" sz="1800" b="1" dirty="0" smtClean="0">
              <a:ln/>
              <a:latin typeface="Shonar Bangla" pitchFamily="34" charset="0"/>
              <a:cs typeface="Shonar Bangla" pitchFamily="34" charset="0"/>
            </a:rPr>
            <a:t> </a:t>
          </a:r>
          <a:r>
            <a:rPr lang="en-US" sz="1800" b="1" dirty="0" err="1" smtClean="0">
              <a:ln/>
              <a:latin typeface="Shonar Bangla" pitchFamily="34" charset="0"/>
              <a:cs typeface="Shonar Bangla" pitchFamily="34" charset="0"/>
            </a:rPr>
            <a:t>হাইব্রিড</a:t>
          </a:r>
          <a:r>
            <a:rPr lang="en-US" sz="1800" b="1" dirty="0" smtClean="0">
              <a:ln/>
              <a:latin typeface="Shonar Bangla" pitchFamily="34" charset="0"/>
              <a:cs typeface="Shonar Bangla" pitchFamily="34" charset="0"/>
            </a:rPr>
            <a:t> </a:t>
          </a:r>
          <a:r>
            <a:rPr lang="en-US" sz="1800" b="1" dirty="0" err="1" smtClean="0">
              <a:ln/>
              <a:latin typeface="Shonar Bangla" pitchFamily="34" charset="0"/>
              <a:cs typeface="Shonar Bangla" pitchFamily="34" charset="0"/>
            </a:rPr>
            <a:t>ধান</a:t>
          </a:r>
          <a:r>
            <a:rPr lang="en-US" sz="1800" b="1" dirty="0" smtClean="0">
              <a:ln/>
              <a:latin typeface="Shonar Bangla" pitchFamily="34" charset="0"/>
              <a:cs typeface="Shonar Bangla" pitchFamily="34" charset="0"/>
            </a:rPr>
            <a:t> -</a:t>
          </a:r>
          <a:r>
            <a:rPr lang="bn-BD" sz="1800" b="1" dirty="0" smtClean="0">
              <a:ln/>
              <a:latin typeface="Shonar Bangla" pitchFamily="34" charset="0"/>
              <a:cs typeface="Shonar Bangla" pitchFamily="34" charset="0"/>
            </a:rPr>
            <a:t>২</a:t>
          </a:r>
          <a:endParaRPr lang="en-US" sz="1800" b="1" dirty="0">
            <a:ln/>
            <a:latin typeface="Shonar Bangla" pitchFamily="34" charset="0"/>
            <a:cs typeface="Shonar Bangla" pitchFamily="34" charset="0"/>
          </a:endParaRPr>
        </a:p>
      </dgm:t>
    </dgm:pt>
    <dgm:pt modelId="{56D4BF10-098C-4A82-9594-95D9AF70AF00}" type="parTrans" cxnId="{CDFFC313-F7EC-4271-830A-94533E52BFA9}">
      <dgm:prSet custT="1">
        <dgm:style>
          <a:lnRef idx="2">
            <a:schemeClr val="accent2"/>
          </a:lnRef>
          <a:fillRef idx="1">
            <a:schemeClr val="lt1"/>
          </a:fillRef>
          <a:effectRef idx="0">
            <a:schemeClr val="accent2"/>
          </a:effectRef>
          <a:fontRef idx="minor">
            <a:schemeClr val="dk1"/>
          </a:fontRef>
        </dgm:style>
      </dgm:prSet>
      <dgm:spPr>
        <a:ln>
          <a:solidFill>
            <a:srgbClr val="FF0000"/>
          </a:solidFill>
        </a:ln>
      </dgm:spPr>
      <dgm:t>
        <a:bodyPr/>
        <a:lstStyle/>
        <a:p>
          <a:pPr algn="ctr"/>
          <a:endParaRPr lang="en-US" sz="1800" b="0">
            <a:latin typeface="Shonar Bangla" pitchFamily="34" charset="0"/>
            <a:cs typeface="Shonar Bangla" pitchFamily="34" charset="0"/>
          </a:endParaRPr>
        </a:p>
      </dgm:t>
    </dgm:pt>
    <dgm:pt modelId="{E8DD72A3-C59A-469C-9C86-399D573FFDAA}" type="sibTrans" cxnId="{CDFFC313-F7EC-4271-830A-94533E52BFA9}">
      <dgm:prSet/>
      <dgm:spPr/>
      <dgm:t>
        <a:bodyPr/>
        <a:lstStyle/>
        <a:p>
          <a:endParaRPr lang="en-US"/>
        </a:p>
      </dgm:t>
    </dgm:pt>
    <dgm:pt modelId="{A4DF6110-8406-4662-81A5-EA5332CEC616}" type="pres">
      <dgm:prSet presAssocID="{3850F89D-FEB0-4819-B321-2CB8D3878D48}" presName="Name0" presStyleCnt="0">
        <dgm:presLayoutVars>
          <dgm:chMax val="1"/>
          <dgm:dir/>
          <dgm:animLvl val="ctr"/>
          <dgm:resizeHandles val="exact"/>
        </dgm:presLayoutVars>
      </dgm:prSet>
      <dgm:spPr/>
      <dgm:t>
        <a:bodyPr/>
        <a:lstStyle/>
        <a:p>
          <a:endParaRPr lang="en-US"/>
        </a:p>
      </dgm:t>
    </dgm:pt>
    <dgm:pt modelId="{D8286C9C-07C3-495C-91BE-ED65708D8062}" type="pres">
      <dgm:prSet presAssocID="{3FD14A94-E89C-4E8E-8B09-2CCE3E6461F8}" presName="centerShape" presStyleLbl="node0" presStyleIdx="0" presStyleCnt="1"/>
      <dgm:spPr/>
      <dgm:t>
        <a:bodyPr/>
        <a:lstStyle/>
        <a:p>
          <a:endParaRPr lang="en-US"/>
        </a:p>
      </dgm:t>
    </dgm:pt>
    <dgm:pt modelId="{086BE3C4-DD32-4155-B0F1-7E3B7694741E}" type="pres">
      <dgm:prSet presAssocID="{ED056C6D-5B70-46F1-B41C-5C35B6DF14BA}" presName="parTrans" presStyleLbl="sibTrans2D1" presStyleIdx="0" presStyleCnt="8" custScaleX="118211"/>
      <dgm:spPr/>
      <dgm:t>
        <a:bodyPr/>
        <a:lstStyle/>
        <a:p>
          <a:endParaRPr lang="en-US"/>
        </a:p>
      </dgm:t>
    </dgm:pt>
    <dgm:pt modelId="{FA94997A-8BA9-4C75-AC1B-BEE35784906F}" type="pres">
      <dgm:prSet presAssocID="{ED056C6D-5B70-46F1-B41C-5C35B6DF14BA}" presName="connectorText" presStyleLbl="sibTrans2D1" presStyleIdx="0" presStyleCnt="8"/>
      <dgm:spPr/>
      <dgm:t>
        <a:bodyPr/>
        <a:lstStyle/>
        <a:p>
          <a:endParaRPr lang="en-US"/>
        </a:p>
      </dgm:t>
    </dgm:pt>
    <dgm:pt modelId="{00723188-BE77-49AA-B3A7-7916DB06DE3E}" type="pres">
      <dgm:prSet presAssocID="{CD33E426-B7DF-414C-B93B-CD91E15E55CD}" presName="node" presStyleLbl="node1" presStyleIdx="0" presStyleCnt="8">
        <dgm:presLayoutVars>
          <dgm:bulletEnabled val="1"/>
        </dgm:presLayoutVars>
      </dgm:prSet>
      <dgm:spPr/>
      <dgm:t>
        <a:bodyPr/>
        <a:lstStyle/>
        <a:p>
          <a:endParaRPr lang="en-US"/>
        </a:p>
      </dgm:t>
    </dgm:pt>
    <dgm:pt modelId="{12EB2BA7-E585-45F7-B00B-002164F466F5}" type="pres">
      <dgm:prSet presAssocID="{FDF9C48B-1FA1-4BA3-A470-F34968891506}" presName="parTrans" presStyleLbl="sibTrans2D1" presStyleIdx="1" presStyleCnt="8" custScaleX="118211"/>
      <dgm:spPr/>
      <dgm:t>
        <a:bodyPr/>
        <a:lstStyle/>
        <a:p>
          <a:endParaRPr lang="en-US"/>
        </a:p>
      </dgm:t>
    </dgm:pt>
    <dgm:pt modelId="{46415013-D4EE-4097-A3F4-AAB6CA898823}" type="pres">
      <dgm:prSet presAssocID="{FDF9C48B-1FA1-4BA3-A470-F34968891506}" presName="connectorText" presStyleLbl="sibTrans2D1" presStyleIdx="1" presStyleCnt="8"/>
      <dgm:spPr/>
      <dgm:t>
        <a:bodyPr/>
        <a:lstStyle/>
        <a:p>
          <a:endParaRPr lang="en-US"/>
        </a:p>
      </dgm:t>
    </dgm:pt>
    <dgm:pt modelId="{065D78E1-C9D8-45A5-8F4A-9A92AC93CEAD}" type="pres">
      <dgm:prSet presAssocID="{667373FE-6F83-4008-A468-9FD69A0D2AEC}" presName="node" presStyleLbl="node1" presStyleIdx="1" presStyleCnt="8">
        <dgm:presLayoutVars>
          <dgm:bulletEnabled val="1"/>
        </dgm:presLayoutVars>
      </dgm:prSet>
      <dgm:spPr/>
      <dgm:t>
        <a:bodyPr/>
        <a:lstStyle/>
        <a:p>
          <a:endParaRPr lang="en-US"/>
        </a:p>
      </dgm:t>
    </dgm:pt>
    <dgm:pt modelId="{CB71106A-C230-4B57-B99E-F12DDF0AC359}" type="pres">
      <dgm:prSet presAssocID="{FA21AEE8-B95F-4939-A77E-1E800F5E151D}" presName="parTrans" presStyleLbl="sibTrans2D1" presStyleIdx="2" presStyleCnt="8" custScaleX="118211"/>
      <dgm:spPr/>
      <dgm:t>
        <a:bodyPr/>
        <a:lstStyle/>
        <a:p>
          <a:endParaRPr lang="en-US"/>
        </a:p>
      </dgm:t>
    </dgm:pt>
    <dgm:pt modelId="{ABE4F9D3-6541-40B0-A599-C21CB2684945}" type="pres">
      <dgm:prSet presAssocID="{FA21AEE8-B95F-4939-A77E-1E800F5E151D}" presName="connectorText" presStyleLbl="sibTrans2D1" presStyleIdx="2" presStyleCnt="8"/>
      <dgm:spPr/>
      <dgm:t>
        <a:bodyPr/>
        <a:lstStyle/>
        <a:p>
          <a:endParaRPr lang="en-US"/>
        </a:p>
      </dgm:t>
    </dgm:pt>
    <dgm:pt modelId="{CD9324F0-650D-4FD7-96EE-09B501D3F9B3}" type="pres">
      <dgm:prSet presAssocID="{53373F08-9223-4F97-A070-4BC1DF27BCF7}" presName="node" presStyleLbl="node1" presStyleIdx="2" presStyleCnt="8">
        <dgm:presLayoutVars>
          <dgm:bulletEnabled val="1"/>
        </dgm:presLayoutVars>
      </dgm:prSet>
      <dgm:spPr/>
      <dgm:t>
        <a:bodyPr/>
        <a:lstStyle/>
        <a:p>
          <a:endParaRPr lang="en-US"/>
        </a:p>
      </dgm:t>
    </dgm:pt>
    <dgm:pt modelId="{B7BC8858-6C85-4B07-804F-11CEF38799D8}" type="pres">
      <dgm:prSet presAssocID="{4BD27D00-C5AB-44DF-B906-AD8DF4D1348C}" presName="parTrans" presStyleLbl="sibTrans2D1" presStyleIdx="3" presStyleCnt="8" custScaleX="118211"/>
      <dgm:spPr/>
      <dgm:t>
        <a:bodyPr/>
        <a:lstStyle/>
        <a:p>
          <a:endParaRPr lang="en-US"/>
        </a:p>
      </dgm:t>
    </dgm:pt>
    <dgm:pt modelId="{DD652F21-481A-4B95-BCE1-ADD680D98C89}" type="pres">
      <dgm:prSet presAssocID="{4BD27D00-C5AB-44DF-B906-AD8DF4D1348C}" presName="connectorText" presStyleLbl="sibTrans2D1" presStyleIdx="3" presStyleCnt="8"/>
      <dgm:spPr/>
      <dgm:t>
        <a:bodyPr/>
        <a:lstStyle/>
        <a:p>
          <a:endParaRPr lang="en-US"/>
        </a:p>
      </dgm:t>
    </dgm:pt>
    <dgm:pt modelId="{4C842924-5CFA-4FCA-B934-359ADA31AA90}" type="pres">
      <dgm:prSet presAssocID="{E56B4E1D-3383-4A4E-A7E8-7BB7C1B7F249}" presName="node" presStyleLbl="node1" presStyleIdx="3" presStyleCnt="8">
        <dgm:presLayoutVars>
          <dgm:bulletEnabled val="1"/>
        </dgm:presLayoutVars>
      </dgm:prSet>
      <dgm:spPr/>
      <dgm:t>
        <a:bodyPr/>
        <a:lstStyle/>
        <a:p>
          <a:endParaRPr lang="en-US"/>
        </a:p>
      </dgm:t>
    </dgm:pt>
    <dgm:pt modelId="{64B9FD36-B525-418B-A136-BF600836A0F5}" type="pres">
      <dgm:prSet presAssocID="{484C777D-D6B8-4245-8EE9-CA9BAB9B4D42}" presName="parTrans" presStyleLbl="sibTrans2D1" presStyleIdx="4" presStyleCnt="8" custScaleX="118211"/>
      <dgm:spPr/>
      <dgm:t>
        <a:bodyPr/>
        <a:lstStyle/>
        <a:p>
          <a:endParaRPr lang="en-US"/>
        </a:p>
      </dgm:t>
    </dgm:pt>
    <dgm:pt modelId="{BF2FFD0B-25DB-4F42-B42F-F0AC7971C34A}" type="pres">
      <dgm:prSet presAssocID="{484C777D-D6B8-4245-8EE9-CA9BAB9B4D42}" presName="connectorText" presStyleLbl="sibTrans2D1" presStyleIdx="4" presStyleCnt="8"/>
      <dgm:spPr/>
      <dgm:t>
        <a:bodyPr/>
        <a:lstStyle/>
        <a:p>
          <a:endParaRPr lang="en-US"/>
        </a:p>
      </dgm:t>
    </dgm:pt>
    <dgm:pt modelId="{4C0FBCE8-7E83-4F96-8436-40B151573834}" type="pres">
      <dgm:prSet presAssocID="{3B83EEE9-B763-4977-AB7E-3A4CB4DD8582}" presName="node" presStyleLbl="node1" presStyleIdx="4" presStyleCnt="8">
        <dgm:presLayoutVars>
          <dgm:bulletEnabled val="1"/>
        </dgm:presLayoutVars>
      </dgm:prSet>
      <dgm:spPr/>
      <dgm:t>
        <a:bodyPr/>
        <a:lstStyle/>
        <a:p>
          <a:endParaRPr lang="en-US"/>
        </a:p>
      </dgm:t>
    </dgm:pt>
    <dgm:pt modelId="{D76D91FE-6404-4B2D-9110-20F1AC66324A}" type="pres">
      <dgm:prSet presAssocID="{27044E89-D42A-473B-BDC8-8140028403B3}" presName="parTrans" presStyleLbl="sibTrans2D1" presStyleIdx="5" presStyleCnt="8" custScaleX="118211"/>
      <dgm:spPr/>
      <dgm:t>
        <a:bodyPr/>
        <a:lstStyle/>
        <a:p>
          <a:endParaRPr lang="en-US"/>
        </a:p>
      </dgm:t>
    </dgm:pt>
    <dgm:pt modelId="{5CEFB981-D02C-462B-9182-91BC85D6A9E3}" type="pres">
      <dgm:prSet presAssocID="{27044E89-D42A-473B-BDC8-8140028403B3}" presName="connectorText" presStyleLbl="sibTrans2D1" presStyleIdx="5" presStyleCnt="8"/>
      <dgm:spPr/>
      <dgm:t>
        <a:bodyPr/>
        <a:lstStyle/>
        <a:p>
          <a:endParaRPr lang="en-US"/>
        </a:p>
      </dgm:t>
    </dgm:pt>
    <dgm:pt modelId="{42CAD414-16FE-460C-81E2-650730836827}" type="pres">
      <dgm:prSet presAssocID="{AC3CBCA7-3553-4B68-A699-372EC9B17422}" presName="node" presStyleLbl="node1" presStyleIdx="5" presStyleCnt="8" custRadScaleRad="99373" custRadScaleInc="8798">
        <dgm:presLayoutVars>
          <dgm:bulletEnabled val="1"/>
        </dgm:presLayoutVars>
      </dgm:prSet>
      <dgm:spPr/>
      <dgm:t>
        <a:bodyPr/>
        <a:lstStyle/>
        <a:p>
          <a:endParaRPr lang="en-US"/>
        </a:p>
      </dgm:t>
    </dgm:pt>
    <dgm:pt modelId="{4558E7AC-2DE6-413F-953F-1DE0DA86AB1E}" type="pres">
      <dgm:prSet presAssocID="{56D4BF10-098C-4A82-9594-95D9AF70AF00}" presName="parTrans" presStyleLbl="sibTrans2D1" presStyleIdx="6" presStyleCnt="8" custScaleX="118211"/>
      <dgm:spPr/>
      <dgm:t>
        <a:bodyPr/>
        <a:lstStyle/>
        <a:p>
          <a:endParaRPr lang="en-US"/>
        </a:p>
      </dgm:t>
    </dgm:pt>
    <dgm:pt modelId="{93624D49-1D83-40E0-8340-CFC5072CC91B}" type="pres">
      <dgm:prSet presAssocID="{56D4BF10-098C-4A82-9594-95D9AF70AF00}" presName="connectorText" presStyleLbl="sibTrans2D1" presStyleIdx="6" presStyleCnt="8"/>
      <dgm:spPr/>
      <dgm:t>
        <a:bodyPr/>
        <a:lstStyle/>
        <a:p>
          <a:endParaRPr lang="en-US"/>
        </a:p>
      </dgm:t>
    </dgm:pt>
    <dgm:pt modelId="{24ED88BA-54BF-4842-96BD-6E9634BF7EE9}" type="pres">
      <dgm:prSet presAssocID="{E82D0269-B64C-4F56-BAFD-51547553E6F8}" presName="node" presStyleLbl="node1" presStyleIdx="6" presStyleCnt="8" custRadScaleRad="101984" custRadScaleInc="7273">
        <dgm:presLayoutVars>
          <dgm:bulletEnabled val="1"/>
        </dgm:presLayoutVars>
      </dgm:prSet>
      <dgm:spPr/>
      <dgm:t>
        <a:bodyPr/>
        <a:lstStyle/>
        <a:p>
          <a:endParaRPr lang="en-US"/>
        </a:p>
      </dgm:t>
    </dgm:pt>
    <dgm:pt modelId="{A86EEBF7-09AF-420A-BB35-D0241984D531}" type="pres">
      <dgm:prSet presAssocID="{3F4266DC-89BE-4E0A-B567-EE2FFD0B99A5}" presName="parTrans" presStyleLbl="sibTrans2D1" presStyleIdx="7" presStyleCnt="8" custScaleX="118211"/>
      <dgm:spPr/>
      <dgm:t>
        <a:bodyPr/>
        <a:lstStyle/>
        <a:p>
          <a:endParaRPr lang="en-US"/>
        </a:p>
      </dgm:t>
    </dgm:pt>
    <dgm:pt modelId="{EAE07091-58E9-4144-9276-69EF40720CB1}" type="pres">
      <dgm:prSet presAssocID="{3F4266DC-89BE-4E0A-B567-EE2FFD0B99A5}" presName="connectorText" presStyleLbl="sibTrans2D1" presStyleIdx="7" presStyleCnt="8"/>
      <dgm:spPr/>
      <dgm:t>
        <a:bodyPr/>
        <a:lstStyle/>
        <a:p>
          <a:endParaRPr lang="en-US"/>
        </a:p>
      </dgm:t>
    </dgm:pt>
    <dgm:pt modelId="{26765694-338B-40D7-95B6-9ED3032971E4}" type="pres">
      <dgm:prSet presAssocID="{1EB05152-3BCF-4DB4-9BC2-AF090A54E85A}" presName="node" presStyleLbl="node1" presStyleIdx="7" presStyleCnt="8" custRadScaleRad="103434" custRadScaleInc="1690">
        <dgm:presLayoutVars>
          <dgm:bulletEnabled val="1"/>
        </dgm:presLayoutVars>
      </dgm:prSet>
      <dgm:spPr/>
      <dgm:t>
        <a:bodyPr/>
        <a:lstStyle/>
        <a:p>
          <a:endParaRPr lang="en-US"/>
        </a:p>
      </dgm:t>
    </dgm:pt>
  </dgm:ptLst>
  <dgm:cxnLst>
    <dgm:cxn modelId="{37659DC2-802E-4E29-908C-7517C6C92823}" type="presOf" srcId="{484C777D-D6B8-4245-8EE9-CA9BAB9B4D42}" destId="{BF2FFD0B-25DB-4F42-B42F-F0AC7971C34A}" srcOrd="1" destOrd="0" presId="urn:microsoft.com/office/officeart/2005/8/layout/radial5"/>
    <dgm:cxn modelId="{CDFFC313-F7EC-4271-830A-94533E52BFA9}" srcId="{3FD14A94-E89C-4E8E-8B09-2CCE3E6461F8}" destId="{E82D0269-B64C-4F56-BAFD-51547553E6F8}" srcOrd="6" destOrd="0" parTransId="{56D4BF10-098C-4A82-9594-95D9AF70AF00}" sibTransId="{E8DD72A3-C59A-469C-9C86-399D573FFDAA}"/>
    <dgm:cxn modelId="{A98B8BBE-5C37-4652-9A63-ABE5F4C5E84F}" type="presOf" srcId="{3850F89D-FEB0-4819-B321-2CB8D3878D48}" destId="{A4DF6110-8406-4662-81A5-EA5332CEC616}" srcOrd="0" destOrd="0" presId="urn:microsoft.com/office/officeart/2005/8/layout/radial5"/>
    <dgm:cxn modelId="{8DD2DCC8-4370-457B-BF5F-8AD834D82B5A}" type="presOf" srcId="{FDF9C48B-1FA1-4BA3-A470-F34968891506}" destId="{12EB2BA7-E585-45F7-B00B-002164F466F5}" srcOrd="0" destOrd="0" presId="urn:microsoft.com/office/officeart/2005/8/layout/radial5"/>
    <dgm:cxn modelId="{6F6F44FB-2BF1-42A6-9D5A-088E8BCB45B6}" srcId="{3FD14A94-E89C-4E8E-8B09-2CCE3E6461F8}" destId="{53373F08-9223-4F97-A070-4BC1DF27BCF7}" srcOrd="2" destOrd="0" parTransId="{FA21AEE8-B95F-4939-A77E-1E800F5E151D}" sibTransId="{A4D2D2E7-4DC1-4924-A683-5C98437D8CB6}"/>
    <dgm:cxn modelId="{3FEE60CD-7067-4BC7-ADD9-E043B90C4693}" type="presOf" srcId="{E56B4E1D-3383-4A4E-A7E8-7BB7C1B7F249}" destId="{4C842924-5CFA-4FCA-B934-359ADA31AA90}" srcOrd="0" destOrd="0" presId="urn:microsoft.com/office/officeart/2005/8/layout/radial5"/>
    <dgm:cxn modelId="{3F209F3F-5256-4ADF-A2C6-8DE958303E59}" type="presOf" srcId="{1EB05152-3BCF-4DB4-9BC2-AF090A54E85A}" destId="{26765694-338B-40D7-95B6-9ED3032971E4}" srcOrd="0" destOrd="0" presId="urn:microsoft.com/office/officeart/2005/8/layout/radial5"/>
    <dgm:cxn modelId="{CAC41875-F683-4C70-A16B-9F398B695D60}" srcId="{3FD14A94-E89C-4E8E-8B09-2CCE3E6461F8}" destId="{1EB05152-3BCF-4DB4-9BC2-AF090A54E85A}" srcOrd="7" destOrd="0" parTransId="{3F4266DC-89BE-4E0A-B567-EE2FFD0B99A5}" sibTransId="{6540D399-0C44-4855-BC07-772C6D85939E}"/>
    <dgm:cxn modelId="{60069CFB-F2C2-4C69-B5ED-3A53899610F9}" type="presOf" srcId="{E82D0269-B64C-4F56-BAFD-51547553E6F8}" destId="{24ED88BA-54BF-4842-96BD-6E9634BF7EE9}" srcOrd="0" destOrd="0" presId="urn:microsoft.com/office/officeart/2005/8/layout/radial5"/>
    <dgm:cxn modelId="{9C24EB3A-2F7F-4817-9AD0-7C9D3F7C5D6D}" type="presOf" srcId="{FA21AEE8-B95F-4939-A77E-1E800F5E151D}" destId="{ABE4F9D3-6541-40B0-A599-C21CB2684945}" srcOrd="1" destOrd="0" presId="urn:microsoft.com/office/officeart/2005/8/layout/radial5"/>
    <dgm:cxn modelId="{6C0D2197-5479-4227-95C5-584A83CB0461}" type="presOf" srcId="{4BD27D00-C5AB-44DF-B906-AD8DF4D1348C}" destId="{B7BC8858-6C85-4B07-804F-11CEF38799D8}" srcOrd="0" destOrd="0" presId="urn:microsoft.com/office/officeart/2005/8/layout/radial5"/>
    <dgm:cxn modelId="{C639C746-1212-4245-8BB4-64F631C1F307}" type="presOf" srcId="{FDF9C48B-1FA1-4BA3-A470-F34968891506}" destId="{46415013-D4EE-4097-A3F4-AAB6CA898823}" srcOrd="1" destOrd="0" presId="urn:microsoft.com/office/officeart/2005/8/layout/radial5"/>
    <dgm:cxn modelId="{89C5E5F6-D96D-4250-9CE6-46B6E7996078}" type="presOf" srcId="{56D4BF10-098C-4A82-9594-95D9AF70AF00}" destId="{93624D49-1D83-40E0-8340-CFC5072CC91B}" srcOrd="1" destOrd="0" presId="urn:microsoft.com/office/officeart/2005/8/layout/radial5"/>
    <dgm:cxn modelId="{8F0EDD20-D3E8-4025-B3CC-BE9AA3EB0030}" type="presOf" srcId="{3FD14A94-E89C-4E8E-8B09-2CCE3E6461F8}" destId="{D8286C9C-07C3-495C-91BE-ED65708D8062}" srcOrd="0" destOrd="0" presId="urn:microsoft.com/office/officeart/2005/8/layout/radial5"/>
    <dgm:cxn modelId="{68FE9DFE-9010-4A6E-A134-6F4E9576421B}" type="presOf" srcId="{56D4BF10-098C-4A82-9594-95D9AF70AF00}" destId="{4558E7AC-2DE6-413F-953F-1DE0DA86AB1E}" srcOrd="0" destOrd="0" presId="urn:microsoft.com/office/officeart/2005/8/layout/radial5"/>
    <dgm:cxn modelId="{65A23DAC-C46C-41D1-BA1E-0016FD02EA41}" srcId="{3FD14A94-E89C-4E8E-8B09-2CCE3E6461F8}" destId="{667373FE-6F83-4008-A468-9FD69A0D2AEC}" srcOrd="1" destOrd="0" parTransId="{FDF9C48B-1FA1-4BA3-A470-F34968891506}" sibTransId="{571450D5-C935-4518-B330-D01DE62811AD}"/>
    <dgm:cxn modelId="{E55C9BAB-7A1A-4EA1-A5EA-A652D95F3B8E}" type="presOf" srcId="{AC3CBCA7-3553-4B68-A699-372EC9B17422}" destId="{42CAD414-16FE-460C-81E2-650730836827}" srcOrd="0" destOrd="0" presId="urn:microsoft.com/office/officeart/2005/8/layout/radial5"/>
    <dgm:cxn modelId="{E82ACC28-A48A-4252-AD88-7FEFAE3CD2AB}" srcId="{3850F89D-FEB0-4819-B321-2CB8D3878D48}" destId="{3FD14A94-E89C-4E8E-8B09-2CCE3E6461F8}" srcOrd="0" destOrd="0" parTransId="{9245B2F9-1AC6-488E-8DB4-7AC30AC720E3}" sibTransId="{1AFD63D5-5D40-4F24-8BDB-99B56BDECCB3}"/>
    <dgm:cxn modelId="{846282E4-B327-4391-8BEF-2C59F65713EB}" type="presOf" srcId="{3B83EEE9-B763-4977-AB7E-3A4CB4DD8582}" destId="{4C0FBCE8-7E83-4F96-8436-40B151573834}" srcOrd="0" destOrd="0" presId="urn:microsoft.com/office/officeart/2005/8/layout/radial5"/>
    <dgm:cxn modelId="{6C3870E5-1033-4209-B6B3-EAB4315D3DE0}" srcId="{3FD14A94-E89C-4E8E-8B09-2CCE3E6461F8}" destId="{AC3CBCA7-3553-4B68-A699-372EC9B17422}" srcOrd="5" destOrd="0" parTransId="{27044E89-D42A-473B-BDC8-8140028403B3}" sibTransId="{4F9E829E-F0C2-4CA9-863A-7199500114C8}"/>
    <dgm:cxn modelId="{887549D1-3BFB-4E5F-A727-7496F458CC45}" type="presOf" srcId="{4BD27D00-C5AB-44DF-B906-AD8DF4D1348C}" destId="{DD652F21-481A-4B95-BCE1-ADD680D98C89}" srcOrd="1" destOrd="0" presId="urn:microsoft.com/office/officeart/2005/8/layout/radial5"/>
    <dgm:cxn modelId="{52F2FDCD-3041-48B9-BE7B-E0DF5DA92AAF}" type="presOf" srcId="{3F4266DC-89BE-4E0A-B567-EE2FFD0B99A5}" destId="{A86EEBF7-09AF-420A-BB35-D0241984D531}" srcOrd="0" destOrd="0" presId="urn:microsoft.com/office/officeart/2005/8/layout/radial5"/>
    <dgm:cxn modelId="{72ACFEE5-6DFC-438F-9ED4-DE38B2DDDE8D}" type="presOf" srcId="{484C777D-D6B8-4245-8EE9-CA9BAB9B4D42}" destId="{64B9FD36-B525-418B-A136-BF600836A0F5}" srcOrd="0" destOrd="0" presId="urn:microsoft.com/office/officeart/2005/8/layout/radial5"/>
    <dgm:cxn modelId="{BD45B436-5D8E-468F-930C-19A8DD94FF14}" type="presOf" srcId="{ED056C6D-5B70-46F1-B41C-5C35B6DF14BA}" destId="{FA94997A-8BA9-4C75-AC1B-BEE35784906F}" srcOrd="1" destOrd="0" presId="urn:microsoft.com/office/officeart/2005/8/layout/radial5"/>
    <dgm:cxn modelId="{35E882DB-D405-461C-A113-0321E52645A3}" type="presOf" srcId="{3F4266DC-89BE-4E0A-B567-EE2FFD0B99A5}" destId="{EAE07091-58E9-4144-9276-69EF40720CB1}" srcOrd="1" destOrd="0" presId="urn:microsoft.com/office/officeart/2005/8/layout/radial5"/>
    <dgm:cxn modelId="{68DED08B-DA84-4594-A52D-B4EF9E589CDE}" type="presOf" srcId="{27044E89-D42A-473B-BDC8-8140028403B3}" destId="{D76D91FE-6404-4B2D-9110-20F1AC66324A}" srcOrd="0" destOrd="0" presId="urn:microsoft.com/office/officeart/2005/8/layout/radial5"/>
    <dgm:cxn modelId="{FE8273A8-1970-47C1-B551-A43E999F7FF2}" type="presOf" srcId="{FA21AEE8-B95F-4939-A77E-1E800F5E151D}" destId="{CB71106A-C230-4B57-B99E-F12DDF0AC359}" srcOrd="0" destOrd="0" presId="urn:microsoft.com/office/officeart/2005/8/layout/radial5"/>
    <dgm:cxn modelId="{7D87B9CE-B32B-4CE9-86DC-917D99175028}" type="presOf" srcId="{667373FE-6F83-4008-A468-9FD69A0D2AEC}" destId="{065D78E1-C9D8-45A5-8F4A-9A92AC93CEAD}" srcOrd="0" destOrd="0" presId="urn:microsoft.com/office/officeart/2005/8/layout/radial5"/>
    <dgm:cxn modelId="{4E04BED6-E9A0-430F-8712-36F84BD701E2}" type="presOf" srcId="{ED056C6D-5B70-46F1-B41C-5C35B6DF14BA}" destId="{086BE3C4-DD32-4155-B0F1-7E3B7694741E}" srcOrd="0" destOrd="0" presId="urn:microsoft.com/office/officeart/2005/8/layout/radial5"/>
    <dgm:cxn modelId="{284D7726-74D8-41F2-A994-6C2A16ED55DB}" srcId="{3FD14A94-E89C-4E8E-8B09-2CCE3E6461F8}" destId="{3B83EEE9-B763-4977-AB7E-3A4CB4DD8582}" srcOrd="4" destOrd="0" parTransId="{484C777D-D6B8-4245-8EE9-CA9BAB9B4D42}" sibTransId="{5FAB5E2B-14DE-4ACB-8AE2-D88FE6CF361D}"/>
    <dgm:cxn modelId="{3A8FB5AF-6A33-48BF-B9A8-DE9E80C42BDB}" srcId="{3FD14A94-E89C-4E8E-8B09-2CCE3E6461F8}" destId="{E56B4E1D-3383-4A4E-A7E8-7BB7C1B7F249}" srcOrd="3" destOrd="0" parTransId="{4BD27D00-C5AB-44DF-B906-AD8DF4D1348C}" sibTransId="{2077A36D-F234-4BE8-BE76-8849387C4077}"/>
    <dgm:cxn modelId="{3777D26E-D0EF-412D-9F54-28AC7FBC8285}" type="presOf" srcId="{53373F08-9223-4F97-A070-4BC1DF27BCF7}" destId="{CD9324F0-650D-4FD7-96EE-09B501D3F9B3}" srcOrd="0" destOrd="0" presId="urn:microsoft.com/office/officeart/2005/8/layout/radial5"/>
    <dgm:cxn modelId="{E7978459-A47D-4425-8D5C-CB45D85AF08F}" srcId="{3FD14A94-E89C-4E8E-8B09-2CCE3E6461F8}" destId="{CD33E426-B7DF-414C-B93B-CD91E15E55CD}" srcOrd="0" destOrd="0" parTransId="{ED056C6D-5B70-46F1-B41C-5C35B6DF14BA}" sibTransId="{6B4A96E9-AFCD-47DD-AF65-96849B27CC13}"/>
    <dgm:cxn modelId="{E3565E2E-52A6-4400-A251-2F9674ABC78A}" type="presOf" srcId="{27044E89-D42A-473B-BDC8-8140028403B3}" destId="{5CEFB981-D02C-462B-9182-91BC85D6A9E3}" srcOrd="1" destOrd="0" presId="urn:microsoft.com/office/officeart/2005/8/layout/radial5"/>
    <dgm:cxn modelId="{D18A1CD2-D5C2-4387-B090-8FC8E1558E21}" type="presOf" srcId="{CD33E426-B7DF-414C-B93B-CD91E15E55CD}" destId="{00723188-BE77-49AA-B3A7-7916DB06DE3E}" srcOrd="0" destOrd="0" presId="urn:microsoft.com/office/officeart/2005/8/layout/radial5"/>
    <dgm:cxn modelId="{0CA48949-0C74-4BA1-9596-B33BFEFDC8DC}" type="presParOf" srcId="{A4DF6110-8406-4662-81A5-EA5332CEC616}" destId="{D8286C9C-07C3-495C-91BE-ED65708D8062}" srcOrd="0" destOrd="0" presId="urn:microsoft.com/office/officeart/2005/8/layout/radial5"/>
    <dgm:cxn modelId="{758E71F2-45F4-4A0D-9ABB-5199A2DFE6D5}" type="presParOf" srcId="{A4DF6110-8406-4662-81A5-EA5332CEC616}" destId="{086BE3C4-DD32-4155-B0F1-7E3B7694741E}" srcOrd="1" destOrd="0" presId="urn:microsoft.com/office/officeart/2005/8/layout/radial5"/>
    <dgm:cxn modelId="{9CBF3086-14E9-4FE5-AC65-3EA82A34A60D}" type="presParOf" srcId="{086BE3C4-DD32-4155-B0F1-7E3B7694741E}" destId="{FA94997A-8BA9-4C75-AC1B-BEE35784906F}" srcOrd="0" destOrd="0" presId="urn:microsoft.com/office/officeart/2005/8/layout/radial5"/>
    <dgm:cxn modelId="{C2ED708F-92E3-4869-A6E4-F3AA0B28ADAC}" type="presParOf" srcId="{A4DF6110-8406-4662-81A5-EA5332CEC616}" destId="{00723188-BE77-49AA-B3A7-7916DB06DE3E}" srcOrd="2" destOrd="0" presId="urn:microsoft.com/office/officeart/2005/8/layout/radial5"/>
    <dgm:cxn modelId="{CC53D5F7-966E-439B-8C5F-730DC9D3C623}" type="presParOf" srcId="{A4DF6110-8406-4662-81A5-EA5332CEC616}" destId="{12EB2BA7-E585-45F7-B00B-002164F466F5}" srcOrd="3" destOrd="0" presId="urn:microsoft.com/office/officeart/2005/8/layout/radial5"/>
    <dgm:cxn modelId="{6D5FFCF2-3E49-4E8D-84BD-E9CADC6C70F2}" type="presParOf" srcId="{12EB2BA7-E585-45F7-B00B-002164F466F5}" destId="{46415013-D4EE-4097-A3F4-AAB6CA898823}" srcOrd="0" destOrd="0" presId="urn:microsoft.com/office/officeart/2005/8/layout/radial5"/>
    <dgm:cxn modelId="{A462BD9F-0DC9-4129-A2F0-D5F3672D7BB0}" type="presParOf" srcId="{A4DF6110-8406-4662-81A5-EA5332CEC616}" destId="{065D78E1-C9D8-45A5-8F4A-9A92AC93CEAD}" srcOrd="4" destOrd="0" presId="urn:microsoft.com/office/officeart/2005/8/layout/radial5"/>
    <dgm:cxn modelId="{A85D5650-179B-4082-843E-77FB4E2B60FD}" type="presParOf" srcId="{A4DF6110-8406-4662-81A5-EA5332CEC616}" destId="{CB71106A-C230-4B57-B99E-F12DDF0AC359}" srcOrd="5" destOrd="0" presId="urn:microsoft.com/office/officeart/2005/8/layout/radial5"/>
    <dgm:cxn modelId="{C4304D41-A720-4220-B95F-1F52A51C9F46}" type="presParOf" srcId="{CB71106A-C230-4B57-B99E-F12DDF0AC359}" destId="{ABE4F9D3-6541-40B0-A599-C21CB2684945}" srcOrd="0" destOrd="0" presId="urn:microsoft.com/office/officeart/2005/8/layout/radial5"/>
    <dgm:cxn modelId="{1E37DC41-1262-4C25-8485-4AC2332C963D}" type="presParOf" srcId="{A4DF6110-8406-4662-81A5-EA5332CEC616}" destId="{CD9324F0-650D-4FD7-96EE-09B501D3F9B3}" srcOrd="6" destOrd="0" presId="urn:microsoft.com/office/officeart/2005/8/layout/radial5"/>
    <dgm:cxn modelId="{C45639BB-82B5-4926-9ABF-41B4EC0EC259}" type="presParOf" srcId="{A4DF6110-8406-4662-81A5-EA5332CEC616}" destId="{B7BC8858-6C85-4B07-804F-11CEF38799D8}" srcOrd="7" destOrd="0" presId="urn:microsoft.com/office/officeart/2005/8/layout/radial5"/>
    <dgm:cxn modelId="{CFE9EA37-6876-45C1-8AE2-E8BAC812D61E}" type="presParOf" srcId="{B7BC8858-6C85-4B07-804F-11CEF38799D8}" destId="{DD652F21-481A-4B95-BCE1-ADD680D98C89}" srcOrd="0" destOrd="0" presId="urn:microsoft.com/office/officeart/2005/8/layout/radial5"/>
    <dgm:cxn modelId="{AA5C7F6A-EC40-42C2-9E10-7B241005CD81}" type="presParOf" srcId="{A4DF6110-8406-4662-81A5-EA5332CEC616}" destId="{4C842924-5CFA-4FCA-B934-359ADA31AA90}" srcOrd="8" destOrd="0" presId="urn:microsoft.com/office/officeart/2005/8/layout/radial5"/>
    <dgm:cxn modelId="{D500AA62-FE53-41B4-B8E8-3709A13F9281}" type="presParOf" srcId="{A4DF6110-8406-4662-81A5-EA5332CEC616}" destId="{64B9FD36-B525-418B-A136-BF600836A0F5}" srcOrd="9" destOrd="0" presId="urn:microsoft.com/office/officeart/2005/8/layout/radial5"/>
    <dgm:cxn modelId="{650E9D77-E280-4496-A13A-051DDB282E10}" type="presParOf" srcId="{64B9FD36-B525-418B-A136-BF600836A0F5}" destId="{BF2FFD0B-25DB-4F42-B42F-F0AC7971C34A}" srcOrd="0" destOrd="0" presId="urn:microsoft.com/office/officeart/2005/8/layout/radial5"/>
    <dgm:cxn modelId="{8388B8CE-B399-4012-A496-62DF9DC358AC}" type="presParOf" srcId="{A4DF6110-8406-4662-81A5-EA5332CEC616}" destId="{4C0FBCE8-7E83-4F96-8436-40B151573834}" srcOrd="10" destOrd="0" presId="urn:microsoft.com/office/officeart/2005/8/layout/radial5"/>
    <dgm:cxn modelId="{D36C7AA7-CFFD-40B1-930B-2C6C3C7C5769}" type="presParOf" srcId="{A4DF6110-8406-4662-81A5-EA5332CEC616}" destId="{D76D91FE-6404-4B2D-9110-20F1AC66324A}" srcOrd="11" destOrd="0" presId="urn:microsoft.com/office/officeart/2005/8/layout/radial5"/>
    <dgm:cxn modelId="{1B8D7C40-ECA5-4A53-A266-6E048EEBB6C3}" type="presParOf" srcId="{D76D91FE-6404-4B2D-9110-20F1AC66324A}" destId="{5CEFB981-D02C-462B-9182-91BC85D6A9E3}" srcOrd="0" destOrd="0" presId="urn:microsoft.com/office/officeart/2005/8/layout/radial5"/>
    <dgm:cxn modelId="{06A444F6-F0BF-4FB0-B32D-B68F8CA17F46}" type="presParOf" srcId="{A4DF6110-8406-4662-81A5-EA5332CEC616}" destId="{42CAD414-16FE-460C-81E2-650730836827}" srcOrd="12" destOrd="0" presId="urn:microsoft.com/office/officeart/2005/8/layout/radial5"/>
    <dgm:cxn modelId="{B5200EE1-78AD-4206-AD36-626A1E8E3B9B}" type="presParOf" srcId="{A4DF6110-8406-4662-81A5-EA5332CEC616}" destId="{4558E7AC-2DE6-413F-953F-1DE0DA86AB1E}" srcOrd="13" destOrd="0" presId="urn:microsoft.com/office/officeart/2005/8/layout/radial5"/>
    <dgm:cxn modelId="{5B938BC4-D04F-461A-9B76-FBF03A687290}" type="presParOf" srcId="{4558E7AC-2DE6-413F-953F-1DE0DA86AB1E}" destId="{93624D49-1D83-40E0-8340-CFC5072CC91B}" srcOrd="0" destOrd="0" presId="urn:microsoft.com/office/officeart/2005/8/layout/radial5"/>
    <dgm:cxn modelId="{BBC60762-CEE2-4422-81E3-EE2F8E7E570E}" type="presParOf" srcId="{A4DF6110-8406-4662-81A5-EA5332CEC616}" destId="{24ED88BA-54BF-4842-96BD-6E9634BF7EE9}" srcOrd="14" destOrd="0" presId="urn:microsoft.com/office/officeart/2005/8/layout/radial5"/>
    <dgm:cxn modelId="{D79C277F-460A-4F8B-8A30-2ED92C039FD5}" type="presParOf" srcId="{A4DF6110-8406-4662-81A5-EA5332CEC616}" destId="{A86EEBF7-09AF-420A-BB35-D0241984D531}" srcOrd="15" destOrd="0" presId="urn:microsoft.com/office/officeart/2005/8/layout/radial5"/>
    <dgm:cxn modelId="{B175F889-3729-447F-ACA5-386B326F0A7B}" type="presParOf" srcId="{A86EEBF7-09AF-420A-BB35-D0241984D531}" destId="{EAE07091-58E9-4144-9276-69EF40720CB1}" srcOrd="0" destOrd="0" presId="urn:microsoft.com/office/officeart/2005/8/layout/radial5"/>
    <dgm:cxn modelId="{0D7E7219-0CCF-4427-91DA-46E043F7DDC6}" type="presParOf" srcId="{A4DF6110-8406-4662-81A5-EA5332CEC616}" destId="{26765694-338B-40D7-95B6-9ED3032971E4}" srcOrd="16" destOrd="0" presId="urn:microsoft.com/office/officeart/2005/8/layout/radial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7F8B22-A5A6-4D20-96BD-3C8922B2BABC}"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en-US"/>
        </a:p>
      </dgm:t>
    </dgm:pt>
    <dgm:pt modelId="{9DF42C44-42D9-4F69-8F98-62896F572923}">
      <dgm:prSet phldrT="[Text]"/>
      <dgm:spPr/>
      <dgm:t>
        <a:bodyPr/>
        <a:lstStyle/>
        <a:p>
          <a:r>
            <a:rPr lang="bn-BD" b="1" dirty="0" smtClean="0">
              <a:latin typeface="Shonar Bangla" pitchFamily="34" charset="0"/>
              <a:cs typeface="Shonar Bangla" pitchFamily="34" charset="0"/>
            </a:rPr>
            <a:t>বাংলাদেশে ধানের জাত কয়টি ?</a:t>
          </a:r>
          <a:endParaRPr lang="en-US" b="1" dirty="0">
            <a:latin typeface="Shonar Bangla" pitchFamily="34" charset="0"/>
            <a:cs typeface="Shonar Bangla" pitchFamily="34" charset="0"/>
          </a:endParaRPr>
        </a:p>
      </dgm:t>
    </dgm:pt>
    <dgm:pt modelId="{13A0459E-7F9A-4948-8681-63CA47B1CFB7}" type="parTrans" cxnId="{A2F87573-6B4C-4A17-907C-47DD07F7354A}">
      <dgm:prSet/>
      <dgm:spPr/>
      <dgm:t>
        <a:bodyPr/>
        <a:lstStyle/>
        <a:p>
          <a:endParaRPr lang="en-US">
            <a:latin typeface="Shonar Bangla" pitchFamily="34" charset="0"/>
            <a:cs typeface="Shonar Bangla" pitchFamily="34" charset="0"/>
          </a:endParaRPr>
        </a:p>
      </dgm:t>
    </dgm:pt>
    <dgm:pt modelId="{06C91B82-5F3C-40D4-9266-01C18893C649}" type="sibTrans" cxnId="{A2F87573-6B4C-4A17-907C-47DD07F7354A}">
      <dgm:prSet/>
      <dgm:spPr/>
      <dgm:t>
        <a:bodyPr/>
        <a:lstStyle/>
        <a:p>
          <a:endParaRPr lang="en-US">
            <a:latin typeface="Shonar Bangla" pitchFamily="34" charset="0"/>
            <a:cs typeface="Shonar Bangla" pitchFamily="34" charset="0"/>
          </a:endParaRPr>
        </a:p>
      </dgm:t>
    </dgm:pt>
    <dgm:pt modelId="{C6E3C030-F0C8-49A4-BC6B-E38762EA4CCC}">
      <dgm:prSet phldrT="[Text]"/>
      <dgm:spPr/>
      <dgm:t>
        <a:bodyPr/>
        <a:lstStyle/>
        <a:p>
          <a:r>
            <a:rPr lang="bn-BD" dirty="0" smtClean="0">
              <a:latin typeface="Shonar Bangla" pitchFamily="34" charset="0"/>
              <a:cs typeface="Shonar Bangla" pitchFamily="34" charset="0"/>
            </a:rPr>
            <a:t>২ টি</a:t>
          </a:r>
          <a:endParaRPr lang="en-US" dirty="0">
            <a:latin typeface="Shonar Bangla" pitchFamily="34" charset="0"/>
            <a:cs typeface="Shonar Bangla" pitchFamily="34" charset="0"/>
          </a:endParaRPr>
        </a:p>
      </dgm:t>
    </dgm:pt>
    <dgm:pt modelId="{BAA2CF2E-7E39-4978-AE83-82E6896B0F1E}" type="parTrans" cxnId="{2426704E-E290-46BF-B745-D2352AB24C2A}">
      <dgm:prSet/>
      <dgm:spPr/>
      <dgm:t>
        <a:bodyPr/>
        <a:lstStyle/>
        <a:p>
          <a:endParaRPr lang="en-US">
            <a:latin typeface="Shonar Bangla" pitchFamily="34" charset="0"/>
            <a:cs typeface="Shonar Bangla" pitchFamily="34" charset="0"/>
          </a:endParaRPr>
        </a:p>
      </dgm:t>
    </dgm:pt>
    <dgm:pt modelId="{891E2191-CC1C-4592-9D57-DE67C16C0B77}" type="sibTrans" cxnId="{2426704E-E290-46BF-B745-D2352AB24C2A}">
      <dgm:prSet/>
      <dgm:spPr/>
      <dgm:t>
        <a:bodyPr/>
        <a:lstStyle/>
        <a:p>
          <a:endParaRPr lang="en-US">
            <a:latin typeface="Shonar Bangla" pitchFamily="34" charset="0"/>
            <a:cs typeface="Shonar Bangla" pitchFamily="34" charset="0"/>
          </a:endParaRPr>
        </a:p>
      </dgm:t>
    </dgm:pt>
    <dgm:pt modelId="{3D8E093A-C220-40AF-A566-73753453C26E}">
      <dgm:prSet phldrT="[Text]"/>
      <dgm:spPr/>
      <dgm:t>
        <a:bodyPr/>
        <a:lstStyle/>
        <a:p>
          <a:r>
            <a:rPr lang="bn-BD" dirty="0" smtClean="0">
              <a:latin typeface="Shonar Bangla" pitchFamily="34" charset="0"/>
              <a:cs typeface="Shonar Bangla" pitchFamily="34" charset="0"/>
            </a:rPr>
            <a:t>৩ টি</a:t>
          </a:r>
          <a:endParaRPr lang="en-US" dirty="0">
            <a:latin typeface="Shonar Bangla" pitchFamily="34" charset="0"/>
            <a:cs typeface="Shonar Bangla" pitchFamily="34" charset="0"/>
          </a:endParaRPr>
        </a:p>
      </dgm:t>
    </dgm:pt>
    <dgm:pt modelId="{9F1C8414-8BE3-4F1C-915E-5F4D224E9AA5}" type="parTrans" cxnId="{F4574F36-6FE3-46C2-BFF7-6BD6BD6F7753}">
      <dgm:prSet/>
      <dgm:spPr/>
      <dgm:t>
        <a:bodyPr/>
        <a:lstStyle/>
        <a:p>
          <a:endParaRPr lang="en-US">
            <a:latin typeface="Shonar Bangla" pitchFamily="34" charset="0"/>
            <a:cs typeface="Shonar Bangla" pitchFamily="34" charset="0"/>
          </a:endParaRPr>
        </a:p>
      </dgm:t>
    </dgm:pt>
    <dgm:pt modelId="{5F4A8648-88DE-45E9-86CE-0BA51ADEA7EB}" type="sibTrans" cxnId="{F4574F36-6FE3-46C2-BFF7-6BD6BD6F7753}">
      <dgm:prSet/>
      <dgm:spPr/>
      <dgm:t>
        <a:bodyPr/>
        <a:lstStyle/>
        <a:p>
          <a:endParaRPr lang="en-US">
            <a:latin typeface="Shonar Bangla" pitchFamily="34" charset="0"/>
            <a:cs typeface="Shonar Bangla" pitchFamily="34" charset="0"/>
          </a:endParaRPr>
        </a:p>
      </dgm:t>
    </dgm:pt>
    <dgm:pt modelId="{3770B095-F79B-4655-ABAA-1CBE5E73DAB3}">
      <dgm:prSet phldrT="[Text]"/>
      <dgm:spPr/>
      <dgm:t>
        <a:bodyPr/>
        <a:lstStyle/>
        <a:p>
          <a:r>
            <a:rPr lang="bn-BD" dirty="0" smtClean="0">
              <a:latin typeface="Shonar Bangla" pitchFamily="34" charset="0"/>
              <a:cs typeface="Shonar Bangla" pitchFamily="34" charset="0"/>
            </a:rPr>
            <a:t>৪ টি</a:t>
          </a:r>
          <a:endParaRPr lang="en-US" dirty="0">
            <a:latin typeface="Shonar Bangla" pitchFamily="34" charset="0"/>
            <a:cs typeface="Shonar Bangla" pitchFamily="34" charset="0"/>
          </a:endParaRPr>
        </a:p>
      </dgm:t>
    </dgm:pt>
    <dgm:pt modelId="{9AE799BA-6172-491C-B0DF-75FB8BA58FED}" type="parTrans" cxnId="{AD3D9323-4749-4E8C-9D6A-A960497372E7}">
      <dgm:prSet/>
      <dgm:spPr/>
      <dgm:t>
        <a:bodyPr/>
        <a:lstStyle/>
        <a:p>
          <a:endParaRPr lang="en-US">
            <a:latin typeface="Shonar Bangla" pitchFamily="34" charset="0"/>
            <a:cs typeface="Shonar Bangla" pitchFamily="34" charset="0"/>
          </a:endParaRPr>
        </a:p>
      </dgm:t>
    </dgm:pt>
    <dgm:pt modelId="{1205E32D-CC05-4FAF-8D6F-8D6AB3A214F8}" type="sibTrans" cxnId="{AD3D9323-4749-4E8C-9D6A-A960497372E7}">
      <dgm:prSet/>
      <dgm:spPr/>
      <dgm:t>
        <a:bodyPr/>
        <a:lstStyle/>
        <a:p>
          <a:endParaRPr lang="en-US">
            <a:latin typeface="Shonar Bangla" pitchFamily="34" charset="0"/>
            <a:cs typeface="Shonar Bangla" pitchFamily="34" charset="0"/>
          </a:endParaRPr>
        </a:p>
      </dgm:t>
    </dgm:pt>
    <dgm:pt modelId="{E5FB021D-6C99-4F8B-8491-0D68A88B9340}">
      <dgm:prSet/>
      <dgm:spPr/>
      <dgm:t>
        <a:bodyPr/>
        <a:lstStyle/>
        <a:p>
          <a:r>
            <a:rPr lang="bn-BD" dirty="0" smtClean="0">
              <a:latin typeface="Shonar Bangla" pitchFamily="34" charset="0"/>
              <a:cs typeface="Shonar Bangla" pitchFamily="34" charset="0"/>
            </a:rPr>
            <a:t> ৫ টি</a:t>
          </a:r>
          <a:endParaRPr lang="en-US" dirty="0">
            <a:latin typeface="Shonar Bangla" pitchFamily="34" charset="0"/>
            <a:cs typeface="Shonar Bangla" pitchFamily="34" charset="0"/>
          </a:endParaRPr>
        </a:p>
      </dgm:t>
    </dgm:pt>
    <dgm:pt modelId="{4A6267FA-6B56-43BE-9D24-F1BCFA4816D4}" type="parTrans" cxnId="{78472C58-3C52-451C-9BE3-683286EAB29E}">
      <dgm:prSet/>
      <dgm:spPr/>
      <dgm:t>
        <a:bodyPr/>
        <a:lstStyle/>
        <a:p>
          <a:endParaRPr lang="en-US">
            <a:latin typeface="Shonar Bangla" pitchFamily="34" charset="0"/>
            <a:cs typeface="Shonar Bangla" pitchFamily="34" charset="0"/>
          </a:endParaRPr>
        </a:p>
      </dgm:t>
    </dgm:pt>
    <dgm:pt modelId="{F4DAD2AE-AAF3-48CA-A183-092DE18203BF}" type="sibTrans" cxnId="{78472C58-3C52-451C-9BE3-683286EAB29E}">
      <dgm:prSet/>
      <dgm:spPr/>
      <dgm:t>
        <a:bodyPr/>
        <a:lstStyle/>
        <a:p>
          <a:endParaRPr lang="en-US">
            <a:latin typeface="Shonar Bangla" pitchFamily="34" charset="0"/>
            <a:cs typeface="Shonar Bangla" pitchFamily="34" charset="0"/>
          </a:endParaRPr>
        </a:p>
      </dgm:t>
    </dgm:pt>
    <dgm:pt modelId="{8727D4DD-AD63-4A03-8A0D-21033AD0A6D4}" type="pres">
      <dgm:prSet presAssocID="{DF7F8B22-A5A6-4D20-96BD-3C8922B2BABC}" presName="cycle" presStyleCnt="0">
        <dgm:presLayoutVars>
          <dgm:chMax val="1"/>
          <dgm:dir/>
          <dgm:animLvl val="ctr"/>
          <dgm:resizeHandles val="exact"/>
        </dgm:presLayoutVars>
      </dgm:prSet>
      <dgm:spPr/>
      <dgm:t>
        <a:bodyPr/>
        <a:lstStyle/>
        <a:p>
          <a:endParaRPr lang="en-US"/>
        </a:p>
      </dgm:t>
    </dgm:pt>
    <dgm:pt modelId="{208D6D66-7CB1-4863-AB7F-A094C769CFF6}" type="pres">
      <dgm:prSet presAssocID="{9DF42C44-42D9-4F69-8F98-62896F572923}" presName="centerShape" presStyleLbl="node0" presStyleIdx="0" presStyleCnt="1"/>
      <dgm:spPr/>
      <dgm:t>
        <a:bodyPr/>
        <a:lstStyle/>
        <a:p>
          <a:endParaRPr lang="en-US"/>
        </a:p>
      </dgm:t>
    </dgm:pt>
    <dgm:pt modelId="{F8345712-FB7D-4640-BDC0-3FA0E1316C4C}" type="pres">
      <dgm:prSet presAssocID="{BAA2CF2E-7E39-4978-AE83-82E6896B0F1E}" presName="parTrans" presStyleLbl="bgSibTrans2D1" presStyleIdx="0" presStyleCnt="4"/>
      <dgm:spPr/>
      <dgm:t>
        <a:bodyPr/>
        <a:lstStyle/>
        <a:p>
          <a:endParaRPr lang="en-US"/>
        </a:p>
      </dgm:t>
    </dgm:pt>
    <dgm:pt modelId="{81044CCA-15FB-43CD-A204-F39123FC4DC6}" type="pres">
      <dgm:prSet presAssocID="{C6E3C030-F0C8-49A4-BC6B-E38762EA4CCC}" presName="node" presStyleLbl="node1" presStyleIdx="0" presStyleCnt="4">
        <dgm:presLayoutVars>
          <dgm:bulletEnabled val="1"/>
        </dgm:presLayoutVars>
      </dgm:prSet>
      <dgm:spPr/>
      <dgm:t>
        <a:bodyPr/>
        <a:lstStyle/>
        <a:p>
          <a:endParaRPr lang="en-US"/>
        </a:p>
      </dgm:t>
    </dgm:pt>
    <dgm:pt modelId="{4B8138C1-B403-4FF4-B038-CCE3A4B9DF3C}" type="pres">
      <dgm:prSet presAssocID="{9F1C8414-8BE3-4F1C-915E-5F4D224E9AA5}" presName="parTrans" presStyleLbl="bgSibTrans2D1" presStyleIdx="1" presStyleCnt="4"/>
      <dgm:spPr/>
      <dgm:t>
        <a:bodyPr/>
        <a:lstStyle/>
        <a:p>
          <a:endParaRPr lang="en-US"/>
        </a:p>
      </dgm:t>
    </dgm:pt>
    <dgm:pt modelId="{F4D808A8-9FE8-42AD-8E27-E09AEBA16A35}" type="pres">
      <dgm:prSet presAssocID="{3D8E093A-C220-40AF-A566-73753453C26E}" presName="node" presStyleLbl="node1" presStyleIdx="1" presStyleCnt="4">
        <dgm:presLayoutVars>
          <dgm:bulletEnabled val="1"/>
        </dgm:presLayoutVars>
      </dgm:prSet>
      <dgm:spPr/>
      <dgm:t>
        <a:bodyPr/>
        <a:lstStyle/>
        <a:p>
          <a:endParaRPr lang="en-US"/>
        </a:p>
      </dgm:t>
    </dgm:pt>
    <dgm:pt modelId="{19FDB126-DE19-4A95-8D6C-14040E575249}" type="pres">
      <dgm:prSet presAssocID="{9AE799BA-6172-491C-B0DF-75FB8BA58FED}" presName="parTrans" presStyleLbl="bgSibTrans2D1" presStyleIdx="2" presStyleCnt="4"/>
      <dgm:spPr/>
      <dgm:t>
        <a:bodyPr/>
        <a:lstStyle/>
        <a:p>
          <a:endParaRPr lang="en-US"/>
        </a:p>
      </dgm:t>
    </dgm:pt>
    <dgm:pt modelId="{ACC5BF50-07F7-4188-9C40-76D09EBD28D5}" type="pres">
      <dgm:prSet presAssocID="{3770B095-F79B-4655-ABAA-1CBE5E73DAB3}" presName="node" presStyleLbl="node1" presStyleIdx="2" presStyleCnt="4">
        <dgm:presLayoutVars>
          <dgm:bulletEnabled val="1"/>
        </dgm:presLayoutVars>
      </dgm:prSet>
      <dgm:spPr/>
      <dgm:t>
        <a:bodyPr/>
        <a:lstStyle/>
        <a:p>
          <a:endParaRPr lang="en-US"/>
        </a:p>
      </dgm:t>
    </dgm:pt>
    <dgm:pt modelId="{3BCE31DD-0EF7-4A00-9FE6-B969C686E36F}" type="pres">
      <dgm:prSet presAssocID="{4A6267FA-6B56-43BE-9D24-F1BCFA4816D4}" presName="parTrans" presStyleLbl="bgSibTrans2D1" presStyleIdx="3" presStyleCnt="4"/>
      <dgm:spPr/>
      <dgm:t>
        <a:bodyPr/>
        <a:lstStyle/>
        <a:p>
          <a:endParaRPr lang="en-US"/>
        </a:p>
      </dgm:t>
    </dgm:pt>
    <dgm:pt modelId="{EF7DA409-7876-4A79-8261-D80B35A6E045}" type="pres">
      <dgm:prSet presAssocID="{E5FB021D-6C99-4F8B-8491-0D68A88B9340}" presName="node" presStyleLbl="node1" presStyleIdx="3" presStyleCnt="4">
        <dgm:presLayoutVars>
          <dgm:bulletEnabled val="1"/>
        </dgm:presLayoutVars>
      </dgm:prSet>
      <dgm:spPr/>
      <dgm:t>
        <a:bodyPr/>
        <a:lstStyle/>
        <a:p>
          <a:endParaRPr lang="en-US"/>
        </a:p>
      </dgm:t>
    </dgm:pt>
  </dgm:ptLst>
  <dgm:cxnLst>
    <dgm:cxn modelId="{F4574F36-6FE3-46C2-BFF7-6BD6BD6F7753}" srcId="{9DF42C44-42D9-4F69-8F98-62896F572923}" destId="{3D8E093A-C220-40AF-A566-73753453C26E}" srcOrd="1" destOrd="0" parTransId="{9F1C8414-8BE3-4F1C-915E-5F4D224E9AA5}" sibTransId="{5F4A8648-88DE-45E9-86CE-0BA51ADEA7EB}"/>
    <dgm:cxn modelId="{AD3D9323-4749-4E8C-9D6A-A960497372E7}" srcId="{9DF42C44-42D9-4F69-8F98-62896F572923}" destId="{3770B095-F79B-4655-ABAA-1CBE5E73DAB3}" srcOrd="2" destOrd="0" parTransId="{9AE799BA-6172-491C-B0DF-75FB8BA58FED}" sibTransId="{1205E32D-CC05-4FAF-8D6F-8D6AB3A214F8}"/>
    <dgm:cxn modelId="{95137248-4266-4F34-8A74-D30DF1ACEBD1}" type="presOf" srcId="{E5FB021D-6C99-4F8B-8491-0D68A88B9340}" destId="{EF7DA409-7876-4A79-8261-D80B35A6E045}" srcOrd="0" destOrd="0" presId="urn:microsoft.com/office/officeart/2005/8/layout/radial4"/>
    <dgm:cxn modelId="{A8E6F432-195F-419C-84C9-CD2C67ECBA3D}" type="presOf" srcId="{9F1C8414-8BE3-4F1C-915E-5F4D224E9AA5}" destId="{4B8138C1-B403-4FF4-B038-CCE3A4B9DF3C}" srcOrd="0" destOrd="0" presId="urn:microsoft.com/office/officeart/2005/8/layout/radial4"/>
    <dgm:cxn modelId="{CBA103E7-DD99-4ABF-A9AC-A8986B8E05F7}" type="presOf" srcId="{4A6267FA-6B56-43BE-9D24-F1BCFA4816D4}" destId="{3BCE31DD-0EF7-4A00-9FE6-B969C686E36F}" srcOrd="0" destOrd="0" presId="urn:microsoft.com/office/officeart/2005/8/layout/radial4"/>
    <dgm:cxn modelId="{A2F87573-6B4C-4A17-907C-47DD07F7354A}" srcId="{DF7F8B22-A5A6-4D20-96BD-3C8922B2BABC}" destId="{9DF42C44-42D9-4F69-8F98-62896F572923}" srcOrd="0" destOrd="0" parTransId="{13A0459E-7F9A-4948-8681-63CA47B1CFB7}" sibTransId="{06C91B82-5F3C-40D4-9266-01C18893C649}"/>
    <dgm:cxn modelId="{B1663948-ABD8-4AA4-AFE8-F27826029091}" type="presOf" srcId="{9AE799BA-6172-491C-B0DF-75FB8BA58FED}" destId="{19FDB126-DE19-4A95-8D6C-14040E575249}" srcOrd="0" destOrd="0" presId="urn:microsoft.com/office/officeart/2005/8/layout/radial4"/>
    <dgm:cxn modelId="{831DE57B-CA72-4796-AF24-FE8BA43FCAC0}" type="presOf" srcId="{9DF42C44-42D9-4F69-8F98-62896F572923}" destId="{208D6D66-7CB1-4863-AB7F-A094C769CFF6}" srcOrd="0" destOrd="0" presId="urn:microsoft.com/office/officeart/2005/8/layout/radial4"/>
    <dgm:cxn modelId="{8B501229-4362-45C8-B211-934024141416}" type="presOf" srcId="{DF7F8B22-A5A6-4D20-96BD-3C8922B2BABC}" destId="{8727D4DD-AD63-4A03-8A0D-21033AD0A6D4}" srcOrd="0" destOrd="0" presId="urn:microsoft.com/office/officeart/2005/8/layout/radial4"/>
    <dgm:cxn modelId="{FB948898-69FD-4CE5-8D29-7C67DC9BBB12}" type="presOf" srcId="{3D8E093A-C220-40AF-A566-73753453C26E}" destId="{F4D808A8-9FE8-42AD-8E27-E09AEBA16A35}" srcOrd="0" destOrd="0" presId="urn:microsoft.com/office/officeart/2005/8/layout/radial4"/>
    <dgm:cxn modelId="{23F92E6C-EED8-4A7B-9448-7EFCDDA48376}" type="presOf" srcId="{BAA2CF2E-7E39-4978-AE83-82E6896B0F1E}" destId="{F8345712-FB7D-4640-BDC0-3FA0E1316C4C}" srcOrd="0" destOrd="0" presId="urn:microsoft.com/office/officeart/2005/8/layout/radial4"/>
    <dgm:cxn modelId="{78472C58-3C52-451C-9BE3-683286EAB29E}" srcId="{9DF42C44-42D9-4F69-8F98-62896F572923}" destId="{E5FB021D-6C99-4F8B-8491-0D68A88B9340}" srcOrd="3" destOrd="0" parTransId="{4A6267FA-6B56-43BE-9D24-F1BCFA4816D4}" sibTransId="{F4DAD2AE-AAF3-48CA-A183-092DE18203BF}"/>
    <dgm:cxn modelId="{5C8FEC97-FD8E-41EA-9B52-7AB1A32E8F10}" type="presOf" srcId="{3770B095-F79B-4655-ABAA-1CBE5E73DAB3}" destId="{ACC5BF50-07F7-4188-9C40-76D09EBD28D5}" srcOrd="0" destOrd="0" presId="urn:microsoft.com/office/officeart/2005/8/layout/radial4"/>
    <dgm:cxn modelId="{2B34E8C2-37BC-4520-8F2D-A48A1C9365EE}" type="presOf" srcId="{C6E3C030-F0C8-49A4-BC6B-E38762EA4CCC}" destId="{81044CCA-15FB-43CD-A204-F39123FC4DC6}" srcOrd="0" destOrd="0" presId="urn:microsoft.com/office/officeart/2005/8/layout/radial4"/>
    <dgm:cxn modelId="{2426704E-E290-46BF-B745-D2352AB24C2A}" srcId="{9DF42C44-42D9-4F69-8F98-62896F572923}" destId="{C6E3C030-F0C8-49A4-BC6B-E38762EA4CCC}" srcOrd="0" destOrd="0" parTransId="{BAA2CF2E-7E39-4978-AE83-82E6896B0F1E}" sibTransId="{891E2191-CC1C-4592-9D57-DE67C16C0B77}"/>
    <dgm:cxn modelId="{8AADF129-FA9F-4D19-98CA-B302707F4306}" type="presParOf" srcId="{8727D4DD-AD63-4A03-8A0D-21033AD0A6D4}" destId="{208D6D66-7CB1-4863-AB7F-A094C769CFF6}" srcOrd="0" destOrd="0" presId="urn:microsoft.com/office/officeart/2005/8/layout/radial4"/>
    <dgm:cxn modelId="{ADF723B7-64DF-41B9-ACCB-8C42FCC5778A}" type="presParOf" srcId="{8727D4DD-AD63-4A03-8A0D-21033AD0A6D4}" destId="{F8345712-FB7D-4640-BDC0-3FA0E1316C4C}" srcOrd="1" destOrd="0" presId="urn:microsoft.com/office/officeart/2005/8/layout/radial4"/>
    <dgm:cxn modelId="{C0AD9C94-246D-4422-8488-00BA66FC3CAF}" type="presParOf" srcId="{8727D4DD-AD63-4A03-8A0D-21033AD0A6D4}" destId="{81044CCA-15FB-43CD-A204-F39123FC4DC6}" srcOrd="2" destOrd="0" presId="urn:microsoft.com/office/officeart/2005/8/layout/radial4"/>
    <dgm:cxn modelId="{8D5E9304-6C81-4B36-9141-C71687029535}" type="presParOf" srcId="{8727D4DD-AD63-4A03-8A0D-21033AD0A6D4}" destId="{4B8138C1-B403-4FF4-B038-CCE3A4B9DF3C}" srcOrd="3" destOrd="0" presId="urn:microsoft.com/office/officeart/2005/8/layout/radial4"/>
    <dgm:cxn modelId="{67EA653E-74D5-4368-AE34-9203D9CCA5D6}" type="presParOf" srcId="{8727D4DD-AD63-4A03-8A0D-21033AD0A6D4}" destId="{F4D808A8-9FE8-42AD-8E27-E09AEBA16A35}" srcOrd="4" destOrd="0" presId="urn:microsoft.com/office/officeart/2005/8/layout/radial4"/>
    <dgm:cxn modelId="{F9E1081B-C325-4041-8E65-C1161FB797B8}" type="presParOf" srcId="{8727D4DD-AD63-4A03-8A0D-21033AD0A6D4}" destId="{19FDB126-DE19-4A95-8D6C-14040E575249}" srcOrd="5" destOrd="0" presId="urn:microsoft.com/office/officeart/2005/8/layout/radial4"/>
    <dgm:cxn modelId="{ABEE115D-C66C-47CF-B3A8-08C6D43EFE52}" type="presParOf" srcId="{8727D4DD-AD63-4A03-8A0D-21033AD0A6D4}" destId="{ACC5BF50-07F7-4188-9C40-76D09EBD28D5}" srcOrd="6" destOrd="0" presId="urn:microsoft.com/office/officeart/2005/8/layout/radial4"/>
    <dgm:cxn modelId="{31B3477D-4B12-4ED8-97B2-073C3BE9C9A8}" type="presParOf" srcId="{8727D4DD-AD63-4A03-8A0D-21033AD0A6D4}" destId="{3BCE31DD-0EF7-4A00-9FE6-B969C686E36F}" srcOrd="7" destOrd="0" presId="urn:microsoft.com/office/officeart/2005/8/layout/radial4"/>
    <dgm:cxn modelId="{D4BAD866-F41F-44BE-A482-B9DFB604E87C}" type="presParOf" srcId="{8727D4DD-AD63-4A03-8A0D-21033AD0A6D4}" destId="{EF7DA409-7876-4A79-8261-D80B35A6E045}" srcOrd="8" destOrd="0" presId="urn:microsoft.com/office/officeart/2005/8/layout/radial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7F8B22-A5A6-4D20-96BD-3C8922B2BABC}"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n-US"/>
        </a:p>
      </dgm:t>
    </dgm:pt>
    <dgm:pt modelId="{9DF42C44-42D9-4F69-8F98-62896F572923}">
      <dgm:prSet phldrT="[Text]"/>
      <dgm:spPr/>
      <dgm:t>
        <a:bodyPr/>
        <a:lstStyle/>
        <a:p>
          <a:r>
            <a:rPr lang="en-US" b="1" dirty="0" err="1" smtClean="0">
              <a:latin typeface="Shonar Bangla" pitchFamily="34" charset="0"/>
              <a:cs typeface="Shonar Bangla" pitchFamily="34" charset="0"/>
            </a:rPr>
            <a:t>মৌসুম</a:t>
          </a:r>
          <a:r>
            <a:rPr lang="en-US" b="1" dirty="0" smtClean="0">
              <a:latin typeface="Shonar Bangla" pitchFamily="34" charset="0"/>
              <a:cs typeface="Shonar Bangla" pitchFamily="34" charset="0"/>
            </a:rPr>
            <a:t> </a:t>
          </a:r>
          <a:r>
            <a:rPr lang="en-US" b="1" dirty="0" err="1" smtClean="0">
              <a:latin typeface="Shonar Bangla" pitchFamily="34" charset="0"/>
              <a:cs typeface="Shonar Bangla" pitchFamily="34" charset="0"/>
            </a:rPr>
            <a:t>অনুমোদিত</a:t>
          </a:r>
          <a:r>
            <a:rPr lang="en-US" b="1" dirty="0" smtClean="0">
              <a:latin typeface="Shonar Bangla" pitchFamily="34" charset="0"/>
              <a:cs typeface="Shonar Bangla" pitchFamily="34" charset="0"/>
            </a:rPr>
            <a:t> </a:t>
          </a:r>
          <a:r>
            <a:rPr lang="en-US" b="1" dirty="0" err="1" smtClean="0">
              <a:latin typeface="Shonar Bangla" pitchFamily="34" charset="0"/>
              <a:cs typeface="Shonar Bangla" pitchFamily="34" charset="0"/>
            </a:rPr>
            <a:t>ধানের</a:t>
          </a:r>
          <a:r>
            <a:rPr lang="en-US" b="1" dirty="0" smtClean="0">
              <a:latin typeface="Shonar Bangla" pitchFamily="34" charset="0"/>
              <a:cs typeface="Shonar Bangla" pitchFamily="34" charset="0"/>
            </a:rPr>
            <a:t> </a:t>
          </a:r>
          <a:r>
            <a:rPr lang="en-US" b="1" dirty="0" err="1" smtClean="0">
              <a:latin typeface="Shonar Bangla" pitchFamily="34" charset="0"/>
              <a:cs typeface="Shonar Bangla" pitchFamily="34" charset="0"/>
            </a:rPr>
            <a:t>জাত</a:t>
          </a:r>
          <a:r>
            <a:rPr lang="bn-BD" b="1" dirty="0" smtClean="0">
              <a:latin typeface="Shonar Bangla" pitchFamily="34" charset="0"/>
              <a:cs typeface="Shonar Bangla" pitchFamily="34" charset="0"/>
            </a:rPr>
            <a:t> কয়টি ? </a:t>
          </a:r>
          <a:endParaRPr lang="en-US" b="1" dirty="0"/>
        </a:p>
      </dgm:t>
    </dgm:pt>
    <dgm:pt modelId="{13A0459E-7F9A-4948-8681-63CA47B1CFB7}" type="parTrans" cxnId="{A2F87573-6B4C-4A17-907C-47DD07F7354A}">
      <dgm:prSet/>
      <dgm:spPr/>
      <dgm:t>
        <a:bodyPr/>
        <a:lstStyle/>
        <a:p>
          <a:endParaRPr lang="en-US"/>
        </a:p>
      </dgm:t>
    </dgm:pt>
    <dgm:pt modelId="{06C91B82-5F3C-40D4-9266-01C18893C649}" type="sibTrans" cxnId="{A2F87573-6B4C-4A17-907C-47DD07F7354A}">
      <dgm:prSet/>
      <dgm:spPr/>
      <dgm:t>
        <a:bodyPr/>
        <a:lstStyle/>
        <a:p>
          <a:endParaRPr lang="en-US"/>
        </a:p>
      </dgm:t>
    </dgm:pt>
    <dgm:pt modelId="{C6E3C030-F0C8-49A4-BC6B-E38762EA4CCC}">
      <dgm:prSet phldrT="[Text]"/>
      <dgm:spPr/>
      <dgm:t>
        <a:bodyPr/>
        <a:lstStyle/>
        <a:p>
          <a:r>
            <a:rPr lang="bn-BD" dirty="0" smtClean="0">
              <a:latin typeface="Shonar Bangla" pitchFamily="34" charset="0"/>
              <a:cs typeface="Shonar Bangla" pitchFamily="34" charset="0"/>
            </a:rPr>
            <a:t>২ টি</a:t>
          </a:r>
          <a:endParaRPr lang="en-US" dirty="0" smtClean="0">
            <a:latin typeface="Shonar Bangla" pitchFamily="34" charset="0"/>
            <a:cs typeface="Shonar Bangla" pitchFamily="34" charset="0"/>
          </a:endParaRPr>
        </a:p>
      </dgm:t>
    </dgm:pt>
    <dgm:pt modelId="{BAA2CF2E-7E39-4978-AE83-82E6896B0F1E}" type="parTrans" cxnId="{2426704E-E290-46BF-B745-D2352AB24C2A}">
      <dgm:prSet/>
      <dgm:spPr/>
      <dgm:t>
        <a:bodyPr/>
        <a:lstStyle/>
        <a:p>
          <a:endParaRPr lang="en-US"/>
        </a:p>
      </dgm:t>
    </dgm:pt>
    <dgm:pt modelId="{891E2191-CC1C-4592-9D57-DE67C16C0B77}" type="sibTrans" cxnId="{2426704E-E290-46BF-B745-D2352AB24C2A}">
      <dgm:prSet/>
      <dgm:spPr/>
      <dgm:t>
        <a:bodyPr/>
        <a:lstStyle/>
        <a:p>
          <a:endParaRPr lang="en-US"/>
        </a:p>
      </dgm:t>
    </dgm:pt>
    <dgm:pt modelId="{3D8E093A-C220-40AF-A566-73753453C26E}">
      <dgm:prSet phldrT="[Text]"/>
      <dgm:spPr/>
      <dgm:t>
        <a:bodyPr/>
        <a:lstStyle/>
        <a:p>
          <a:r>
            <a:rPr lang="bn-BD" dirty="0" smtClean="0">
              <a:latin typeface="Shonar Bangla" pitchFamily="34" charset="0"/>
              <a:cs typeface="Shonar Bangla" pitchFamily="34" charset="0"/>
            </a:rPr>
            <a:t>৩ টি</a:t>
          </a:r>
          <a:endParaRPr lang="en-US" dirty="0" smtClean="0">
            <a:latin typeface="Shonar Bangla" pitchFamily="34" charset="0"/>
            <a:cs typeface="Shonar Bangla" pitchFamily="34" charset="0"/>
          </a:endParaRPr>
        </a:p>
      </dgm:t>
    </dgm:pt>
    <dgm:pt modelId="{9F1C8414-8BE3-4F1C-915E-5F4D224E9AA5}" type="parTrans" cxnId="{F4574F36-6FE3-46C2-BFF7-6BD6BD6F7753}">
      <dgm:prSet/>
      <dgm:spPr/>
      <dgm:t>
        <a:bodyPr/>
        <a:lstStyle/>
        <a:p>
          <a:endParaRPr lang="en-US"/>
        </a:p>
      </dgm:t>
    </dgm:pt>
    <dgm:pt modelId="{5F4A8648-88DE-45E9-86CE-0BA51ADEA7EB}" type="sibTrans" cxnId="{F4574F36-6FE3-46C2-BFF7-6BD6BD6F7753}">
      <dgm:prSet/>
      <dgm:spPr/>
      <dgm:t>
        <a:bodyPr/>
        <a:lstStyle/>
        <a:p>
          <a:endParaRPr lang="en-US"/>
        </a:p>
      </dgm:t>
    </dgm:pt>
    <dgm:pt modelId="{3770B095-F79B-4655-ABAA-1CBE5E73DAB3}">
      <dgm:prSet phldrT="[Text]"/>
      <dgm:spPr/>
      <dgm:t>
        <a:bodyPr/>
        <a:lstStyle/>
        <a:p>
          <a:r>
            <a:rPr lang="bn-BD" dirty="0" smtClean="0">
              <a:latin typeface="Shonar Bangla" pitchFamily="34" charset="0"/>
              <a:cs typeface="Shonar Bangla" pitchFamily="34" charset="0"/>
            </a:rPr>
            <a:t>৪ টি</a:t>
          </a:r>
          <a:endParaRPr lang="en-US" dirty="0" smtClean="0">
            <a:latin typeface="Shonar Bangla" pitchFamily="34" charset="0"/>
            <a:cs typeface="Shonar Bangla" pitchFamily="34" charset="0"/>
          </a:endParaRPr>
        </a:p>
      </dgm:t>
    </dgm:pt>
    <dgm:pt modelId="{9AE799BA-6172-491C-B0DF-75FB8BA58FED}" type="parTrans" cxnId="{AD3D9323-4749-4E8C-9D6A-A960497372E7}">
      <dgm:prSet/>
      <dgm:spPr/>
      <dgm:t>
        <a:bodyPr/>
        <a:lstStyle/>
        <a:p>
          <a:endParaRPr lang="en-US"/>
        </a:p>
      </dgm:t>
    </dgm:pt>
    <dgm:pt modelId="{1205E32D-CC05-4FAF-8D6F-8D6AB3A214F8}" type="sibTrans" cxnId="{AD3D9323-4749-4E8C-9D6A-A960497372E7}">
      <dgm:prSet/>
      <dgm:spPr/>
      <dgm:t>
        <a:bodyPr/>
        <a:lstStyle/>
        <a:p>
          <a:endParaRPr lang="en-US"/>
        </a:p>
      </dgm:t>
    </dgm:pt>
    <dgm:pt modelId="{5BF69795-0055-417A-89E4-3EAEE96A7115}">
      <dgm:prSet/>
      <dgm:spPr/>
      <dgm:t>
        <a:bodyPr/>
        <a:lstStyle/>
        <a:p>
          <a:r>
            <a:rPr lang="bn-BD" smtClean="0">
              <a:latin typeface="Shonar Bangla" pitchFamily="34" charset="0"/>
              <a:cs typeface="Shonar Bangla" pitchFamily="34" charset="0"/>
            </a:rPr>
            <a:t>৫ টি</a:t>
          </a:r>
          <a:endParaRPr lang="en-US" dirty="0"/>
        </a:p>
      </dgm:t>
    </dgm:pt>
    <dgm:pt modelId="{2896043E-1969-4C57-A13C-3A1F45AEC1B3}" type="parTrans" cxnId="{0FAEA289-6C39-45A1-A09F-1573737820F6}">
      <dgm:prSet/>
      <dgm:spPr/>
      <dgm:t>
        <a:bodyPr/>
        <a:lstStyle/>
        <a:p>
          <a:endParaRPr lang="en-US"/>
        </a:p>
      </dgm:t>
    </dgm:pt>
    <dgm:pt modelId="{B2F500C9-F9CA-45ED-9846-999D0BCAF467}" type="sibTrans" cxnId="{0FAEA289-6C39-45A1-A09F-1573737820F6}">
      <dgm:prSet/>
      <dgm:spPr/>
      <dgm:t>
        <a:bodyPr/>
        <a:lstStyle/>
        <a:p>
          <a:endParaRPr lang="en-US"/>
        </a:p>
      </dgm:t>
    </dgm:pt>
    <dgm:pt modelId="{8727D4DD-AD63-4A03-8A0D-21033AD0A6D4}" type="pres">
      <dgm:prSet presAssocID="{DF7F8B22-A5A6-4D20-96BD-3C8922B2BABC}" presName="cycle" presStyleCnt="0">
        <dgm:presLayoutVars>
          <dgm:chMax val="1"/>
          <dgm:dir/>
          <dgm:animLvl val="ctr"/>
          <dgm:resizeHandles val="exact"/>
        </dgm:presLayoutVars>
      </dgm:prSet>
      <dgm:spPr/>
      <dgm:t>
        <a:bodyPr/>
        <a:lstStyle/>
        <a:p>
          <a:endParaRPr lang="en-US"/>
        </a:p>
      </dgm:t>
    </dgm:pt>
    <dgm:pt modelId="{208D6D66-7CB1-4863-AB7F-A094C769CFF6}" type="pres">
      <dgm:prSet presAssocID="{9DF42C44-42D9-4F69-8F98-62896F572923}" presName="centerShape" presStyleLbl="node0" presStyleIdx="0" presStyleCnt="1"/>
      <dgm:spPr/>
      <dgm:t>
        <a:bodyPr/>
        <a:lstStyle/>
        <a:p>
          <a:endParaRPr lang="en-US"/>
        </a:p>
      </dgm:t>
    </dgm:pt>
    <dgm:pt modelId="{F8345712-FB7D-4640-BDC0-3FA0E1316C4C}" type="pres">
      <dgm:prSet presAssocID="{BAA2CF2E-7E39-4978-AE83-82E6896B0F1E}" presName="parTrans" presStyleLbl="bgSibTrans2D1" presStyleIdx="0" presStyleCnt="4"/>
      <dgm:spPr/>
      <dgm:t>
        <a:bodyPr/>
        <a:lstStyle/>
        <a:p>
          <a:endParaRPr lang="en-US"/>
        </a:p>
      </dgm:t>
    </dgm:pt>
    <dgm:pt modelId="{81044CCA-15FB-43CD-A204-F39123FC4DC6}" type="pres">
      <dgm:prSet presAssocID="{C6E3C030-F0C8-49A4-BC6B-E38762EA4CCC}" presName="node" presStyleLbl="node1" presStyleIdx="0" presStyleCnt="4">
        <dgm:presLayoutVars>
          <dgm:bulletEnabled val="1"/>
        </dgm:presLayoutVars>
      </dgm:prSet>
      <dgm:spPr/>
      <dgm:t>
        <a:bodyPr/>
        <a:lstStyle/>
        <a:p>
          <a:endParaRPr lang="en-US"/>
        </a:p>
      </dgm:t>
    </dgm:pt>
    <dgm:pt modelId="{4B8138C1-B403-4FF4-B038-CCE3A4B9DF3C}" type="pres">
      <dgm:prSet presAssocID="{9F1C8414-8BE3-4F1C-915E-5F4D224E9AA5}" presName="parTrans" presStyleLbl="bgSibTrans2D1" presStyleIdx="1" presStyleCnt="4"/>
      <dgm:spPr/>
      <dgm:t>
        <a:bodyPr/>
        <a:lstStyle/>
        <a:p>
          <a:endParaRPr lang="en-US"/>
        </a:p>
      </dgm:t>
    </dgm:pt>
    <dgm:pt modelId="{F4D808A8-9FE8-42AD-8E27-E09AEBA16A35}" type="pres">
      <dgm:prSet presAssocID="{3D8E093A-C220-40AF-A566-73753453C26E}" presName="node" presStyleLbl="node1" presStyleIdx="1" presStyleCnt="4">
        <dgm:presLayoutVars>
          <dgm:bulletEnabled val="1"/>
        </dgm:presLayoutVars>
      </dgm:prSet>
      <dgm:spPr/>
      <dgm:t>
        <a:bodyPr/>
        <a:lstStyle/>
        <a:p>
          <a:endParaRPr lang="en-US"/>
        </a:p>
      </dgm:t>
    </dgm:pt>
    <dgm:pt modelId="{19FDB126-DE19-4A95-8D6C-14040E575249}" type="pres">
      <dgm:prSet presAssocID="{9AE799BA-6172-491C-B0DF-75FB8BA58FED}" presName="parTrans" presStyleLbl="bgSibTrans2D1" presStyleIdx="2" presStyleCnt="4"/>
      <dgm:spPr/>
      <dgm:t>
        <a:bodyPr/>
        <a:lstStyle/>
        <a:p>
          <a:endParaRPr lang="en-US"/>
        </a:p>
      </dgm:t>
    </dgm:pt>
    <dgm:pt modelId="{ACC5BF50-07F7-4188-9C40-76D09EBD28D5}" type="pres">
      <dgm:prSet presAssocID="{3770B095-F79B-4655-ABAA-1CBE5E73DAB3}" presName="node" presStyleLbl="node1" presStyleIdx="2" presStyleCnt="4">
        <dgm:presLayoutVars>
          <dgm:bulletEnabled val="1"/>
        </dgm:presLayoutVars>
      </dgm:prSet>
      <dgm:spPr/>
      <dgm:t>
        <a:bodyPr/>
        <a:lstStyle/>
        <a:p>
          <a:endParaRPr lang="en-US"/>
        </a:p>
      </dgm:t>
    </dgm:pt>
    <dgm:pt modelId="{D00198BA-61DE-473B-86C0-E56D25C99C07}" type="pres">
      <dgm:prSet presAssocID="{2896043E-1969-4C57-A13C-3A1F45AEC1B3}" presName="parTrans" presStyleLbl="bgSibTrans2D1" presStyleIdx="3" presStyleCnt="4"/>
      <dgm:spPr/>
      <dgm:t>
        <a:bodyPr/>
        <a:lstStyle/>
        <a:p>
          <a:endParaRPr lang="en-US"/>
        </a:p>
      </dgm:t>
    </dgm:pt>
    <dgm:pt modelId="{CD338DC6-6A13-4A0A-9568-B9D20C687BE2}" type="pres">
      <dgm:prSet presAssocID="{5BF69795-0055-417A-89E4-3EAEE96A7115}" presName="node" presStyleLbl="node1" presStyleIdx="3" presStyleCnt="4">
        <dgm:presLayoutVars>
          <dgm:bulletEnabled val="1"/>
        </dgm:presLayoutVars>
      </dgm:prSet>
      <dgm:spPr/>
      <dgm:t>
        <a:bodyPr/>
        <a:lstStyle/>
        <a:p>
          <a:endParaRPr lang="en-US"/>
        </a:p>
      </dgm:t>
    </dgm:pt>
  </dgm:ptLst>
  <dgm:cxnLst>
    <dgm:cxn modelId="{1CB98D08-76E3-4F70-B553-74EAE5F6771F}" type="presOf" srcId="{9DF42C44-42D9-4F69-8F98-62896F572923}" destId="{208D6D66-7CB1-4863-AB7F-A094C769CFF6}" srcOrd="0" destOrd="0" presId="urn:microsoft.com/office/officeart/2005/8/layout/radial4"/>
    <dgm:cxn modelId="{E9D28028-9718-4F15-8E4F-3B0DEFACCBAB}" type="presOf" srcId="{5BF69795-0055-417A-89E4-3EAEE96A7115}" destId="{CD338DC6-6A13-4A0A-9568-B9D20C687BE2}" srcOrd="0" destOrd="0" presId="urn:microsoft.com/office/officeart/2005/8/layout/radial4"/>
    <dgm:cxn modelId="{F4574F36-6FE3-46C2-BFF7-6BD6BD6F7753}" srcId="{9DF42C44-42D9-4F69-8F98-62896F572923}" destId="{3D8E093A-C220-40AF-A566-73753453C26E}" srcOrd="1" destOrd="0" parTransId="{9F1C8414-8BE3-4F1C-915E-5F4D224E9AA5}" sibTransId="{5F4A8648-88DE-45E9-86CE-0BA51ADEA7EB}"/>
    <dgm:cxn modelId="{2426704E-E290-46BF-B745-D2352AB24C2A}" srcId="{9DF42C44-42D9-4F69-8F98-62896F572923}" destId="{C6E3C030-F0C8-49A4-BC6B-E38762EA4CCC}" srcOrd="0" destOrd="0" parTransId="{BAA2CF2E-7E39-4978-AE83-82E6896B0F1E}" sibTransId="{891E2191-CC1C-4592-9D57-DE67C16C0B77}"/>
    <dgm:cxn modelId="{CC93C5F1-066B-45F5-B8CE-B11556BA7287}" type="presOf" srcId="{DF7F8B22-A5A6-4D20-96BD-3C8922B2BABC}" destId="{8727D4DD-AD63-4A03-8A0D-21033AD0A6D4}" srcOrd="0" destOrd="0" presId="urn:microsoft.com/office/officeart/2005/8/layout/radial4"/>
    <dgm:cxn modelId="{47A1E614-DC39-45E0-A9F8-740A4DCB916C}" type="presOf" srcId="{C6E3C030-F0C8-49A4-BC6B-E38762EA4CCC}" destId="{81044CCA-15FB-43CD-A204-F39123FC4DC6}" srcOrd="0" destOrd="0" presId="urn:microsoft.com/office/officeart/2005/8/layout/radial4"/>
    <dgm:cxn modelId="{5DC05C02-206E-4F30-A778-BAC040A7AD93}" type="presOf" srcId="{9F1C8414-8BE3-4F1C-915E-5F4D224E9AA5}" destId="{4B8138C1-B403-4FF4-B038-CCE3A4B9DF3C}" srcOrd="0" destOrd="0" presId="urn:microsoft.com/office/officeart/2005/8/layout/radial4"/>
    <dgm:cxn modelId="{D939C56C-0C61-40D6-A9CD-160642970C4F}" type="presOf" srcId="{2896043E-1969-4C57-A13C-3A1F45AEC1B3}" destId="{D00198BA-61DE-473B-86C0-E56D25C99C07}" srcOrd="0" destOrd="0" presId="urn:microsoft.com/office/officeart/2005/8/layout/radial4"/>
    <dgm:cxn modelId="{A2F87573-6B4C-4A17-907C-47DD07F7354A}" srcId="{DF7F8B22-A5A6-4D20-96BD-3C8922B2BABC}" destId="{9DF42C44-42D9-4F69-8F98-62896F572923}" srcOrd="0" destOrd="0" parTransId="{13A0459E-7F9A-4948-8681-63CA47B1CFB7}" sibTransId="{06C91B82-5F3C-40D4-9266-01C18893C649}"/>
    <dgm:cxn modelId="{DFA5C3F7-0EA0-4B38-8C87-46FBCFAA815A}" type="presOf" srcId="{3D8E093A-C220-40AF-A566-73753453C26E}" destId="{F4D808A8-9FE8-42AD-8E27-E09AEBA16A35}" srcOrd="0" destOrd="0" presId="urn:microsoft.com/office/officeart/2005/8/layout/radial4"/>
    <dgm:cxn modelId="{15DABEF9-DC10-45A7-ADF7-8523C45F2D9F}" type="presOf" srcId="{BAA2CF2E-7E39-4978-AE83-82E6896B0F1E}" destId="{F8345712-FB7D-4640-BDC0-3FA0E1316C4C}" srcOrd="0" destOrd="0" presId="urn:microsoft.com/office/officeart/2005/8/layout/radial4"/>
    <dgm:cxn modelId="{7FA80491-506C-4956-8C9B-8021B93E0E5E}" type="presOf" srcId="{9AE799BA-6172-491C-B0DF-75FB8BA58FED}" destId="{19FDB126-DE19-4A95-8D6C-14040E575249}" srcOrd="0" destOrd="0" presId="urn:microsoft.com/office/officeart/2005/8/layout/radial4"/>
    <dgm:cxn modelId="{AD3D9323-4749-4E8C-9D6A-A960497372E7}" srcId="{9DF42C44-42D9-4F69-8F98-62896F572923}" destId="{3770B095-F79B-4655-ABAA-1CBE5E73DAB3}" srcOrd="2" destOrd="0" parTransId="{9AE799BA-6172-491C-B0DF-75FB8BA58FED}" sibTransId="{1205E32D-CC05-4FAF-8D6F-8D6AB3A214F8}"/>
    <dgm:cxn modelId="{9983570C-E60D-490B-91E4-7F2B0273D976}" type="presOf" srcId="{3770B095-F79B-4655-ABAA-1CBE5E73DAB3}" destId="{ACC5BF50-07F7-4188-9C40-76D09EBD28D5}" srcOrd="0" destOrd="0" presId="urn:microsoft.com/office/officeart/2005/8/layout/radial4"/>
    <dgm:cxn modelId="{0FAEA289-6C39-45A1-A09F-1573737820F6}" srcId="{9DF42C44-42D9-4F69-8F98-62896F572923}" destId="{5BF69795-0055-417A-89E4-3EAEE96A7115}" srcOrd="3" destOrd="0" parTransId="{2896043E-1969-4C57-A13C-3A1F45AEC1B3}" sibTransId="{B2F500C9-F9CA-45ED-9846-999D0BCAF467}"/>
    <dgm:cxn modelId="{191E1861-D881-44FD-8B85-F2BF9B243F3A}" type="presParOf" srcId="{8727D4DD-AD63-4A03-8A0D-21033AD0A6D4}" destId="{208D6D66-7CB1-4863-AB7F-A094C769CFF6}" srcOrd="0" destOrd="0" presId="urn:microsoft.com/office/officeart/2005/8/layout/radial4"/>
    <dgm:cxn modelId="{9DFE63DE-3B50-43B2-A733-0FEEF2C67AA5}" type="presParOf" srcId="{8727D4DD-AD63-4A03-8A0D-21033AD0A6D4}" destId="{F8345712-FB7D-4640-BDC0-3FA0E1316C4C}" srcOrd="1" destOrd="0" presId="urn:microsoft.com/office/officeart/2005/8/layout/radial4"/>
    <dgm:cxn modelId="{3A6ADAB3-4629-4854-9C74-152A5773B504}" type="presParOf" srcId="{8727D4DD-AD63-4A03-8A0D-21033AD0A6D4}" destId="{81044CCA-15FB-43CD-A204-F39123FC4DC6}" srcOrd="2" destOrd="0" presId="urn:microsoft.com/office/officeart/2005/8/layout/radial4"/>
    <dgm:cxn modelId="{5944934E-5EB1-4BC9-8FFE-14CA0BC59675}" type="presParOf" srcId="{8727D4DD-AD63-4A03-8A0D-21033AD0A6D4}" destId="{4B8138C1-B403-4FF4-B038-CCE3A4B9DF3C}" srcOrd="3" destOrd="0" presId="urn:microsoft.com/office/officeart/2005/8/layout/radial4"/>
    <dgm:cxn modelId="{7E768D96-AC3B-4A17-BDBA-CEF07A286635}" type="presParOf" srcId="{8727D4DD-AD63-4A03-8A0D-21033AD0A6D4}" destId="{F4D808A8-9FE8-42AD-8E27-E09AEBA16A35}" srcOrd="4" destOrd="0" presId="urn:microsoft.com/office/officeart/2005/8/layout/radial4"/>
    <dgm:cxn modelId="{32536804-DD0F-49D4-84A3-A15297333207}" type="presParOf" srcId="{8727D4DD-AD63-4A03-8A0D-21033AD0A6D4}" destId="{19FDB126-DE19-4A95-8D6C-14040E575249}" srcOrd="5" destOrd="0" presId="urn:microsoft.com/office/officeart/2005/8/layout/radial4"/>
    <dgm:cxn modelId="{A612B468-1762-41FA-891A-84EE8241F28A}" type="presParOf" srcId="{8727D4DD-AD63-4A03-8A0D-21033AD0A6D4}" destId="{ACC5BF50-07F7-4188-9C40-76D09EBD28D5}" srcOrd="6" destOrd="0" presId="urn:microsoft.com/office/officeart/2005/8/layout/radial4"/>
    <dgm:cxn modelId="{382A0019-5DE9-4003-AE81-AAFEFD2E4786}" type="presParOf" srcId="{8727D4DD-AD63-4A03-8A0D-21033AD0A6D4}" destId="{D00198BA-61DE-473B-86C0-E56D25C99C07}" srcOrd="7" destOrd="0" presId="urn:microsoft.com/office/officeart/2005/8/layout/radial4"/>
    <dgm:cxn modelId="{8C494BB0-5462-4D5D-BFB6-5CF1AE142731}" type="presParOf" srcId="{8727D4DD-AD63-4A03-8A0D-21033AD0A6D4}" destId="{CD338DC6-6A13-4A0A-9568-B9D20C687BE2}" srcOrd="8" destOrd="0" presId="urn:microsoft.com/office/officeart/2005/8/layout/radial4"/>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7F8B22-A5A6-4D20-96BD-3C8922B2BABC}" type="doc">
      <dgm:prSet loTypeId="urn:microsoft.com/office/officeart/2005/8/layout/radial4" loCatId="relationship" qsTypeId="urn:microsoft.com/office/officeart/2005/8/quickstyle/simple1" qsCatId="simple" csTypeId="urn:microsoft.com/office/officeart/2005/8/colors/accent2_1" csCatId="accent2" phldr="1"/>
      <dgm:spPr/>
      <dgm:t>
        <a:bodyPr/>
        <a:lstStyle/>
        <a:p>
          <a:endParaRPr lang="en-US"/>
        </a:p>
      </dgm:t>
    </dgm:pt>
    <dgm:pt modelId="{9DF42C44-42D9-4F69-8F98-62896F572923}">
      <dgm:prSet phldrT="[Text]"/>
      <dgm:spPr/>
      <dgm:t>
        <a:bodyPr/>
        <a:lstStyle/>
        <a:p>
          <a:r>
            <a:rPr lang="bn-BD" b="1" dirty="0" smtClean="0">
              <a:latin typeface="Shonar Bangla" pitchFamily="34" charset="0"/>
              <a:cs typeface="Shonar Bangla" pitchFamily="34" charset="0"/>
            </a:rPr>
            <a:t>ভালো বীজের গজানোর ক্ষমতা কত ?</a:t>
          </a:r>
          <a:endParaRPr lang="en-US" b="1" dirty="0">
            <a:latin typeface="Shonar Bangla" pitchFamily="34" charset="0"/>
            <a:cs typeface="Shonar Bangla" pitchFamily="34" charset="0"/>
          </a:endParaRPr>
        </a:p>
      </dgm:t>
    </dgm:pt>
    <dgm:pt modelId="{13A0459E-7F9A-4948-8681-63CA47B1CFB7}" type="parTrans" cxnId="{A2F87573-6B4C-4A17-907C-47DD07F7354A}">
      <dgm:prSet/>
      <dgm:spPr/>
      <dgm:t>
        <a:bodyPr/>
        <a:lstStyle/>
        <a:p>
          <a:endParaRPr lang="en-US"/>
        </a:p>
      </dgm:t>
    </dgm:pt>
    <dgm:pt modelId="{06C91B82-5F3C-40D4-9266-01C18893C649}" type="sibTrans" cxnId="{A2F87573-6B4C-4A17-907C-47DD07F7354A}">
      <dgm:prSet/>
      <dgm:spPr/>
      <dgm:t>
        <a:bodyPr/>
        <a:lstStyle/>
        <a:p>
          <a:endParaRPr lang="en-US"/>
        </a:p>
      </dgm:t>
    </dgm:pt>
    <dgm:pt modelId="{C6E3C030-F0C8-49A4-BC6B-E38762EA4CCC}">
      <dgm:prSet phldrT="[Text]"/>
      <dgm:spPr/>
      <dgm:t>
        <a:bodyPr/>
        <a:lstStyle/>
        <a:p>
          <a:r>
            <a:rPr lang="bn-BD" dirty="0" smtClean="0">
              <a:latin typeface="NikoshBAN" pitchFamily="2" charset="0"/>
              <a:cs typeface="NikoshBAN" pitchFamily="2" charset="0"/>
            </a:rPr>
            <a:t>৬০%</a:t>
          </a:r>
          <a:endParaRPr lang="en-US" dirty="0">
            <a:latin typeface="NikoshBAN" pitchFamily="2" charset="0"/>
            <a:cs typeface="NikoshBAN" pitchFamily="2" charset="0"/>
          </a:endParaRPr>
        </a:p>
      </dgm:t>
    </dgm:pt>
    <dgm:pt modelId="{BAA2CF2E-7E39-4978-AE83-82E6896B0F1E}" type="parTrans" cxnId="{2426704E-E290-46BF-B745-D2352AB24C2A}">
      <dgm:prSet/>
      <dgm:spPr/>
      <dgm:t>
        <a:bodyPr/>
        <a:lstStyle/>
        <a:p>
          <a:endParaRPr lang="en-US"/>
        </a:p>
      </dgm:t>
    </dgm:pt>
    <dgm:pt modelId="{891E2191-CC1C-4592-9D57-DE67C16C0B77}" type="sibTrans" cxnId="{2426704E-E290-46BF-B745-D2352AB24C2A}">
      <dgm:prSet/>
      <dgm:spPr/>
      <dgm:t>
        <a:bodyPr/>
        <a:lstStyle/>
        <a:p>
          <a:endParaRPr lang="en-US"/>
        </a:p>
      </dgm:t>
    </dgm:pt>
    <dgm:pt modelId="{3D8E093A-C220-40AF-A566-73753453C26E}">
      <dgm:prSet phldrT="[Text]"/>
      <dgm:spPr/>
      <dgm:t>
        <a:bodyPr/>
        <a:lstStyle/>
        <a:p>
          <a:r>
            <a:rPr lang="bn-BD" dirty="0" smtClean="0">
              <a:latin typeface="NikoshBAN" pitchFamily="2" charset="0"/>
              <a:cs typeface="NikoshBAN" pitchFamily="2" charset="0"/>
            </a:rPr>
            <a:t>৭০%</a:t>
          </a:r>
          <a:endParaRPr lang="en-US" dirty="0">
            <a:latin typeface="NikoshBAN" pitchFamily="2" charset="0"/>
            <a:cs typeface="NikoshBAN" pitchFamily="2" charset="0"/>
          </a:endParaRPr>
        </a:p>
      </dgm:t>
    </dgm:pt>
    <dgm:pt modelId="{9F1C8414-8BE3-4F1C-915E-5F4D224E9AA5}" type="parTrans" cxnId="{F4574F36-6FE3-46C2-BFF7-6BD6BD6F7753}">
      <dgm:prSet/>
      <dgm:spPr/>
      <dgm:t>
        <a:bodyPr/>
        <a:lstStyle/>
        <a:p>
          <a:endParaRPr lang="en-US"/>
        </a:p>
      </dgm:t>
    </dgm:pt>
    <dgm:pt modelId="{5F4A8648-88DE-45E9-86CE-0BA51ADEA7EB}" type="sibTrans" cxnId="{F4574F36-6FE3-46C2-BFF7-6BD6BD6F7753}">
      <dgm:prSet/>
      <dgm:spPr/>
      <dgm:t>
        <a:bodyPr/>
        <a:lstStyle/>
        <a:p>
          <a:endParaRPr lang="en-US"/>
        </a:p>
      </dgm:t>
    </dgm:pt>
    <dgm:pt modelId="{3770B095-F79B-4655-ABAA-1CBE5E73DAB3}">
      <dgm:prSet phldrT="[Text]"/>
      <dgm:spPr/>
      <dgm:t>
        <a:bodyPr/>
        <a:lstStyle/>
        <a:p>
          <a:r>
            <a:rPr lang="bn-BD" dirty="0" smtClean="0">
              <a:latin typeface="NikoshBAN" pitchFamily="2" charset="0"/>
              <a:cs typeface="NikoshBAN" pitchFamily="2" charset="0"/>
            </a:rPr>
            <a:t>৮০%</a:t>
          </a:r>
          <a:endParaRPr lang="en-US" dirty="0">
            <a:latin typeface="NikoshBAN" pitchFamily="2" charset="0"/>
            <a:cs typeface="NikoshBAN" pitchFamily="2" charset="0"/>
          </a:endParaRPr>
        </a:p>
      </dgm:t>
    </dgm:pt>
    <dgm:pt modelId="{9AE799BA-6172-491C-B0DF-75FB8BA58FED}" type="parTrans" cxnId="{AD3D9323-4749-4E8C-9D6A-A960497372E7}">
      <dgm:prSet/>
      <dgm:spPr/>
      <dgm:t>
        <a:bodyPr/>
        <a:lstStyle/>
        <a:p>
          <a:endParaRPr lang="en-US"/>
        </a:p>
      </dgm:t>
    </dgm:pt>
    <dgm:pt modelId="{1205E32D-CC05-4FAF-8D6F-8D6AB3A214F8}" type="sibTrans" cxnId="{AD3D9323-4749-4E8C-9D6A-A960497372E7}">
      <dgm:prSet/>
      <dgm:spPr/>
      <dgm:t>
        <a:bodyPr/>
        <a:lstStyle/>
        <a:p>
          <a:endParaRPr lang="en-US"/>
        </a:p>
      </dgm:t>
    </dgm:pt>
    <dgm:pt modelId="{E5FB021D-6C99-4F8B-8491-0D68A88B9340}">
      <dgm:prSet/>
      <dgm:spPr/>
      <dgm:t>
        <a:bodyPr/>
        <a:lstStyle/>
        <a:p>
          <a:r>
            <a:rPr lang="bn-BD" dirty="0" smtClean="0">
              <a:latin typeface="NikoshBAN" pitchFamily="2" charset="0"/>
              <a:cs typeface="NikoshBAN" pitchFamily="2" charset="0"/>
            </a:rPr>
            <a:t>৯০%</a:t>
          </a:r>
          <a:endParaRPr lang="en-US" dirty="0">
            <a:latin typeface="NikoshBAN" pitchFamily="2" charset="0"/>
            <a:cs typeface="NikoshBAN" pitchFamily="2" charset="0"/>
          </a:endParaRPr>
        </a:p>
      </dgm:t>
    </dgm:pt>
    <dgm:pt modelId="{4A6267FA-6B56-43BE-9D24-F1BCFA4816D4}" type="parTrans" cxnId="{78472C58-3C52-451C-9BE3-683286EAB29E}">
      <dgm:prSet/>
      <dgm:spPr/>
      <dgm:t>
        <a:bodyPr/>
        <a:lstStyle/>
        <a:p>
          <a:endParaRPr lang="en-US"/>
        </a:p>
      </dgm:t>
    </dgm:pt>
    <dgm:pt modelId="{F4DAD2AE-AAF3-48CA-A183-092DE18203BF}" type="sibTrans" cxnId="{78472C58-3C52-451C-9BE3-683286EAB29E}">
      <dgm:prSet/>
      <dgm:spPr/>
      <dgm:t>
        <a:bodyPr/>
        <a:lstStyle/>
        <a:p>
          <a:endParaRPr lang="en-US"/>
        </a:p>
      </dgm:t>
    </dgm:pt>
    <dgm:pt modelId="{8727D4DD-AD63-4A03-8A0D-21033AD0A6D4}" type="pres">
      <dgm:prSet presAssocID="{DF7F8B22-A5A6-4D20-96BD-3C8922B2BABC}" presName="cycle" presStyleCnt="0">
        <dgm:presLayoutVars>
          <dgm:chMax val="1"/>
          <dgm:dir/>
          <dgm:animLvl val="ctr"/>
          <dgm:resizeHandles val="exact"/>
        </dgm:presLayoutVars>
      </dgm:prSet>
      <dgm:spPr/>
      <dgm:t>
        <a:bodyPr/>
        <a:lstStyle/>
        <a:p>
          <a:endParaRPr lang="en-US"/>
        </a:p>
      </dgm:t>
    </dgm:pt>
    <dgm:pt modelId="{208D6D66-7CB1-4863-AB7F-A094C769CFF6}" type="pres">
      <dgm:prSet presAssocID="{9DF42C44-42D9-4F69-8F98-62896F572923}" presName="centerShape" presStyleLbl="node0" presStyleIdx="0" presStyleCnt="1"/>
      <dgm:spPr/>
      <dgm:t>
        <a:bodyPr/>
        <a:lstStyle/>
        <a:p>
          <a:endParaRPr lang="en-US"/>
        </a:p>
      </dgm:t>
    </dgm:pt>
    <dgm:pt modelId="{F8345712-FB7D-4640-BDC0-3FA0E1316C4C}" type="pres">
      <dgm:prSet presAssocID="{BAA2CF2E-7E39-4978-AE83-82E6896B0F1E}" presName="parTrans" presStyleLbl="bgSibTrans2D1" presStyleIdx="0" presStyleCnt="4"/>
      <dgm:spPr/>
      <dgm:t>
        <a:bodyPr/>
        <a:lstStyle/>
        <a:p>
          <a:endParaRPr lang="en-US"/>
        </a:p>
      </dgm:t>
    </dgm:pt>
    <dgm:pt modelId="{81044CCA-15FB-43CD-A204-F39123FC4DC6}" type="pres">
      <dgm:prSet presAssocID="{C6E3C030-F0C8-49A4-BC6B-E38762EA4CCC}" presName="node" presStyleLbl="node1" presStyleIdx="0" presStyleCnt="4">
        <dgm:presLayoutVars>
          <dgm:bulletEnabled val="1"/>
        </dgm:presLayoutVars>
      </dgm:prSet>
      <dgm:spPr/>
      <dgm:t>
        <a:bodyPr/>
        <a:lstStyle/>
        <a:p>
          <a:endParaRPr lang="en-US"/>
        </a:p>
      </dgm:t>
    </dgm:pt>
    <dgm:pt modelId="{4B8138C1-B403-4FF4-B038-CCE3A4B9DF3C}" type="pres">
      <dgm:prSet presAssocID="{9F1C8414-8BE3-4F1C-915E-5F4D224E9AA5}" presName="parTrans" presStyleLbl="bgSibTrans2D1" presStyleIdx="1" presStyleCnt="4"/>
      <dgm:spPr/>
      <dgm:t>
        <a:bodyPr/>
        <a:lstStyle/>
        <a:p>
          <a:endParaRPr lang="en-US"/>
        </a:p>
      </dgm:t>
    </dgm:pt>
    <dgm:pt modelId="{F4D808A8-9FE8-42AD-8E27-E09AEBA16A35}" type="pres">
      <dgm:prSet presAssocID="{3D8E093A-C220-40AF-A566-73753453C26E}" presName="node" presStyleLbl="node1" presStyleIdx="1" presStyleCnt="4" custRadScaleRad="100831" custRadScaleInc="4599">
        <dgm:presLayoutVars>
          <dgm:bulletEnabled val="1"/>
        </dgm:presLayoutVars>
      </dgm:prSet>
      <dgm:spPr/>
      <dgm:t>
        <a:bodyPr/>
        <a:lstStyle/>
        <a:p>
          <a:endParaRPr lang="en-US"/>
        </a:p>
      </dgm:t>
    </dgm:pt>
    <dgm:pt modelId="{19FDB126-DE19-4A95-8D6C-14040E575249}" type="pres">
      <dgm:prSet presAssocID="{9AE799BA-6172-491C-B0DF-75FB8BA58FED}" presName="parTrans" presStyleLbl="bgSibTrans2D1" presStyleIdx="2" presStyleCnt="4"/>
      <dgm:spPr/>
      <dgm:t>
        <a:bodyPr/>
        <a:lstStyle/>
        <a:p>
          <a:endParaRPr lang="en-US"/>
        </a:p>
      </dgm:t>
    </dgm:pt>
    <dgm:pt modelId="{ACC5BF50-07F7-4188-9C40-76D09EBD28D5}" type="pres">
      <dgm:prSet presAssocID="{3770B095-F79B-4655-ABAA-1CBE5E73DAB3}" presName="node" presStyleLbl="node1" presStyleIdx="2" presStyleCnt="4">
        <dgm:presLayoutVars>
          <dgm:bulletEnabled val="1"/>
        </dgm:presLayoutVars>
      </dgm:prSet>
      <dgm:spPr/>
      <dgm:t>
        <a:bodyPr/>
        <a:lstStyle/>
        <a:p>
          <a:endParaRPr lang="en-US"/>
        </a:p>
      </dgm:t>
    </dgm:pt>
    <dgm:pt modelId="{3BCE31DD-0EF7-4A00-9FE6-B969C686E36F}" type="pres">
      <dgm:prSet presAssocID="{4A6267FA-6B56-43BE-9D24-F1BCFA4816D4}" presName="parTrans" presStyleLbl="bgSibTrans2D1" presStyleIdx="3" presStyleCnt="4"/>
      <dgm:spPr/>
      <dgm:t>
        <a:bodyPr/>
        <a:lstStyle/>
        <a:p>
          <a:endParaRPr lang="en-US"/>
        </a:p>
      </dgm:t>
    </dgm:pt>
    <dgm:pt modelId="{EF7DA409-7876-4A79-8261-D80B35A6E045}" type="pres">
      <dgm:prSet presAssocID="{E5FB021D-6C99-4F8B-8491-0D68A88B9340}" presName="node" presStyleLbl="node1" presStyleIdx="3" presStyleCnt="4">
        <dgm:presLayoutVars>
          <dgm:bulletEnabled val="1"/>
        </dgm:presLayoutVars>
      </dgm:prSet>
      <dgm:spPr/>
      <dgm:t>
        <a:bodyPr/>
        <a:lstStyle/>
        <a:p>
          <a:endParaRPr lang="en-US"/>
        </a:p>
      </dgm:t>
    </dgm:pt>
  </dgm:ptLst>
  <dgm:cxnLst>
    <dgm:cxn modelId="{F4574F36-6FE3-46C2-BFF7-6BD6BD6F7753}" srcId="{9DF42C44-42D9-4F69-8F98-62896F572923}" destId="{3D8E093A-C220-40AF-A566-73753453C26E}" srcOrd="1" destOrd="0" parTransId="{9F1C8414-8BE3-4F1C-915E-5F4D224E9AA5}" sibTransId="{5F4A8648-88DE-45E9-86CE-0BA51ADEA7EB}"/>
    <dgm:cxn modelId="{AD3D9323-4749-4E8C-9D6A-A960497372E7}" srcId="{9DF42C44-42D9-4F69-8F98-62896F572923}" destId="{3770B095-F79B-4655-ABAA-1CBE5E73DAB3}" srcOrd="2" destOrd="0" parTransId="{9AE799BA-6172-491C-B0DF-75FB8BA58FED}" sibTransId="{1205E32D-CC05-4FAF-8D6F-8D6AB3A214F8}"/>
    <dgm:cxn modelId="{84DD375C-53D5-4092-9159-6B2CF8CA1357}" type="presOf" srcId="{E5FB021D-6C99-4F8B-8491-0D68A88B9340}" destId="{EF7DA409-7876-4A79-8261-D80B35A6E045}" srcOrd="0" destOrd="0" presId="urn:microsoft.com/office/officeart/2005/8/layout/radial4"/>
    <dgm:cxn modelId="{D5DF188E-EF47-4761-9474-2AC09134A996}" type="presOf" srcId="{3770B095-F79B-4655-ABAA-1CBE5E73DAB3}" destId="{ACC5BF50-07F7-4188-9C40-76D09EBD28D5}" srcOrd="0" destOrd="0" presId="urn:microsoft.com/office/officeart/2005/8/layout/radial4"/>
    <dgm:cxn modelId="{C342F516-A77C-4F87-9EAC-6A9BE3BDBCCD}" type="presOf" srcId="{9F1C8414-8BE3-4F1C-915E-5F4D224E9AA5}" destId="{4B8138C1-B403-4FF4-B038-CCE3A4B9DF3C}" srcOrd="0" destOrd="0" presId="urn:microsoft.com/office/officeart/2005/8/layout/radial4"/>
    <dgm:cxn modelId="{02D3567B-D366-4FDD-AC6C-14F4222AF825}" type="presOf" srcId="{DF7F8B22-A5A6-4D20-96BD-3C8922B2BABC}" destId="{8727D4DD-AD63-4A03-8A0D-21033AD0A6D4}" srcOrd="0" destOrd="0" presId="urn:microsoft.com/office/officeart/2005/8/layout/radial4"/>
    <dgm:cxn modelId="{AF1C557F-C607-404D-908E-11B29FBFF8B8}" type="presOf" srcId="{C6E3C030-F0C8-49A4-BC6B-E38762EA4CCC}" destId="{81044CCA-15FB-43CD-A204-F39123FC4DC6}" srcOrd="0" destOrd="0" presId="urn:microsoft.com/office/officeart/2005/8/layout/radial4"/>
    <dgm:cxn modelId="{A2F87573-6B4C-4A17-907C-47DD07F7354A}" srcId="{DF7F8B22-A5A6-4D20-96BD-3C8922B2BABC}" destId="{9DF42C44-42D9-4F69-8F98-62896F572923}" srcOrd="0" destOrd="0" parTransId="{13A0459E-7F9A-4948-8681-63CA47B1CFB7}" sibTransId="{06C91B82-5F3C-40D4-9266-01C18893C649}"/>
    <dgm:cxn modelId="{2CA37984-9BAC-41CE-966A-6719626411ED}" type="presOf" srcId="{9AE799BA-6172-491C-B0DF-75FB8BA58FED}" destId="{19FDB126-DE19-4A95-8D6C-14040E575249}" srcOrd="0" destOrd="0" presId="urn:microsoft.com/office/officeart/2005/8/layout/radial4"/>
    <dgm:cxn modelId="{47D08035-43C2-4525-925F-04E56779044D}" type="presOf" srcId="{9DF42C44-42D9-4F69-8F98-62896F572923}" destId="{208D6D66-7CB1-4863-AB7F-A094C769CFF6}" srcOrd="0" destOrd="0" presId="urn:microsoft.com/office/officeart/2005/8/layout/radial4"/>
    <dgm:cxn modelId="{9E1DEAD1-5A44-4D00-A301-7C5D126B0B49}" type="presOf" srcId="{4A6267FA-6B56-43BE-9D24-F1BCFA4816D4}" destId="{3BCE31DD-0EF7-4A00-9FE6-B969C686E36F}" srcOrd="0" destOrd="0" presId="urn:microsoft.com/office/officeart/2005/8/layout/radial4"/>
    <dgm:cxn modelId="{5195ADE1-99B7-42F6-9B36-70B5F4ABF422}" type="presOf" srcId="{3D8E093A-C220-40AF-A566-73753453C26E}" destId="{F4D808A8-9FE8-42AD-8E27-E09AEBA16A35}" srcOrd="0" destOrd="0" presId="urn:microsoft.com/office/officeart/2005/8/layout/radial4"/>
    <dgm:cxn modelId="{E9AE8AEE-9991-4F4F-A281-69E263FE28C5}" type="presOf" srcId="{BAA2CF2E-7E39-4978-AE83-82E6896B0F1E}" destId="{F8345712-FB7D-4640-BDC0-3FA0E1316C4C}" srcOrd="0" destOrd="0" presId="urn:microsoft.com/office/officeart/2005/8/layout/radial4"/>
    <dgm:cxn modelId="{78472C58-3C52-451C-9BE3-683286EAB29E}" srcId="{9DF42C44-42D9-4F69-8F98-62896F572923}" destId="{E5FB021D-6C99-4F8B-8491-0D68A88B9340}" srcOrd="3" destOrd="0" parTransId="{4A6267FA-6B56-43BE-9D24-F1BCFA4816D4}" sibTransId="{F4DAD2AE-AAF3-48CA-A183-092DE18203BF}"/>
    <dgm:cxn modelId="{2426704E-E290-46BF-B745-D2352AB24C2A}" srcId="{9DF42C44-42D9-4F69-8F98-62896F572923}" destId="{C6E3C030-F0C8-49A4-BC6B-E38762EA4CCC}" srcOrd="0" destOrd="0" parTransId="{BAA2CF2E-7E39-4978-AE83-82E6896B0F1E}" sibTransId="{891E2191-CC1C-4592-9D57-DE67C16C0B77}"/>
    <dgm:cxn modelId="{8EB235B5-A4A9-447F-8AFB-2CE70EF2F510}" type="presParOf" srcId="{8727D4DD-AD63-4A03-8A0D-21033AD0A6D4}" destId="{208D6D66-7CB1-4863-AB7F-A094C769CFF6}" srcOrd="0" destOrd="0" presId="urn:microsoft.com/office/officeart/2005/8/layout/radial4"/>
    <dgm:cxn modelId="{5392A4E5-EA9C-4D75-9387-FFF1743B75C4}" type="presParOf" srcId="{8727D4DD-AD63-4A03-8A0D-21033AD0A6D4}" destId="{F8345712-FB7D-4640-BDC0-3FA0E1316C4C}" srcOrd="1" destOrd="0" presId="urn:microsoft.com/office/officeart/2005/8/layout/radial4"/>
    <dgm:cxn modelId="{78344A4D-D713-486D-B47D-2E3B1172C999}" type="presParOf" srcId="{8727D4DD-AD63-4A03-8A0D-21033AD0A6D4}" destId="{81044CCA-15FB-43CD-A204-F39123FC4DC6}" srcOrd="2" destOrd="0" presId="urn:microsoft.com/office/officeart/2005/8/layout/radial4"/>
    <dgm:cxn modelId="{9ADF282F-B4B2-4AAC-B3CB-8EFCC37F7AA1}" type="presParOf" srcId="{8727D4DD-AD63-4A03-8A0D-21033AD0A6D4}" destId="{4B8138C1-B403-4FF4-B038-CCE3A4B9DF3C}" srcOrd="3" destOrd="0" presId="urn:microsoft.com/office/officeart/2005/8/layout/radial4"/>
    <dgm:cxn modelId="{C922AF61-C831-4633-9B1A-7D53A52E450B}" type="presParOf" srcId="{8727D4DD-AD63-4A03-8A0D-21033AD0A6D4}" destId="{F4D808A8-9FE8-42AD-8E27-E09AEBA16A35}" srcOrd="4" destOrd="0" presId="urn:microsoft.com/office/officeart/2005/8/layout/radial4"/>
    <dgm:cxn modelId="{AF2EA192-0E32-4C5D-916F-15CAD08792F7}" type="presParOf" srcId="{8727D4DD-AD63-4A03-8A0D-21033AD0A6D4}" destId="{19FDB126-DE19-4A95-8D6C-14040E575249}" srcOrd="5" destOrd="0" presId="urn:microsoft.com/office/officeart/2005/8/layout/radial4"/>
    <dgm:cxn modelId="{5196AFEA-2F0B-4E2D-B547-92E4F019A11F}" type="presParOf" srcId="{8727D4DD-AD63-4A03-8A0D-21033AD0A6D4}" destId="{ACC5BF50-07F7-4188-9C40-76D09EBD28D5}" srcOrd="6" destOrd="0" presId="urn:microsoft.com/office/officeart/2005/8/layout/radial4"/>
    <dgm:cxn modelId="{5799491B-9E3E-4EBC-AAAD-37CC1E966129}" type="presParOf" srcId="{8727D4DD-AD63-4A03-8A0D-21033AD0A6D4}" destId="{3BCE31DD-0EF7-4A00-9FE6-B969C686E36F}" srcOrd="7" destOrd="0" presId="urn:microsoft.com/office/officeart/2005/8/layout/radial4"/>
    <dgm:cxn modelId="{91B41374-B8F2-4736-94F3-4F3007670DDD}" type="presParOf" srcId="{8727D4DD-AD63-4A03-8A0D-21033AD0A6D4}" destId="{EF7DA409-7876-4A79-8261-D80B35A6E045}" srcOrd="8" destOrd="0" presId="urn:microsoft.com/office/officeart/2005/8/layout/radial4"/>
  </dgm:cxnLst>
  <dgm:bg/>
  <dgm:whole/>
  <dgm:extLst>
    <a:ext uri="http://schemas.microsoft.com/office/drawing/2008/diagram">
      <dsp:dataModelExt xmlns=""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7F8B22-A5A6-4D20-96BD-3C8922B2BABC}" type="doc">
      <dgm:prSet loTypeId="urn:microsoft.com/office/officeart/2005/8/layout/radial4" loCatId="relationship" qsTypeId="urn:microsoft.com/office/officeart/2005/8/quickstyle/simple1" qsCatId="simple" csTypeId="urn:microsoft.com/office/officeart/2005/8/colors/colorful1#1" csCatId="colorful" phldr="1"/>
      <dgm:spPr/>
      <dgm:t>
        <a:bodyPr/>
        <a:lstStyle/>
        <a:p>
          <a:endParaRPr lang="en-US"/>
        </a:p>
      </dgm:t>
    </dgm:pt>
    <dgm:pt modelId="{9DF42C44-42D9-4F69-8F98-62896F572923}">
      <dgm:prSet phldrT="[Text]" custT="1"/>
      <dgm:spPr/>
      <dgm:t>
        <a:bodyPr/>
        <a:lstStyle/>
        <a:p>
          <a:r>
            <a:rPr lang="bn-BD" sz="1600" b="1" dirty="0" smtClean="0">
              <a:effectLst>
                <a:outerShdw blurRad="38100" dist="38100" dir="2700000" algn="tl">
                  <a:srgbClr val="000000">
                    <a:alpha val="43137"/>
                  </a:srgbClr>
                </a:outerShdw>
              </a:effectLst>
              <a:latin typeface="Shonar Bangla" pitchFamily="34" charset="0"/>
              <a:cs typeface="Shonar Bangla" pitchFamily="34" charset="0"/>
            </a:rPr>
            <a:t>বীজ বাছাই এ ১০ লিটার পানির সাথে কত গ্রাম ইউরিয়া মিশাতে  হবে ? </a:t>
          </a:r>
          <a:endParaRPr lang="en-US" sz="1600" b="1" dirty="0">
            <a:effectLst>
              <a:outerShdw blurRad="38100" dist="38100" dir="2700000" algn="tl">
                <a:srgbClr val="000000">
                  <a:alpha val="43137"/>
                </a:srgbClr>
              </a:outerShdw>
            </a:effectLst>
            <a:latin typeface="Shonar Bangla" pitchFamily="34" charset="0"/>
            <a:cs typeface="Shonar Bangla" pitchFamily="34" charset="0"/>
          </a:endParaRPr>
        </a:p>
      </dgm:t>
    </dgm:pt>
    <dgm:pt modelId="{13A0459E-7F9A-4948-8681-63CA47B1CFB7}" type="parTrans" cxnId="{A2F87573-6B4C-4A17-907C-47DD07F7354A}">
      <dgm:prSet/>
      <dgm:spPr/>
      <dgm:t>
        <a:bodyPr/>
        <a:lstStyle/>
        <a:p>
          <a:endParaRPr lang="en-US"/>
        </a:p>
      </dgm:t>
    </dgm:pt>
    <dgm:pt modelId="{06C91B82-5F3C-40D4-9266-01C18893C649}" type="sibTrans" cxnId="{A2F87573-6B4C-4A17-907C-47DD07F7354A}">
      <dgm:prSet/>
      <dgm:spPr/>
      <dgm:t>
        <a:bodyPr/>
        <a:lstStyle/>
        <a:p>
          <a:endParaRPr lang="en-US"/>
        </a:p>
      </dgm:t>
    </dgm:pt>
    <dgm:pt modelId="{C6E3C030-F0C8-49A4-BC6B-E38762EA4CCC}">
      <dgm:prSet phldrT="[Text]"/>
      <dgm:spPr/>
      <dgm:t>
        <a:bodyPr/>
        <a:lstStyle/>
        <a:p>
          <a:r>
            <a:rPr lang="bn-BD" dirty="0" smtClean="0">
              <a:solidFill>
                <a:schemeClr val="tx1"/>
              </a:solidFill>
              <a:latin typeface="Shonar Bangla" pitchFamily="34" charset="0"/>
              <a:cs typeface="Shonar Bangla" pitchFamily="34" charset="0"/>
            </a:rPr>
            <a:t>৩০০ গ্রাম</a:t>
          </a:r>
          <a:endParaRPr lang="en-US" dirty="0">
            <a:solidFill>
              <a:schemeClr val="tx1"/>
            </a:solidFill>
            <a:latin typeface="Shonar Bangla" pitchFamily="34" charset="0"/>
            <a:cs typeface="Shonar Bangla" pitchFamily="34" charset="0"/>
          </a:endParaRPr>
        </a:p>
      </dgm:t>
    </dgm:pt>
    <dgm:pt modelId="{BAA2CF2E-7E39-4978-AE83-82E6896B0F1E}" type="parTrans" cxnId="{2426704E-E290-46BF-B745-D2352AB24C2A}">
      <dgm:prSet/>
      <dgm:spPr/>
      <dgm:t>
        <a:bodyPr/>
        <a:lstStyle/>
        <a:p>
          <a:endParaRPr lang="en-US"/>
        </a:p>
      </dgm:t>
    </dgm:pt>
    <dgm:pt modelId="{891E2191-CC1C-4592-9D57-DE67C16C0B77}" type="sibTrans" cxnId="{2426704E-E290-46BF-B745-D2352AB24C2A}">
      <dgm:prSet/>
      <dgm:spPr/>
      <dgm:t>
        <a:bodyPr/>
        <a:lstStyle/>
        <a:p>
          <a:endParaRPr lang="en-US"/>
        </a:p>
      </dgm:t>
    </dgm:pt>
    <dgm:pt modelId="{3D8E093A-C220-40AF-A566-73753453C26E}">
      <dgm:prSet phldrT="[Text]"/>
      <dgm:spPr/>
      <dgm:t>
        <a:bodyPr/>
        <a:lstStyle/>
        <a:p>
          <a:r>
            <a:rPr lang="bn-BD" dirty="0" smtClean="0">
              <a:latin typeface="Shonar Bangla" pitchFamily="34" charset="0"/>
              <a:cs typeface="Shonar Bangla" pitchFamily="34" charset="0"/>
            </a:rPr>
            <a:t>৩২৫গ্রাম</a:t>
          </a:r>
          <a:endParaRPr lang="en-US" dirty="0"/>
        </a:p>
      </dgm:t>
    </dgm:pt>
    <dgm:pt modelId="{9F1C8414-8BE3-4F1C-915E-5F4D224E9AA5}" type="parTrans" cxnId="{F4574F36-6FE3-46C2-BFF7-6BD6BD6F7753}">
      <dgm:prSet/>
      <dgm:spPr/>
      <dgm:t>
        <a:bodyPr/>
        <a:lstStyle/>
        <a:p>
          <a:endParaRPr lang="en-US"/>
        </a:p>
      </dgm:t>
    </dgm:pt>
    <dgm:pt modelId="{5F4A8648-88DE-45E9-86CE-0BA51ADEA7EB}" type="sibTrans" cxnId="{F4574F36-6FE3-46C2-BFF7-6BD6BD6F7753}">
      <dgm:prSet/>
      <dgm:spPr/>
      <dgm:t>
        <a:bodyPr/>
        <a:lstStyle/>
        <a:p>
          <a:endParaRPr lang="en-US"/>
        </a:p>
      </dgm:t>
    </dgm:pt>
    <dgm:pt modelId="{3770B095-F79B-4655-ABAA-1CBE5E73DAB3}">
      <dgm:prSet phldrT="[Text]"/>
      <dgm:spPr/>
      <dgm:t>
        <a:bodyPr/>
        <a:lstStyle/>
        <a:p>
          <a:r>
            <a:rPr lang="bn-BD" dirty="0" smtClean="0">
              <a:solidFill>
                <a:schemeClr val="tx1"/>
              </a:solidFill>
              <a:latin typeface="Shonar Bangla" pitchFamily="34" charset="0"/>
              <a:cs typeface="Shonar Bangla" pitchFamily="34" charset="0"/>
            </a:rPr>
            <a:t>৩৫০ গ্রাম</a:t>
          </a:r>
          <a:endParaRPr lang="en-US" dirty="0">
            <a:solidFill>
              <a:schemeClr val="tx1"/>
            </a:solidFill>
          </a:endParaRPr>
        </a:p>
      </dgm:t>
    </dgm:pt>
    <dgm:pt modelId="{9AE799BA-6172-491C-B0DF-75FB8BA58FED}" type="parTrans" cxnId="{AD3D9323-4749-4E8C-9D6A-A960497372E7}">
      <dgm:prSet/>
      <dgm:spPr/>
      <dgm:t>
        <a:bodyPr/>
        <a:lstStyle/>
        <a:p>
          <a:endParaRPr lang="en-US"/>
        </a:p>
      </dgm:t>
    </dgm:pt>
    <dgm:pt modelId="{1205E32D-CC05-4FAF-8D6F-8D6AB3A214F8}" type="sibTrans" cxnId="{AD3D9323-4749-4E8C-9D6A-A960497372E7}">
      <dgm:prSet/>
      <dgm:spPr/>
      <dgm:t>
        <a:bodyPr/>
        <a:lstStyle/>
        <a:p>
          <a:endParaRPr lang="en-US"/>
        </a:p>
      </dgm:t>
    </dgm:pt>
    <dgm:pt modelId="{CE722100-0401-4474-B971-937817F45126}">
      <dgm:prSet/>
      <dgm:spPr/>
      <dgm:t>
        <a:bodyPr/>
        <a:lstStyle/>
        <a:p>
          <a:r>
            <a:rPr lang="bn-BD" dirty="0" smtClean="0">
              <a:latin typeface="Shonar Bangla" pitchFamily="34" charset="0"/>
              <a:cs typeface="Shonar Bangla" pitchFamily="34" charset="0"/>
            </a:rPr>
            <a:t>৩৭৫ গ্রাম</a:t>
          </a:r>
          <a:endParaRPr lang="en-US" dirty="0">
            <a:latin typeface="Shonar Bangla" pitchFamily="34" charset="0"/>
            <a:cs typeface="Shonar Bangla" pitchFamily="34" charset="0"/>
          </a:endParaRPr>
        </a:p>
      </dgm:t>
    </dgm:pt>
    <dgm:pt modelId="{6F0AE73B-B116-4705-B232-20CE5CC60E30}" type="parTrans" cxnId="{D2EACEB6-7D9D-4CE7-A6EB-F2C4BFE8F648}">
      <dgm:prSet/>
      <dgm:spPr/>
      <dgm:t>
        <a:bodyPr/>
        <a:lstStyle/>
        <a:p>
          <a:endParaRPr lang="en-US"/>
        </a:p>
      </dgm:t>
    </dgm:pt>
    <dgm:pt modelId="{3AA906BB-EABB-4750-B980-BC965AA15C74}" type="sibTrans" cxnId="{D2EACEB6-7D9D-4CE7-A6EB-F2C4BFE8F648}">
      <dgm:prSet/>
      <dgm:spPr/>
      <dgm:t>
        <a:bodyPr/>
        <a:lstStyle/>
        <a:p>
          <a:endParaRPr lang="en-US"/>
        </a:p>
      </dgm:t>
    </dgm:pt>
    <dgm:pt modelId="{8727D4DD-AD63-4A03-8A0D-21033AD0A6D4}" type="pres">
      <dgm:prSet presAssocID="{DF7F8B22-A5A6-4D20-96BD-3C8922B2BABC}" presName="cycle" presStyleCnt="0">
        <dgm:presLayoutVars>
          <dgm:chMax val="1"/>
          <dgm:dir/>
          <dgm:animLvl val="ctr"/>
          <dgm:resizeHandles val="exact"/>
        </dgm:presLayoutVars>
      </dgm:prSet>
      <dgm:spPr/>
      <dgm:t>
        <a:bodyPr/>
        <a:lstStyle/>
        <a:p>
          <a:endParaRPr lang="en-US"/>
        </a:p>
      </dgm:t>
    </dgm:pt>
    <dgm:pt modelId="{208D6D66-7CB1-4863-AB7F-A094C769CFF6}" type="pres">
      <dgm:prSet presAssocID="{9DF42C44-42D9-4F69-8F98-62896F572923}" presName="centerShape" presStyleLbl="node0" presStyleIdx="0" presStyleCnt="1" custScaleX="156315"/>
      <dgm:spPr/>
      <dgm:t>
        <a:bodyPr/>
        <a:lstStyle/>
        <a:p>
          <a:endParaRPr lang="en-US"/>
        </a:p>
      </dgm:t>
    </dgm:pt>
    <dgm:pt modelId="{F8345712-FB7D-4640-BDC0-3FA0E1316C4C}" type="pres">
      <dgm:prSet presAssocID="{BAA2CF2E-7E39-4978-AE83-82E6896B0F1E}" presName="parTrans" presStyleLbl="bgSibTrans2D1" presStyleIdx="0" presStyleCnt="4"/>
      <dgm:spPr/>
      <dgm:t>
        <a:bodyPr/>
        <a:lstStyle/>
        <a:p>
          <a:endParaRPr lang="en-US"/>
        </a:p>
      </dgm:t>
    </dgm:pt>
    <dgm:pt modelId="{81044CCA-15FB-43CD-A204-F39123FC4DC6}" type="pres">
      <dgm:prSet presAssocID="{C6E3C030-F0C8-49A4-BC6B-E38762EA4CCC}" presName="node" presStyleLbl="node1" presStyleIdx="0" presStyleCnt="4">
        <dgm:presLayoutVars>
          <dgm:bulletEnabled val="1"/>
        </dgm:presLayoutVars>
      </dgm:prSet>
      <dgm:spPr/>
      <dgm:t>
        <a:bodyPr/>
        <a:lstStyle/>
        <a:p>
          <a:endParaRPr lang="en-US"/>
        </a:p>
      </dgm:t>
    </dgm:pt>
    <dgm:pt modelId="{4B8138C1-B403-4FF4-B038-CCE3A4B9DF3C}" type="pres">
      <dgm:prSet presAssocID="{9F1C8414-8BE3-4F1C-915E-5F4D224E9AA5}" presName="parTrans" presStyleLbl="bgSibTrans2D1" presStyleIdx="1" presStyleCnt="4"/>
      <dgm:spPr/>
      <dgm:t>
        <a:bodyPr/>
        <a:lstStyle/>
        <a:p>
          <a:endParaRPr lang="en-US"/>
        </a:p>
      </dgm:t>
    </dgm:pt>
    <dgm:pt modelId="{F4D808A8-9FE8-42AD-8E27-E09AEBA16A35}" type="pres">
      <dgm:prSet presAssocID="{3D8E093A-C220-40AF-A566-73753453C26E}" presName="node" presStyleLbl="node1" presStyleIdx="1" presStyleCnt="4">
        <dgm:presLayoutVars>
          <dgm:bulletEnabled val="1"/>
        </dgm:presLayoutVars>
      </dgm:prSet>
      <dgm:spPr/>
      <dgm:t>
        <a:bodyPr/>
        <a:lstStyle/>
        <a:p>
          <a:endParaRPr lang="en-US"/>
        </a:p>
      </dgm:t>
    </dgm:pt>
    <dgm:pt modelId="{19FDB126-DE19-4A95-8D6C-14040E575249}" type="pres">
      <dgm:prSet presAssocID="{9AE799BA-6172-491C-B0DF-75FB8BA58FED}" presName="parTrans" presStyleLbl="bgSibTrans2D1" presStyleIdx="2" presStyleCnt="4"/>
      <dgm:spPr/>
      <dgm:t>
        <a:bodyPr/>
        <a:lstStyle/>
        <a:p>
          <a:endParaRPr lang="en-US"/>
        </a:p>
      </dgm:t>
    </dgm:pt>
    <dgm:pt modelId="{ACC5BF50-07F7-4188-9C40-76D09EBD28D5}" type="pres">
      <dgm:prSet presAssocID="{3770B095-F79B-4655-ABAA-1CBE5E73DAB3}" presName="node" presStyleLbl="node1" presStyleIdx="2" presStyleCnt="4">
        <dgm:presLayoutVars>
          <dgm:bulletEnabled val="1"/>
        </dgm:presLayoutVars>
      </dgm:prSet>
      <dgm:spPr/>
      <dgm:t>
        <a:bodyPr/>
        <a:lstStyle/>
        <a:p>
          <a:endParaRPr lang="en-US"/>
        </a:p>
      </dgm:t>
    </dgm:pt>
    <dgm:pt modelId="{DEA6C1EF-935B-499A-9F5A-BEA7FC5301BA}" type="pres">
      <dgm:prSet presAssocID="{6F0AE73B-B116-4705-B232-20CE5CC60E30}" presName="parTrans" presStyleLbl="bgSibTrans2D1" presStyleIdx="3" presStyleCnt="4"/>
      <dgm:spPr/>
      <dgm:t>
        <a:bodyPr/>
        <a:lstStyle/>
        <a:p>
          <a:endParaRPr lang="en-US"/>
        </a:p>
      </dgm:t>
    </dgm:pt>
    <dgm:pt modelId="{B5E28703-D4E3-4655-BB80-C204848B75A2}" type="pres">
      <dgm:prSet presAssocID="{CE722100-0401-4474-B971-937817F45126}" presName="node" presStyleLbl="node1" presStyleIdx="3" presStyleCnt="4">
        <dgm:presLayoutVars>
          <dgm:bulletEnabled val="1"/>
        </dgm:presLayoutVars>
      </dgm:prSet>
      <dgm:spPr/>
      <dgm:t>
        <a:bodyPr/>
        <a:lstStyle/>
        <a:p>
          <a:endParaRPr lang="en-US"/>
        </a:p>
      </dgm:t>
    </dgm:pt>
  </dgm:ptLst>
  <dgm:cxnLst>
    <dgm:cxn modelId="{EA31A581-16AA-41C1-9394-24E37C93C735}" type="presOf" srcId="{9AE799BA-6172-491C-B0DF-75FB8BA58FED}" destId="{19FDB126-DE19-4A95-8D6C-14040E575249}" srcOrd="0" destOrd="0" presId="urn:microsoft.com/office/officeart/2005/8/layout/radial4"/>
    <dgm:cxn modelId="{8BEC461F-6B69-4DCD-91CA-956335913B63}" type="presOf" srcId="{CE722100-0401-4474-B971-937817F45126}" destId="{B5E28703-D4E3-4655-BB80-C204848B75A2}" srcOrd="0" destOrd="0" presId="urn:microsoft.com/office/officeart/2005/8/layout/radial4"/>
    <dgm:cxn modelId="{F2D6831B-657E-4C61-A3E2-8FCB29B11592}" type="presOf" srcId="{DF7F8B22-A5A6-4D20-96BD-3C8922B2BABC}" destId="{8727D4DD-AD63-4A03-8A0D-21033AD0A6D4}" srcOrd="0" destOrd="0" presId="urn:microsoft.com/office/officeart/2005/8/layout/radial4"/>
    <dgm:cxn modelId="{2426704E-E290-46BF-B745-D2352AB24C2A}" srcId="{9DF42C44-42D9-4F69-8F98-62896F572923}" destId="{C6E3C030-F0C8-49A4-BC6B-E38762EA4CCC}" srcOrd="0" destOrd="0" parTransId="{BAA2CF2E-7E39-4978-AE83-82E6896B0F1E}" sibTransId="{891E2191-CC1C-4592-9D57-DE67C16C0B77}"/>
    <dgm:cxn modelId="{F4574F36-6FE3-46C2-BFF7-6BD6BD6F7753}" srcId="{9DF42C44-42D9-4F69-8F98-62896F572923}" destId="{3D8E093A-C220-40AF-A566-73753453C26E}" srcOrd="1" destOrd="0" parTransId="{9F1C8414-8BE3-4F1C-915E-5F4D224E9AA5}" sibTransId="{5F4A8648-88DE-45E9-86CE-0BA51ADEA7EB}"/>
    <dgm:cxn modelId="{78E7CD4B-B5E0-4BB1-AA9F-DFE3EAB5F7A5}" type="presOf" srcId="{9F1C8414-8BE3-4F1C-915E-5F4D224E9AA5}" destId="{4B8138C1-B403-4FF4-B038-CCE3A4B9DF3C}" srcOrd="0" destOrd="0" presId="urn:microsoft.com/office/officeart/2005/8/layout/radial4"/>
    <dgm:cxn modelId="{92ADDD93-A238-4CE6-A3E0-DA424E23DDBF}" type="presOf" srcId="{3D8E093A-C220-40AF-A566-73753453C26E}" destId="{F4D808A8-9FE8-42AD-8E27-E09AEBA16A35}" srcOrd="0" destOrd="0" presId="urn:microsoft.com/office/officeart/2005/8/layout/radial4"/>
    <dgm:cxn modelId="{19967997-E9D6-44E0-B04E-870B4A42FF47}" type="presOf" srcId="{9DF42C44-42D9-4F69-8F98-62896F572923}" destId="{208D6D66-7CB1-4863-AB7F-A094C769CFF6}" srcOrd="0" destOrd="0" presId="urn:microsoft.com/office/officeart/2005/8/layout/radial4"/>
    <dgm:cxn modelId="{DBD81461-7A44-451B-8F16-49E536DDC8DF}" type="presOf" srcId="{3770B095-F79B-4655-ABAA-1CBE5E73DAB3}" destId="{ACC5BF50-07F7-4188-9C40-76D09EBD28D5}" srcOrd="0" destOrd="0" presId="urn:microsoft.com/office/officeart/2005/8/layout/radial4"/>
    <dgm:cxn modelId="{50CDD5C4-DD1E-41CA-9C0D-562BC1A1A928}" type="presOf" srcId="{6F0AE73B-B116-4705-B232-20CE5CC60E30}" destId="{DEA6C1EF-935B-499A-9F5A-BEA7FC5301BA}" srcOrd="0" destOrd="0" presId="urn:microsoft.com/office/officeart/2005/8/layout/radial4"/>
    <dgm:cxn modelId="{A2F87573-6B4C-4A17-907C-47DD07F7354A}" srcId="{DF7F8B22-A5A6-4D20-96BD-3C8922B2BABC}" destId="{9DF42C44-42D9-4F69-8F98-62896F572923}" srcOrd="0" destOrd="0" parTransId="{13A0459E-7F9A-4948-8681-63CA47B1CFB7}" sibTransId="{06C91B82-5F3C-40D4-9266-01C18893C649}"/>
    <dgm:cxn modelId="{AD3D9323-4749-4E8C-9D6A-A960497372E7}" srcId="{9DF42C44-42D9-4F69-8F98-62896F572923}" destId="{3770B095-F79B-4655-ABAA-1CBE5E73DAB3}" srcOrd="2" destOrd="0" parTransId="{9AE799BA-6172-491C-B0DF-75FB8BA58FED}" sibTransId="{1205E32D-CC05-4FAF-8D6F-8D6AB3A214F8}"/>
    <dgm:cxn modelId="{FA2D1E57-8898-40A4-9B22-02E20ADC7423}" type="presOf" srcId="{BAA2CF2E-7E39-4978-AE83-82E6896B0F1E}" destId="{F8345712-FB7D-4640-BDC0-3FA0E1316C4C}" srcOrd="0" destOrd="0" presId="urn:microsoft.com/office/officeart/2005/8/layout/radial4"/>
    <dgm:cxn modelId="{F378D3FF-7D50-4027-A77A-CDA42EC18978}" type="presOf" srcId="{C6E3C030-F0C8-49A4-BC6B-E38762EA4CCC}" destId="{81044CCA-15FB-43CD-A204-F39123FC4DC6}" srcOrd="0" destOrd="0" presId="urn:microsoft.com/office/officeart/2005/8/layout/radial4"/>
    <dgm:cxn modelId="{D2EACEB6-7D9D-4CE7-A6EB-F2C4BFE8F648}" srcId="{9DF42C44-42D9-4F69-8F98-62896F572923}" destId="{CE722100-0401-4474-B971-937817F45126}" srcOrd="3" destOrd="0" parTransId="{6F0AE73B-B116-4705-B232-20CE5CC60E30}" sibTransId="{3AA906BB-EABB-4750-B980-BC965AA15C74}"/>
    <dgm:cxn modelId="{38FD9CC8-2E04-41AF-9743-42DE14F7A0EE}" type="presParOf" srcId="{8727D4DD-AD63-4A03-8A0D-21033AD0A6D4}" destId="{208D6D66-7CB1-4863-AB7F-A094C769CFF6}" srcOrd="0" destOrd="0" presId="urn:microsoft.com/office/officeart/2005/8/layout/radial4"/>
    <dgm:cxn modelId="{6991E17E-211A-47A7-9299-32CEC5D36E58}" type="presParOf" srcId="{8727D4DD-AD63-4A03-8A0D-21033AD0A6D4}" destId="{F8345712-FB7D-4640-BDC0-3FA0E1316C4C}" srcOrd="1" destOrd="0" presId="urn:microsoft.com/office/officeart/2005/8/layout/radial4"/>
    <dgm:cxn modelId="{3FF4FB68-2BD0-463A-B754-A5B8C90E972D}" type="presParOf" srcId="{8727D4DD-AD63-4A03-8A0D-21033AD0A6D4}" destId="{81044CCA-15FB-43CD-A204-F39123FC4DC6}" srcOrd="2" destOrd="0" presId="urn:microsoft.com/office/officeart/2005/8/layout/radial4"/>
    <dgm:cxn modelId="{BC135E04-BE83-4239-AD1A-631930C1885E}" type="presParOf" srcId="{8727D4DD-AD63-4A03-8A0D-21033AD0A6D4}" destId="{4B8138C1-B403-4FF4-B038-CCE3A4B9DF3C}" srcOrd="3" destOrd="0" presId="urn:microsoft.com/office/officeart/2005/8/layout/radial4"/>
    <dgm:cxn modelId="{5FAAD91F-94AD-44F8-B313-7EA7D1055BC5}" type="presParOf" srcId="{8727D4DD-AD63-4A03-8A0D-21033AD0A6D4}" destId="{F4D808A8-9FE8-42AD-8E27-E09AEBA16A35}" srcOrd="4" destOrd="0" presId="urn:microsoft.com/office/officeart/2005/8/layout/radial4"/>
    <dgm:cxn modelId="{29F37428-9D3A-408D-B728-6D3010CB70EB}" type="presParOf" srcId="{8727D4DD-AD63-4A03-8A0D-21033AD0A6D4}" destId="{19FDB126-DE19-4A95-8D6C-14040E575249}" srcOrd="5" destOrd="0" presId="urn:microsoft.com/office/officeart/2005/8/layout/radial4"/>
    <dgm:cxn modelId="{AF380130-F0AC-4DD6-B144-E8E0C1DB143D}" type="presParOf" srcId="{8727D4DD-AD63-4A03-8A0D-21033AD0A6D4}" destId="{ACC5BF50-07F7-4188-9C40-76D09EBD28D5}" srcOrd="6" destOrd="0" presId="urn:microsoft.com/office/officeart/2005/8/layout/radial4"/>
    <dgm:cxn modelId="{B7103008-2D43-4A47-9B66-0796D2CA4893}" type="presParOf" srcId="{8727D4DD-AD63-4A03-8A0D-21033AD0A6D4}" destId="{DEA6C1EF-935B-499A-9F5A-BEA7FC5301BA}" srcOrd="7" destOrd="0" presId="urn:microsoft.com/office/officeart/2005/8/layout/radial4"/>
    <dgm:cxn modelId="{90D8ED8B-7F1B-4127-AB01-343B31BFB8CA}" type="presParOf" srcId="{8727D4DD-AD63-4A03-8A0D-21033AD0A6D4}" destId="{B5E28703-D4E3-4655-BB80-C204848B75A2}" srcOrd="8" destOrd="0" presId="urn:microsoft.com/office/officeart/2005/8/layout/radial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7F8B22-A5A6-4D20-96BD-3C8922B2BABC}"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n-US"/>
        </a:p>
      </dgm:t>
    </dgm:pt>
    <dgm:pt modelId="{9DF42C44-42D9-4F69-8F98-62896F572923}">
      <dgm:prSet phldrT="[Text]" custT="1"/>
      <dgm:spPr>
        <a:solidFill>
          <a:srgbClr val="002060"/>
        </a:solidFill>
      </dgm:spPr>
      <dgm:t>
        <a:bodyPr/>
        <a:lstStyle/>
        <a:p>
          <a:r>
            <a:rPr lang="bn-BD" sz="1400" dirty="0" smtClean="0"/>
            <a:t>বাংলাদেশ ধান গবেষণা ইনস্টিটিউট এর সংক্ষিপ্ত রূপ -</a:t>
          </a:r>
          <a:endParaRPr lang="en-US" sz="1400" dirty="0"/>
        </a:p>
      </dgm:t>
    </dgm:pt>
    <dgm:pt modelId="{13A0459E-7F9A-4948-8681-63CA47B1CFB7}" type="parTrans" cxnId="{A2F87573-6B4C-4A17-907C-47DD07F7354A}">
      <dgm:prSet/>
      <dgm:spPr/>
      <dgm:t>
        <a:bodyPr/>
        <a:lstStyle/>
        <a:p>
          <a:endParaRPr lang="en-US"/>
        </a:p>
      </dgm:t>
    </dgm:pt>
    <dgm:pt modelId="{06C91B82-5F3C-40D4-9266-01C18893C649}" type="sibTrans" cxnId="{A2F87573-6B4C-4A17-907C-47DD07F7354A}">
      <dgm:prSet/>
      <dgm:spPr/>
      <dgm:t>
        <a:bodyPr/>
        <a:lstStyle/>
        <a:p>
          <a:endParaRPr lang="en-US"/>
        </a:p>
      </dgm:t>
    </dgm:pt>
    <dgm:pt modelId="{C6E3C030-F0C8-49A4-BC6B-E38762EA4CCC}">
      <dgm:prSet phldrT="[Text]"/>
      <dgm:spPr/>
      <dgm:t>
        <a:bodyPr/>
        <a:lstStyle/>
        <a:p>
          <a:r>
            <a:rPr lang="en-US" dirty="0" smtClean="0"/>
            <a:t>BRRI</a:t>
          </a:r>
          <a:endParaRPr lang="en-US" dirty="0"/>
        </a:p>
      </dgm:t>
    </dgm:pt>
    <dgm:pt modelId="{BAA2CF2E-7E39-4978-AE83-82E6896B0F1E}" type="parTrans" cxnId="{2426704E-E290-46BF-B745-D2352AB24C2A}">
      <dgm:prSet/>
      <dgm:spPr/>
      <dgm:t>
        <a:bodyPr/>
        <a:lstStyle/>
        <a:p>
          <a:endParaRPr lang="en-US"/>
        </a:p>
      </dgm:t>
    </dgm:pt>
    <dgm:pt modelId="{891E2191-CC1C-4592-9D57-DE67C16C0B77}" type="sibTrans" cxnId="{2426704E-E290-46BF-B745-D2352AB24C2A}">
      <dgm:prSet/>
      <dgm:spPr/>
      <dgm:t>
        <a:bodyPr/>
        <a:lstStyle/>
        <a:p>
          <a:endParaRPr lang="en-US"/>
        </a:p>
      </dgm:t>
    </dgm:pt>
    <dgm:pt modelId="{3D8E093A-C220-40AF-A566-73753453C26E}">
      <dgm:prSet phldrT="[Text]"/>
      <dgm:spPr/>
      <dgm:t>
        <a:bodyPr/>
        <a:lstStyle/>
        <a:p>
          <a:r>
            <a:rPr lang="en-US" dirty="0" smtClean="0"/>
            <a:t>BIRR</a:t>
          </a:r>
          <a:endParaRPr lang="en-US" dirty="0"/>
        </a:p>
      </dgm:t>
    </dgm:pt>
    <dgm:pt modelId="{9F1C8414-8BE3-4F1C-915E-5F4D224E9AA5}" type="parTrans" cxnId="{F4574F36-6FE3-46C2-BFF7-6BD6BD6F7753}">
      <dgm:prSet/>
      <dgm:spPr/>
      <dgm:t>
        <a:bodyPr/>
        <a:lstStyle/>
        <a:p>
          <a:endParaRPr lang="en-US"/>
        </a:p>
      </dgm:t>
    </dgm:pt>
    <dgm:pt modelId="{5F4A8648-88DE-45E9-86CE-0BA51ADEA7EB}" type="sibTrans" cxnId="{F4574F36-6FE3-46C2-BFF7-6BD6BD6F7753}">
      <dgm:prSet/>
      <dgm:spPr/>
      <dgm:t>
        <a:bodyPr/>
        <a:lstStyle/>
        <a:p>
          <a:endParaRPr lang="en-US"/>
        </a:p>
      </dgm:t>
    </dgm:pt>
    <dgm:pt modelId="{3770B095-F79B-4655-ABAA-1CBE5E73DAB3}">
      <dgm:prSet phldrT="[Text]"/>
      <dgm:spPr/>
      <dgm:t>
        <a:bodyPr/>
        <a:lstStyle/>
        <a:p>
          <a:r>
            <a:rPr lang="en-US" dirty="0" smtClean="0"/>
            <a:t>BIRI</a:t>
          </a:r>
          <a:endParaRPr lang="en-US" dirty="0"/>
        </a:p>
      </dgm:t>
    </dgm:pt>
    <dgm:pt modelId="{9AE799BA-6172-491C-B0DF-75FB8BA58FED}" type="parTrans" cxnId="{AD3D9323-4749-4E8C-9D6A-A960497372E7}">
      <dgm:prSet/>
      <dgm:spPr/>
      <dgm:t>
        <a:bodyPr/>
        <a:lstStyle/>
        <a:p>
          <a:endParaRPr lang="en-US"/>
        </a:p>
      </dgm:t>
    </dgm:pt>
    <dgm:pt modelId="{1205E32D-CC05-4FAF-8D6F-8D6AB3A214F8}" type="sibTrans" cxnId="{AD3D9323-4749-4E8C-9D6A-A960497372E7}">
      <dgm:prSet/>
      <dgm:spPr/>
      <dgm:t>
        <a:bodyPr/>
        <a:lstStyle/>
        <a:p>
          <a:endParaRPr lang="en-US"/>
        </a:p>
      </dgm:t>
    </dgm:pt>
    <dgm:pt modelId="{E5FB021D-6C99-4F8B-8491-0D68A88B9340}">
      <dgm:prSet/>
      <dgm:spPr/>
      <dgm:t>
        <a:bodyPr/>
        <a:lstStyle/>
        <a:p>
          <a:r>
            <a:rPr lang="en-US" dirty="0" smtClean="0"/>
            <a:t>BRII</a:t>
          </a:r>
          <a:endParaRPr lang="en-US" dirty="0"/>
        </a:p>
      </dgm:t>
    </dgm:pt>
    <dgm:pt modelId="{4A6267FA-6B56-43BE-9D24-F1BCFA4816D4}" type="parTrans" cxnId="{78472C58-3C52-451C-9BE3-683286EAB29E}">
      <dgm:prSet/>
      <dgm:spPr/>
      <dgm:t>
        <a:bodyPr/>
        <a:lstStyle/>
        <a:p>
          <a:endParaRPr lang="en-US"/>
        </a:p>
      </dgm:t>
    </dgm:pt>
    <dgm:pt modelId="{F4DAD2AE-AAF3-48CA-A183-092DE18203BF}" type="sibTrans" cxnId="{78472C58-3C52-451C-9BE3-683286EAB29E}">
      <dgm:prSet/>
      <dgm:spPr/>
      <dgm:t>
        <a:bodyPr/>
        <a:lstStyle/>
        <a:p>
          <a:endParaRPr lang="en-US"/>
        </a:p>
      </dgm:t>
    </dgm:pt>
    <dgm:pt modelId="{8727D4DD-AD63-4A03-8A0D-21033AD0A6D4}" type="pres">
      <dgm:prSet presAssocID="{DF7F8B22-A5A6-4D20-96BD-3C8922B2BABC}" presName="cycle" presStyleCnt="0">
        <dgm:presLayoutVars>
          <dgm:chMax val="1"/>
          <dgm:dir/>
          <dgm:animLvl val="ctr"/>
          <dgm:resizeHandles val="exact"/>
        </dgm:presLayoutVars>
      </dgm:prSet>
      <dgm:spPr/>
      <dgm:t>
        <a:bodyPr/>
        <a:lstStyle/>
        <a:p>
          <a:endParaRPr lang="en-US"/>
        </a:p>
      </dgm:t>
    </dgm:pt>
    <dgm:pt modelId="{208D6D66-7CB1-4863-AB7F-A094C769CFF6}" type="pres">
      <dgm:prSet presAssocID="{9DF42C44-42D9-4F69-8F98-62896F572923}" presName="centerShape" presStyleLbl="node0" presStyleIdx="0" presStyleCnt="1" custScaleX="142824"/>
      <dgm:spPr/>
      <dgm:t>
        <a:bodyPr/>
        <a:lstStyle/>
        <a:p>
          <a:endParaRPr lang="en-US"/>
        </a:p>
      </dgm:t>
    </dgm:pt>
    <dgm:pt modelId="{F8345712-FB7D-4640-BDC0-3FA0E1316C4C}" type="pres">
      <dgm:prSet presAssocID="{BAA2CF2E-7E39-4978-AE83-82E6896B0F1E}" presName="parTrans" presStyleLbl="bgSibTrans2D1" presStyleIdx="0" presStyleCnt="4"/>
      <dgm:spPr/>
      <dgm:t>
        <a:bodyPr/>
        <a:lstStyle/>
        <a:p>
          <a:endParaRPr lang="en-US"/>
        </a:p>
      </dgm:t>
    </dgm:pt>
    <dgm:pt modelId="{81044CCA-15FB-43CD-A204-F39123FC4DC6}" type="pres">
      <dgm:prSet presAssocID="{C6E3C030-F0C8-49A4-BC6B-E38762EA4CCC}" presName="node" presStyleLbl="node1" presStyleIdx="0" presStyleCnt="4">
        <dgm:presLayoutVars>
          <dgm:bulletEnabled val="1"/>
        </dgm:presLayoutVars>
      </dgm:prSet>
      <dgm:spPr/>
      <dgm:t>
        <a:bodyPr/>
        <a:lstStyle/>
        <a:p>
          <a:endParaRPr lang="en-US"/>
        </a:p>
      </dgm:t>
    </dgm:pt>
    <dgm:pt modelId="{4B8138C1-B403-4FF4-B038-CCE3A4B9DF3C}" type="pres">
      <dgm:prSet presAssocID="{9F1C8414-8BE3-4F1C-915E-5F4D224E9AA5}" presName="parTrans" presStyleLbl="bgSibTrans2D1" presStyleIdx="1" presStyleCnt="4"/>
      <dgm:spPr/>
      <dgm:t>
        <a:bodyPr/>
        <a:lstStyle/>
        <a:p>
          <a:endParaRPr lang="en-US"/>
        </a:p>
      </dgm:t>
    </dgm:pt>
    <dgm:pt modelId="{F4D808A8-9FE8-42AD-8E27-E09AEBA16A35}" type="pres">
      <dgm:prSet presAssocID="{3D8E093A-C220-40AF-A566-73753453C26E}" presName="node" presStyleLbl="node1" presStyleIdx="1" presStyleCnt="4">
        <dgm:presLayoutVars>
          <dgm:bulletEnabled val="1"/>
        </dgm:presLayoutVars>
      </dgm:prSet>
      <dgm:spPr/>
      <dgm:t>
        <a:bodyPr/>
        <a:lstStyle/>
        <a:p>
          <a:endParaRPr lang="en-US"/>
        </a:p>
      </dgm:t>
    </dgm:pt>
    <dgm:pt modelId="{19FDB126-DE19-4A95-8D6C-14040E575249}" type="pres">
      <dgm:prSet presAssocID="{9AE799BA-6172-491C-B0DF-75FB8BA58FED}" presName="parTrans" presStyleLbl="bgSibTrans2D1" presStyleIdx="2" presStyleCnt="4"/>
      <dgm:spPr/>
      <dgm:t>
        <a:bodyPr/>
        <a:lstStyle/>
        <a:p>
          <a:endParaRPr lang="en-US"/>
        </a:p>
      </dgm:t>
    </dgm:pt>
    <dgm:pt modelId="{ACC5BF50-07F7-4188-9C40-76D09EBD28D5}" type="pres">
      <dgm:prSet presAssocID="{3770B095-F79B-4655-ABAA-1CBE5E73DAB3}" presName="node" presStyleLbl="node1" presStyleIdx="2" presStyleCnt="4">
        <dgm:presLayoutVars>
          <dgm:bulletEnabled val="1"/>
        </dgm:presLayoutVars>
      </dgm:prSet>
      <dgm:spPr/>
      <dgm:t>
        <a:bodyPr/>
        <a:lstStyle/>
        <a:p>
          <a:endParaRPr lang="en-US"/>
        </a:p>
      </dgm:t>
    </dgm:pt>
    <dgm:pt modelId="{3BCE31DD-0EF7-4A00-9FE6-B969C686E36F}" type="pres">
      <dgm:prSet presAssocID="{4A6267FA-6B56-43BE-9D24-F1BCFA4816D4}" presName="parTrans" presStyleLbl="bgSibTrans2D1" presStyleIdx="3" presStyleCnt="4"/>
      <dgm:spPr/>
      <dgm:t>
        <a:bodyPr/>
        <a:lstStyle/>
        <a:p>
          <a:endParaRPr lang="en-US"/>
        </a:p>
      </dgm:t>
    </dgm:pt>
    <dgm:pt modelId="{EF7DA409-7876-4A79-8261-D80B35A6E045}" type="pres">
      <dgm:prSet presAssocID="{E5FB021D-6C99-4F8B-8491-0D68A88B9340}" presName="node" presStyleLbl="node1" presStyleIdx="3" presStyleCnt="4">
        <dgm:presLayoutVars>
          <dgm:bulletEnabled val="1"/>
        </dgm:presLayoutVars>
      </dgm:prSet>
      <dgm:spPr/>
      <dgm:t>
        <a:bodyPr/>
        <a:lstStyle/>
        <a:p>
          <a:endParaRPr lang="en-US"/>
        </a:p>
      </dgm:t>
    </dgm:pt>
  </dgm:ptLst>
  <dgm:cxnLst>
    <dgm:cxn modelId="{2426704E-E290-46BF-B745-D2352AB24C2A}" srcId="{9DF42C44-42D9-4F69-8F98-62896F572923}" destId="{C6E3C030-F0C8-49A4-BC6B-E38762EA4CCC}" srcOrd="0" destOrd="0" parTransId="{BAA2CF2E-7E39-4978-AE83-82E6896B0F1E}" sibTransId="{891E2191-CC1C-4592-9D57-DE67C16C0B77}"/>
    <dgm:cxn modelId="{F4574F36-6FE3-46C2-BFF7-6BD6BD6F7753}" srcId="{9DF42C44-42D9-4F69-8F98-62896F572923}" destId="{3D8E093A-C220-40AF-A566-73753453C26E}" srcOrd="1" destOrd="0" parTransId="{9F1C8414-8BE3-4F1C-915E-5F4D224E9AA5}" sibTransId="{5F4A8648-88DE-45E9-86CE-0BA51ADEA7EB}"/>
    <dgm:cxn modelId="{78472C58-3C52-451C-9BE3-683286EAB29E}" srcId="{9DF42C44-42D9-4F69-8F98-62896F572923}" destId="{E5FB021D-6C99-4F8B-8491-0D68A88B9340}" srcOrd="3" destOrd="0" parTransId="{4A6267FA-6B56-43BE-9D24-F1BCFA4816D4}" sibTransId="{F4DAD2AE-AAF3-48CA-A183-092DE18203BF}"/>
    <dgm:cxn modelId="{980A37FA-47CE-4D4E-B22D-73D9545DCF28}" type="presOf" srcId="{3770B095-F79B-4655-ABAA-1CBE5E73DAB3}" destId="{ACC5BF50-07F7-4188-9C40-76D09EBD28D5}" srcOrd="0" destOrd="0" presId="urn:microsoft.com/office/officeart/2005/8/layout/radial4"/>
    <dgm:cxn modelId="{CB467779-1E28-4094-A604-37CC439486C5}" type="presOf" srcId="{C6E3C030-F0C8-49A4-BC6B-E38762EA4CCC}" destId="{81044CCA-15FB-43CD-A204-F39123FC4DC6}" srcOrd="0" destOrd="0" presId="urn:microsoft.com/office/officeart/2005/8/layout/radial4"/>
    <dgm:cxn modelId="{A2F87573-6B4C-4A17-907C-47DD07F7354A}" srcId="{DF7F8B22-A5A6-4D20-96BD-3C8922B2BABC}" destId="{9DF42C44-42D9-4F69-8F98-62896F572923}" srcOrd="0" destOrd="0" parTransId="{13A0459E-7F9A-4948-8681-63CA47B1CFB7}" sibTransId="{06C91B82-5F3C-40D4-9266-01C18893C649}"/>
    <dgm:cxn modelId="{9B28B871-BE61-409E-ABF8-4060CD33806E}" type="presOf" srcId="{4A6267FA-6B56-43BE-9D24-F1BCFA4816D4}" destId="{3BCE31DD-0EF7-4A00-9FE6-B969C686E36F}" srcOrd="0" destOrd="0" presId="urn:microsoft.com/office/officeart/2005/8/layout/radial4"/>
    <dgm:cxn modelId="{D46CB1D8-84A1-44A9-B278-4C4E42F89C2B}" type="presOf" srcId="{9F1C8414-8BE3-4F1C-915E-5F4D224E9AA5}" destId="{4B8138C1-B403-4FF4-B038-CCE3A4B9DF3C}" srcOrd="0" destOrd="0" presId="urn:microsoft.com/office/officeart/2005/8/layout/radial4"/>
    <dgm:cxn modelId="{432DE39B-3EB8-47FF-BF5F-AD3207D4CF9B}" type="presOf" srcId="{BAA2CF2E-7E39-4978-AE83-82E6896B0F1E}" destId="{F8345712-FB7D-4640-BDC0-3FA0E1316C4C}" srcOrd="0" destOrd="0" presId="urn:microsoft.com/office/officeart/2005/8/layout/radial4"/>
    <dgm:cxn modelId="{AD3D9323-4749-4E8C-9D6A-A960497372E7}" srcId="{9DF42C44-42D9-4F69-8F98-62896F572923}" destId="{3770B095-F79B-4655-ABAA-1CBE5E73DAB3}" srcOrd="2" destOrd="0" parTransId="{9AE799BA-6172-491C-B0DF-75FB8BA58FED}" sibTransId="{1205E32D-CC05-4FAF-8D6F-8D6AB3A214F8}"/>
    <dgm:cxn modelId="{0EE803BA-7F64-42FD-8210-1853AAD522D8}" type="presOf" srcId="{9AE799BA-6172-491C-B0DF-75FB8BA58FED}" destId="{19FDB126-DE19-4A95-8D6C-14040E575249}" srcOrd="0" destOrd="0" presId="urn:microsoft.com/office/officeart/2005/8/layout/radial4"/>
    <dgm:cxn modelId="{69402622-50B9-41D9-997E-B6A070F49A0E}" type="presOf" srcId="{E5FB021D-6C99-4F8B-8491-0D68A88B9340}" destId="{EF7DA409-7876-4A79-8261-D80B35A6E045}" srcOrd="0" destOrd="0" presId="urn:microsoft.com/office/officeart/2005/8/layout/radial4"/>
    <dgm:cxn modelId="{0468495B-5061-4E49-B47B-145B12A0B479}" type="presOf" srcId="{3D8E093A-C220-40AF-A566-73753453C26E}" destId="{F4D808A8-9FE8-42AD-8E27-E09AEBA16A35}" srcOrd="0" destOrd="0" presId="urn:microsoft.com/office/officeart/2005/8/layout/radial4"/>
    <dgm:cxn modelId="{91CADA8E-5D75-4A42-BFC6-66FF16C2A1A8}" type="presOf" srcId="{9DF42C44-42D9-4F69-8F98-62896F572923}" destId="{208D6D66-7CB1-4863-AB7F-A094C769CFF6}" srcOrd="0" destOrd="0" presId="urn:microsoft.com/office/officeart/2005/8/layout/radial4"/>
    <dgm:cxn modelId="{BF627BD7-FE7B-4CAC-9BF1-C6C802FEAFE5}" type="presOf" srcId="{DF7F8B22-A5A6-4D20-96BD-3C8922B2BABC}" destId="{8727D4DD-AD63-4A03-8A0D-21033AD0A6D4}" srcOrd="0" destOrd="0" presId="urn:microsoft.com/office/officeart/2005/8/layout/radial4"/>
    <dgm:cxn modelId="{702068AA-DBD4-4CE0-AE41-FCAEBB3A833F}" type="presParOf" srcId="{8727D4DD-AD63-4A03-8A0D-21033AD0A6D4}" destId="{208D6D66-7CB1-4863-AB7F-A094C769CFF6}" srcOrd="0" destOrd="0" presId="urn:microsoft.com/office/officeart/2005/8/layout/radial4"/>
    <dgm:cxn modelId="{3E7A877E-9ECF-4D97-AD70-98F4FDB1B1E2}" type="presParOf" srcId="{8727D4DD-AD63-4A03-8A0D-21033AD0A6D4}" destId="{F8345712-FB7D-4640-BDC0-3FA0E1316C4C}" srcOrd="1" destOrd="0" presId="urn:microsoft.com/office/officeart/2005/8/layout/radial4"/>
    <dgm:cxn modelId="{11E1B085-7A6F-4266-8269-4AABF1EA72F2}" type="presParOf" srcId="{8727D4DD-AD63-4A03-8A0D-21033AD0A6D4}" destId="{81044CCA-15FB-43CD-A204-F39123FC4DC6}" srcOrd="2" destOrd="0" presId="urn:microsoft.com/office/officeart/2005/8/layout/radial4"/>
    <dgm:cxn modelId="{CDAEA4F7-9558-42BA-A2AE-EEE0B24C29F1}" type="presParOf" srcId="{8727D4DD-AD63-4A03-8A0D-21033AD0A6D4}" destId="{4B8138C1-B403-4FF4-B038-CCE3A4B9DF3C}" srcOrd="3" destOrd="0" presId="urn:microsoft.com/office/officeart/2005/8/layout/radial4"/>
    <dgm:cxn modelId="{7D9FFF0D-02CC-4B37-94F8-315E1DF8F505}" type="presParOf" srcId="{8727D4DD-AD63-4A03-8A0D-21033AD0A6D4}" destId="{F4D808A8-9FE8-42AD-8E27-E09AEBA16A35}" srcOrd="4" destOrd="0" presId="urn:microsoft.com/office/officeart/2005/8/layout/radial4"/>
    <dgm:cxn modelId="{3EBC22A8-1976-4C40-824E-A473130B6C38}" type="presParOf" srcId="{8727D4DD-AD63-4A03-8A0D-21033AD0A6D4}" destId="{19FDB126-DE19-4A95-8D6C-14040E575249}" srcOrd="5" destOrd="0" presId="urn:microsoft.com/office/officeart/2005/8/layout/radial4"/>
    <dgm:cxn modelId="{755D6424-AF0B-4803-BDED-E15B5B48AE57}" type="presParOf" srcId="{8727D4DD-AD63-4A03-8A0D-21033AD0A6D4}" destId="{ACC5BF50-07F7-4188-9C40-76D09EBD28D5}" srcOrd="6" destOrd="0" presId="urn:microsoft.com/office/officeart/2005/8/layout/radial4"/>
    <dgm:cxn modelId="{2BC5AD75-AC4A-42B5-B305-DF67AB4F1494}" type="presParOf" srcId="{8727D4DD-AD63-4A03-8A0D-21033AD0A6D4}" destId="{3BCE31DD-0EF7-4A00-9FE6-B969C686E36F}" srcOrd="7" destOrd="0" presId="urn:microsoft.com/office/officeart/2005/8/layout/radial4"/>
    <dgm:cxn modelId="{C0ED431B-C6E9-4BBB-886F-F31D1E9C2ED8}" type="presParOf" srcId="{8727D4DD-AD63-4A03-8A0D-21033AD0A6D4}" destId="{EF7DA409-7876-4A79-8261-D80B35A6E045}" srcOrd="8" destOrd="0" presId="urn:microsoft.com/office/officeart/2005/8/layout/radial4"/>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C9105-A1B2-4EC4-A01B-889C41AD60C7}">
      <dsp:nvSpPr>
        <dsp:cNvPr id="0" name=""/>
        <dsp:cNvSpPr/>
      </dsp:nvSpPr>
      <dsp:spPr>
        <a:xfrm>
          <a:off x="3470565" y="3633361"/>
          <a:ext cx="2287275" cy="2287275"/>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0" kern="1200" smtClean="0">
              <a:ln/>
              <a:latin typeface="Shonar Bangla" pitchFamily="34" charset="0"/>
              <a:cs typeface="Shonar Bangla" pitchFamily="34" charset="0"/>
            </a:rPr>
            <a:t>উচ্চ ফলনশীল জাতের বৈশিষ্ট</a:t>
          </a:r>
          <a:endParaRPr lang="en-US" sz="3200" b="0" kern="1200" dirty="0">
            <a:ln/>
            <a:latin typeface="Shonar Bangla" pitchFamily="34" charset="0"/>
            <a:cs typeface="Shonar Bangla" pitchFamily="34" charset="0"/>
          </a:endParaRPr>
        </a:p>
      </dsp:txBody>
      <dsp:txXfrm>
        <a:off x="3805529" y="3968325"/>
        <a:ext cx="1617347" cy="1617347"/>
      </dsp:txXfrm>
    </dsp:sp>
    <dsp:sp modelId="{3156492E-BFC9-4988-9BD1-3057DD7D86F1}">
      <dsp:nvSpPr>
        <dsp:cNvPr id="0" name=""/>
        <dsp:cNvSpPr/>
      </dsp:nvSpPr>
      <dsp:spPr>
        <a:xfrm rot="10800000">
          <a:off x="803060" y="4451062"/>
          <a:ext cx="2520793" cy="651873"/>
        </a:xfrm>
        <a:prstGeom prst="leftArrow">
          <a:avLst>
            <a:gd name="adj1" fmla="val 60000"/>
            <a:gd name="adj2" fmla="val 50000"/>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1">
          <a:scrgbClr r="0" g="0" b="0"/>
        </a:fillRef>
        <a:effectRef idx="0">
          <a:scrgbClr r="0" g="0" b="0"/>
        </a:effectRef>
        <a:fontRef idx="minor">
          <a:schemeClr val="lt1"/>
        </a:fontRef>
      </dsp:style>
    </dsp:sp>
    <dsp:sp modelId="{1BFE762B-6ADC-4208-83B7-B1DEA444EEC2}">
      <dsp:nvSpPr>
        <dsp:cNvPr id="0" name=""/>
        <dsp:cNvSpPr/>
      </dsp:nvSpPr>
      <dsp:spPr>
        <a:xfrm>
          <a:off x="2513" y="4136561"/>
          <a:ext cx="1601092" cy="1280874"/>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cene3d>
          <a:camera prst="orthographicFront">
            <a:rot lat="0" lon="0" rev="0"/>
          </a:camera>
          <a:lightRig rig="glow" dir="t">
            <a:rot lat="0" lon="0" rev="14100000"/>
          </a:lightRig>
        </a:scene3d>
      </dsp:spPr>
      <dsp:style>
        <a:lnRef idx="1">
          <a:schemeClr val="accent1"/>
        </a:lnRef>
        <a:fillRef idx="2">
          <a:schemeClr val="accent1"/>
        </a:fillRef>
        <a:effectRef idx="1">
          <a:schemeClr val="accent1"/>
        </a:effectRef>
        <a:fontRef idx="minor">
          <a:schemeClr val="dk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b="0" kern="1200" smtClean="0">
              <a:latin typeface="Shonar Bangla" pitchFamily="34" charset="0"/>
              <a:cs typeface="Shonar Bangla" pitchFamily="34" charset="0"/>
            </a:rPr>
            <a:t>গাছ মজবুত এবং পাতা খাড়া</a:t>
          </a:r>
          <a:endParaRPr lang="en-US" sz="2300" b="0" kern="1200" dirty="0">
            <a:latin typeface="Shonar Bangla" pitchFamily="34" charset="0"/>
            <a:cs typeface="Shonar Bangla" pitchFamily="34" charset="0"/>
          </a:endParaRPr>
        </a:p>
      </dsp:txBody>
      <dsp:txXfrm>
        <a:off x="40029" y="4174077"/>
        <a:ext cx="1526060" cy="1205842"/>
      </dsp:txXfrm>
    </dsp:sp>
    <dsp:sp modelId="{C97D73FD-6A2F-4238-AE69-58C1BA5F938E}">
      <dsp:nvSpPr>
        <dsp:cNvPr id="0" name=""/>
        <dsp:cNvSpPr/>
      </dsp:nvSpPr>
      <dsp:spPr>
        <a:xfrm rot="12600000">
          <a:off x="1144795" y="3175688"/>
          <a:ext cx="2520793" cy="651873"/>
        </a:xfrm>
        <a:prstGeom prst="leftArrow">
          <a:avLst>
            <a:gd name="adj1" fmla="val 60000"/>
            <a:gd name="adj2" fmla="val 50000"/>
          </a:avLst>
        </a:prstGeom>
        <a:solidFill>
          <a:schemeClr val="tx1">
            <a:lumMod val="95000"/>
            <a:lumOff val="5000"/>
          </a:schemeClr>
        </a:solid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1">
          <a:scrgbClr r="0" g="0" b="0"/>
        </a:fillRef>
        <a:effectRef idx="0">
          <a:scrgbClr r="0" g="0" b="0"/>
        </a:effectRef>
        <a:fontRef idx="minor">
          <a:schemeClr val="lt1"/>
        </a:fontRef>
      </dsp:style>
    </dsp:sp>
    <dsp:sp modelId="{6F137EF5-2D25-4F5C-9442-3A904D991F07}">
      <dsp:nvSpPr>
        <dsp:cNvPr id="0" name=""/>
        <dsp:cNvSpPr/>
      </dsp:nvSpPr>
      <dsp:spPr>
        <a:xfrm>
          <a:off x="513110" y="2230990"/>
          <a:ext cx="1601092" cy="1280874"/>
        </a:xfrm>
        <a:prstGeom prst="roundRect">
          <a:avLst>
            <a:gd name="adj" fmla="val 10000"/>
          </a:avLst>
        </a:prstGeom>
        <a:solidFill>
          <a:schemeClr val="accent4"/>
        </a:solidFill>
        <a:ln w="12700" cap="flat" cmpd="sng" algn="ctr">
          <a:solidFill>
            <a:schemeClr val="accent4">
              <a:shade val="50000"/>
            </a:schemeClr>
          </a:solidFill>
          <a:prstDash val="solid"/>
          <a:miter lim="800000"/>
        </a:ln>
        <a:effectLst/>
        <a:scene3d>
          <a:camera prst="orthographicFront">
            <a:rot lat="0" lon="0" rev="0"/>
          </a:camera>
          <a:lightRig rig="glow" dir="t">
            <a:rot lat="0" lon="0" rev="14100000"/>
          </a:lightRig>
        </a:scene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b="0" kern="1200" dirty="0" smtClean="0">
              <a:latin typeface="Shonar Bangla" pitchFamily="34" charset="0"/>
              <a:cs typeface="Shonar Bangla" pitchFamily="34" charset="0"/>
            </a:rPr>
            <a:t>শ</a:t>
          </a:r>
          <a:r>
            <a:rPr lang="bn-BD" sz="2300" b="0" kern="1200" dirty="0" smtClean="0">
              <a:latin typeface="Shonar Bangla" pitchFamily="34" charset="0"/>
              <a:cs typeface="Shonar Bangla" pitchFamily="34" charset="0"/>
            </a:rPr>
            <a:t>ী</a:t>
          </a:r>
          <a:r>
            <a:rPr lang="en-US" sz="2300" b="0" kern="1200" dirty="0" err="1" smtClean="0">
              <a:latin typeface="Shonar Bangla" pitchFamily="34" charset="0"/>
              <a:cs typeface="Shonar Bangla" pitchFamily="34" charset="0"/>
            </a:rPr>
            <a:t>ষের</a:t>
          </a:r>
          <a:r>
            <a:rPr lang="en-US" sz="2300" b="0" kern="1200" dirty="0" smtClean="0">
              <a:latin typeface="Shonar Bangla" pitchFamily="34" charset="0"/>
              <a:cs typeface="Shonar Bangla" pitchFamily="34" charset="0"/>
            </a:rPr>
            <a:t> </a:t>
          </a:r>
          <a:r>
            <a:rPr lang="en-US" sz="2300" b="0" kern="1200" dirty="0" err="1" smtClean="0">
              <a:latin typeface="Shonar Bangla" pitchFamily="34" charset="0"/>
              <a:cs typeface="Shonar Bangla" pitchFamily="34" charset="0"/>
            </a:rPr>
            <a:t>ধান</a:t>
          </a:r>
          <a:r>
            <a:rPr lang="en-US" sz="2300" b="0" kern="1200" dirty="0" smtClean="0">
              <a:latin typeface="Shonar Bangla" pitchFamily="34" charset="0"/>
              <a:cs typeface="Shonar Bangla" pitchFamily="34" charset="0"/>
            </a:rPr>
            <a:t> </a:t>
          </a:r>
          <a:r>
            <a:rPr lang="en-US" sz="2300" b="0" kern="1200" dirty="0" err="1" smtClean="0">
              <a:latin typeface="Shonar Bangla" pitchFamily="34" charset="0"/>
              <a:cs typeface="Shonar Bangla" pitchFamily="34" charset="0"/>
            </a:rPr>
            <a:t>পেকে</a:t>
          </a:r>
          <a:r>
            <a:rPr lang="en-US" sz="2300" b="0" kern="1200" dirty="0" smtClean="0">
              <a:latin typeface="Shonar Bangla" pitchFamily="34" charset="0"/>
              <a:cs typeface="Shonar Bangla" pitchFamily="34" charset="0"/>
            </a:rPr>
            <a:t> </a:t>
          </a:r>
          <a:r>
            <a:rPr lang="en-US" sz="2300" b="0" kern="1200" dirty="0" err="1" smtClean="0">
              <a:latin typeface="Shonar Bangla" pitchFamily="34" charset="0"/>
              <a:cs typeface="Shonar Bangla" pitchFamily="34" charset="0"/>
            </a:rPr>
            <a:t>গেলেও</a:t>
          </a:r>
          <a:r>
            <a:rPr lang="en-US" sz="2300" b="0" kern="1200" dirty="0" smtClean="0">
              <a:latin typeface="Shonar Bangla" pitchFamily="34" charset="0"/>
              <a:cs typeface="Shonar Bangla" pitchFamily="34" charset="0"/>
            </a:rPr>
            <a:t> </a:t>
          </a:r>
          <a:r>
            <a:rPr lang="en-US" sz="2300" b="0" kern="1200" dirty="0" err="1" smtClean="0">
              <a:latin typeface="Shonar Bangla" pitchFamily="34" charset="0"/>
              <a:cs typeface="Shonar Bangla" pitchFamily="34" charset="0"/>
            </a:rPr>
            <a:t>গাছ</a:t>
          </a:r>
          <a:r>
            <a:rPr lang="en-US" sz="2300" b="0" kern="1200" dirty="0" smtClean="0">
              <a:latin typeface="Shonar Bangla" pitchFamily="34" charset="0"/>
              <a:cs typeface="Shonar Bangla" pitchFamily="34" charset="0"/>
            </a:rPr>
            <a:t> </a:t>
          </a:r>
          <a:r>
            <a:rPr lang="en-US" sz="2300" b="0" kern="1200" dirty="0" err="1" smtClean="0">
              <a:latin typeface="Shonar Bangla" pitchFamily="34" charset="0"/>
              <a:cs typeface="Shonar Bangla" pitchFamily="34" charset="0"/>
            </a:rPr>
            <a:t>সবুজ</a:t>
          </a:r>
          <a:r>
            <a:rPr lang="en-US" sz="2300" b="0" kern="1200" dirty="0" smtClean="0">
              <a:latin typeface="Shonar Bangla" pitchFamily="34" charset="0"/>
              <a:cs typeface="Shonar Bangla" pitchFamily="34" charset="0"/>
            </a:rPr>
            <a:t> </a:t>
          </a:r>
          <a:r>
            <a:rPr lang="en-US" sz="2300" b="0" kern="1200" dirty="0" err="1" smtClean="0">
              <a:latin typeface="Shonar Bangla" pitchFamily="34" charset="0"/>
              <a:cs typeface="Shonar Bangla" pitchFamily="34" charset="0"/>
            </a:rPr>
            <a:t>থাকে</a:t>
          </a:r>
          <a:endParaRPr lang="en-US" sz="2300" b="0" kern="1200" dirty="0">
            <a:latin typeface="Shonar Bangla" pitchFamily="34" charset="0"/>
            <a:cs typeface="Shonar Bangla" pitchFamily="34" charset="0"/>
          </a:endParaRPr>
        </a:p>
      </dsp:txBody>
      <dsp:txXfrm>
        <a:off x="550626" y="2268506"/>
        <a:ext cx="1526060" cy="1205842"/>
      </dsp:txXfrm>
    </dsp:sp>
    <dsp:sp modelId="{8007ECA7-A2B8-4083-8AAC-88A7F304AE3E}">
      <dsp:nvSpPr>
        <dsp:cNvPr id="0" name=""/>
        <dsp:cNvSpPr/>
      </dsp:nvSpPr>
      <dsp:spPr>
        <a:xfrm rot="14400000">
          <a:off x="2078433" y="2242050"/>
          <a:ext cx="2520793" cy="651873"/>
        </a:xfrm>
        <a:prstGeom prst="leftArrow">
          <a:avLst>
            <a:gd name="adj1" fmla="val 60000"/>
            <a:gd name="adj2" fmla="val 50000"/>
          </a:avLst>
        </a:prstGeom>
        <a:solidFill>
          <a:srgbClr val="FFC000"/>
        </a:solid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1">
          <a:scrgbClr r="0" g="0" b="0"/>
        </a:fillRef>
        <a:effectRef idx="0">
          <a:scrgbClr r="0" g="0" b="0"/>
        </a:effectRef>
        <a:fontRef idx="minor">
          <a:schemeClr val="lt1"/>
        </a:fontRef>
      </dsp:style>
    </dsp:sp>
    <dsp:sp modelId="{574B7490-8D92-4781-BCEA-45926FCA779B}">
      <dsp:nvSpPr>
        <dsp:cNvPr id="0" name=""/>
        <dsp:cNvSpPr/>
      </dsp:nvSpPr>
      <dsp:spPr>
        <a:xfrm>
          <a:off x="1908085" y="836014"/>
          <a:ext cx="1601092" cy="128087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b="0" kern="1200" smtClean="0">
              <a:latin typeface="Shonar Bangla" pitchFamily="34" charset="0"/>
              <a:cs typeface="Shonar Bangla" pitchFamily="34" charset="0"/>
            </a:rPr>
            <a:t>গাছ খাটো ও হেলে পড়ে না</a:t>
          </a:r>
          <a:endParaRPr lang="en-US" sz="2300" b="0" kern="1200" dirty="0">
            <a:latin typeface="Shonar Bangla" pitchFamily="34" charset="0"/>
            <a:cs typeface="Shonar Bangla" pitchFamily="34" charset="0"/>
          </a:endParaRPr>
        </a:p>
      </dsp:txBody>
      <dsp:txXfrm>
        <a:off x="1945601" y="873530"/>
        <a:ext cx="1526060" cy="1205842"/>
      </dsp:txXfrm>
    </dsp:sp>
    <dsp:sp modelId="{144F7D00-BC80-48DF-8D46-9781BFED330C}">
      <dsp:nvSpPr>
        <dsp:cNvPr id="0" name=""/>
        <dsp:cNvSpPr/>
      </dsp:nvSpPr>
      <dsp:spPr>
        <a:xfrm rot="16200000">
          <a:off x="3353806" y="1900315"/>
          <a:ext cx="2520793" cy="651873"/>
        </a:xfrm>
        <a:prstGeom prst="leftArrow">
          <a:avLst>
            <a:gd name="adj1" fmla="val 60000"/>
            <a:gd name="adj2" fmla="val 50000"/>
          </a:avLst>
        </a:prstGeom>
        <a:solidFill>
          <a:srgbClr val="FFFF00"/>
        </a:solid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1">
          <a:scrgbClr r="0" g="0" b="0"/>
        </a:fillRef>
        <a:effectRef idx="0">
          <a:scrgbClr r="0" g="0" b="0"/>
        </a:effectRef>
        <a:fontRef idx="minor">
          <a:schemeClr val="lt1"/>
        </a:fontRef>
      </dsp:style>
    </dsp:sp>
    <dsp:sp modelId="{C2F70A1D-C54D-4B4D-901D-BF807E7FEA2A}">
      <dsp:nvSpPr>
        <dsp:cNvPr id="0" name=""/>
        <dsp:cNvSpPr/>
      </dsp:nvSpPr>
      <dsp:spPr>
        <a:xfrm>
          <a:off x="3813657" y="325418"/>
          <a:ext cx="1601092" cy="1280874"/>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rot lat="0" lon="0" rev="0"/>
          </a:camera>
          <a:lightRig rig="glow" dir="t">
            <a:rot lat="0" lon="0" rev="14100000"/>
          </a:lightRig>
        </a:scene3d>
      </dsp:spPr>
      <dsp:style>
        <a:lnRef idx="1">
          <a:schemeClr val="accent2"/>
        </a:lnRef>
        <a:fillRef idx="2">
          <a:schemeClr val="accent2"/>
        </a:fillRef>
        <a:effectRef idx="1">
          <a:schemeClr val="accent2"/>
        </a:effectRef>
        <a:fontRef idx="minor">
          <a:schemeClr val="dk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b="0" kern="1200" smtClean="0">
              <a:latin typeface="Shonar Bangla" pitchFamily="34" charset="0"/>
              <a:cs typeface="Shonar Bangla" pitchFamily="34" charset="0"/>
            </a:rPr>
            <a:t>খড়ের চেয়ে ধানের উৎপাদন বেশি</a:t>
          </a:r>
          <a:endParaRPr lang="en-US" sz="2300" b="0" kern="1200" dirty="0">
            <a:latin typeface="Shonar Bangla" pitchFamily="34" charset="0"/>
            <a:cs typeface="Shonar Bangla" pitchFamily="34" charset="0"/>
          </a:endParaRPr>
        </a:p>
      </dsp:txBody>
      <dsp:txXfrm>
        <a:off x="3851173" y="362934"/>
        <a:ext cx="1526060" cy="1205842"/>
      </dsp:txXfrm>
    </dsp:sp>
    <dsp:sp modelId="{600F3563-086F-4DA3-B83C-8486819E7520}">
      <dsp:nvSpPr>
        <dsp:cNvPr id="0" name=""/>
        <dsp:cNvSpPr/>
      </dsp:nvSpPr>
      <dsp:spPr>
        <a:xfrm rot="18000000">
          <a:off x="4629180" y="2242050"/>
          <a:ext cx="2520793" cy="651873"/>
        </a:xfrm>
        <a:prstGeom prst="leftArrow">
          <a:avLst>
            <a:gd name="adj1" fmla="val 60000"/>
            <a:gd name="adj2" fmla="val 50000"/>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1">
          <a:scrgbClr r="0" g="0" b="0"/>
        </a:fillRef>
        <a:effectRef idx="0">
          <a:scrgbClr r="0" g="0" b="0"/>
        </a:effectRef>
        <a:fontRef idx="minor">
          <a:schemeClr val="lt1"/>
        </a:fontRef>
      </dsp:style>
    </dsp:sp>
    <dsp:sp modelId="{BA9EE2B5-090A-45A5-9862-4E4D48388A19}">
      <dsp:nvSpPr>
        <dsp:cNvPr id="0" name=""/>
        <dsp:cNvSpPr/>
      </dsp:nvSpPr>
      <dsp:spPr>
        <a:xfrm>
          <a:off x="5719228" y="836014"/>
          <a:ext cx="1601092" cy="128087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b="0" kern="1200" smtClean="0">
              <a:latin typeface="Shonar Bangla" pitchFamily="34" charset="0"/>
              <a:cs typeface="Shonar Bangla" pitchFamily="34" charset="0"/>
            </a:rPr>
            <a:t>পোকা ও রোগের আক্রমন কম হয়</a:t>
          </a:r>
          <a:endParaRPr lang="en-US" sz="2300" b="0" kern="1200" dirty="0">
            <a:latin typeface="Shonar Bangla" pitchFamily="34" charset="0"/>
            <a:cs typeface="Shonar Bangla" pitchFamily="34" charset="0"/>
          </a:endParaRPr>
        </a:p>
      </dsp:txBody>
      <dsp:txXfrm>
        <a:off x="5756744" y="873530"/>
        <a:ext cx="1526060" cy="1205842"/>
      </dsp:txXfrm>
    </dsp:sp>
    <dsp:sp modelId="{F8E214F7-AD7C-4CA0-8C75-AFCDEA071B2A}">
      <dsp:nvSpPr>
        <dsp:cNvPr id="0" name=""/>
        <dsp:cNvSpPr/>
      </dsp:nvSpPr>
      <dsp:spPr>
        <a:xfrm rot="19800000">
          <a:off x="5562818" y="3175688"/>
          <a:ext cx="2520793" cy="651873"/>
        </a:xfrm>
        <a:prstGeom prst="leftArrow">
          <a:avLst>
            <a:gd name="adj1" fmla="val 60000"/>
            <a:gd name="adj2" fmla="val 50000"/>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1">
          <a:scrgbClr r="0" g="0" b="0"/>
        </a:fillRef>
        <a:effectRef idx="0">
          <a:scrgbClr r="0" g="0" b="0"/>
        </a:effectRef>
        <a:fontRef idx="minor">
          <a:schemeClr val="lt1"/>
        </a:fontRef>
      </dsp:style>
    </dsp:sp>
    <dsp:sp modelId="{52B57FC3-4832-4A57-AF15-A5E34A8A1C1A}">
      <dsp:nvSpPr>
        <dsp:cNvPr id="0" name=""/>
        <dsp:cNvSpPr/>
      </dsp:nvSpPr>
      <dsp:spPr>
        <a:xfrm>
          <a:off x="7114204" y="2230990"/>
          <a:ext cx="1601092" cy="1280874"/>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a:scene3d>
          <a:camera prst="orthographicFront">
            <a:rot lat="0" lon="0" rev="0"/>
          </a:camera>
          <a:lightRig rig="glow" dir="t">
            <a:rot lat="0" lon="0" rev="14100000"/>
          </a:lightRig>
        </a:scene3d>
      </dsp:spPr>
      <dsp:style>
        <a:lnRef idx="1">
          <a:schemeClr val="accent2"/>
        </a:lnRef>
        <a:fillRef idx="3">
          <a:schemeClr val="accent2"/>
        </a:fillRef>
        <a:effectRef idx="2">
          <a:schemeClr val="accent2"/>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b="0" kern="1200" dirty="0" err="1" smtClean="0">
              <a:latin typeface="Shonar Bangla" pitchFamily="34" charset="0"/>
              <a:cs typeface="Shonar Bangla" pitchFamily="34" charset="0"/>
            </a:rPr>
            <a:t>অধিক</a:t>
          </a:r>
          <a:r>
            <a:rPr lang="en-US" sz="2300" b="0" kern="1200" dirty="0" smtClean="0">
              <a:latin typeface="Shonar Bangla" pitchFamily="34" charset="0"/>
              <a:cs typeface="Shonar Bangla" pitchFamily="34" charset="0"/>
            </a:rPr>
            <a:t> </a:t>
          </a:r>
          <a:r>
            <a:rPr lang="en-US" sz="2300" b="0" kern="1200" dirty="0" err="1" smtClean="0">
              <a:latin typeface="Shonar Bangla" pitchFamily="34" charset="0"/>
              <a:cs typeface="Shonar Bangla" pitchFamily="34" charset="0"/>
            </a:rPr>
            <a:t>কুশি</a:t>
          </a:r>
          <a:r>
            <a:rPr lang="en-US" sz="2300" b="0" kern="1200" dirty="0" smtClean="0">
              <a:latin typeface="Shonar Bangla" pitchFamily="34" charset="0"/>
              <a:cs typeface="Shonar Bangla" pitchFamily="34" charset="0"/>
            </a:rPr>
            <a:t> </a:t>
          </a:r>
          <a:r>
            <a:rPr lang="en-US" sz="2300" b="0" kern="1200" dirty="0" err="1" smtClean="0">
              <a:latin typeface="Shonar Bangla" pitchFamily="34" charset="0"/>
              <a:cs typeface="Shonar Bangla" pitchFamily="34" charset="0"/>
            </a:rPr>
            <a:t>গজায়</a:t>
          </a:r>
          <a:endParaRPr lang="en-US" sz="2300" b="0" kern="1200" dirty="0">
            <a:latin typeface="Shonar Bangla" pitchFamily="34" charset="0"/>
            <a:cs typeface="Shonar Bangla" pitchFamily="34" charset="0"/>
          </a:endParaRPr>
        </a:p>
      </dsp:txBody>
      <dsp:txXfrm>
        <a:off x="7151720" y="2268506"/>
        <a:ext cx="1526060" cy="1205842"/>
      </dsp:txXfrm>
    </dsp:sp>
    <dsp:sp modelId="{CD0E75C8-4063-4F11-A5B4-EEA64AEF51FA}">
      <dsp:nvSpPr>
        <dsp:cNvPr id="0" name=""/>
        <dsp:cNvSpPr/>
      </dsp:nvSpPr>
      <dsp:spPr>
        <a:xfrm>
          <a:off x="5904553" y="4451062"/>
          <a:ext cx="2520793" cy="651873"/>
        </a:xfrm>
        <a:prstGeom prst="leftArrow">
          <a:avLst>
            <a:gd name="adj1" fmla="val 60000"/>
            <a:gd name="adj2" fmla="val 50000"/>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1">
          <a:scrgbClr r="0" g="0" b="0"/>
        </a:fillRef>
        <a:effectRef idx="0">
          <a:scrgbClr r="0" g="0" b="0"/>
        </a:effectRef>
        <a:fontRef idx="minor">
          <a:schemeClr val="lt1"/>
        </a:fontRef>
      </dsp:style>
    </dsp:sp>
    <dsp:sp modelId="{C1904531-F638-4FBC-A44F-D9832CE7BA91}">
      <dsp:nvSpPr>
        <dsp:cNvPr id="0" name=""/>
        <dsp:cNvSpPr/>
      </dsp:nvSpPr>
      <dsp:spPr>
        <a:xfrm>
          <a:off x="7624800" y="4136561"/>
          <a:ext cx="1601092" cy="1280874"/>
        </a:xfrm>
        <a:prstGeom prst="roundRect">
          <a:avLst>
            <a:gd name="adj" fmla="val 100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glow" dir="t">
            <a:rot lat="0" lon="0" rev="14100000"/>
          </a:lightRig>
        </a:scene3d>
      </dsp:spPr>
      <dsp:style>
        <a:lnRef idx="0">
          <a:schemeClr val="accent6"/>
        </a:lnRef>
        <a:fillRef idx="3">
          <a:schemeClr val="accent6"/>
        </a:fillRef>
        <a:effectRef idx="3">
          <a:schemeClr val="accent6"/>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bn-BD" sz="2300" kern="1200" dirty="0" smtClean="0">
              <a:latin typeface="Shonar Bangla" pitchFamily="34" charset="0"/>
              <a:cs typeface="Shonar Bangla" pitchFamily="34" charset="0"/>
            </a:rPr>
            <a:t>সার গ্রহণক্ষমতা অধিক এবং ফলন বেশি </a:t>
          </a:r>
          <a:endParaRPr lang="en-US" sz="2300" kern="1200" dirty="0"/>
        </a:p>
      </dsp:txBody>
      <dsp:txXfrm>
        <a:off x="7662316" y="4174077"/>
        <a:ext cx="1526060" cy="12058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D6D66-7CB1-4863-AB7F-A094C769CFF6}">
      <dsp:nvSpPr>
        <dsp:cNvPr id="0" name=""/>
        <dsp:cNvSpPr/>
      </dsp:nvSpPr>
      <dsp:spPr>
        <a:xfrm>
          <a:off x="1739929" y="1685029"/>
          <a:ext cx="1287071" cy="128707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bn-BD" sz="1700" b="1" kern="1200" dirty="0" smtClean="0">
              <a:solidFill>
                <a:schemeClr val="tx1"/>
              </a:solidFill>
              <a:latin typeface="Shonar Bangla" pitchFamily="34" charset="0"/>
              <a:cs typeface="Shonar Bangla" pitchFamily="34" charset="0"/>
            </a:rPr>
            <a:t>স্থানীয় উন্নতজাত নয় কোনটি ?</a:t>
          </a:r>
          <a:endParaRPr lang="en-US" sz="1700" b="1" kern="1200" dirty="0">
            <a:solidFill>
              <a:schemeClr val="tx1"/>
            </a:solidFill>
            <a:latin typeface="Shonar Bangla" pitchFamily="34" charset="0"/>
            <a:cs typeface="Shonar Bangla" pitchFamily="34" charset="0"/>
          </a:endParaRPr>
        </a:p>
      </dsp:txBody>
      <dsp:txXfrm>
        <a:off x="1928416" y="1873516"/>
        <a:ext cx="910097" cy="910097"/>
      </dsp:txXfrm>
    </dsp:sp>
    <dsp:sp modelId="{F8345712-FB7D-4640-BDC0-3FA0E1316C4C}">
      <dsp:nvSpPr>
        <dsp:cNvPr id="0" name=""/>
        <dsp:cNvSpPr/>
      </dsp:nvSpPr>
      <dsp:spPr>
        <a:xfrm rot="11700000">
          <a:off x="592996" y="1816096"/>
          <a:ext cx="1124790" cy="36681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044CCA-15FB-43CD-A204-F39123FC4DC6}">
      <dsp:nvSpPr>
        <dsp:cNvPr id="0" name=""/>
        <dsp:cNvSpPr/>
      </dsp:nvSpPr>
      <dsp:spPr>
        <a:xfrm>
          <a:off x="800" y="1364858"/>
          <a:ext cx="1222717" cy="97817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bn-BD" sz="2900" kern="1200" dirty="0" smtClean="0">
              <a:latin typeface="Shonar Bangla" pitchFamily="34" charset="0"/>
              <a:cs typeface="Shonar Bangla" pitchFamily="34" charset="0"/>
            </a:rPr>
            <a:t>বিনাশাইল </a:t>
          </a:r>
          <a:endParaRPr lang="en-US" sz="2900" kern="1200" dirty="0">
            <a:latin typeface="Shonar Bangla" pitchFamily="34" charset="0"/>
            <a:cs typeface="Shonar Bangla" pitchFamily="34" charset="0"/>
          </a:endParaRPr>
        </a:p>
      </dsp:txBody>
      <dsp:txXfrm>
        <a:off x="29450" y="1393508"/>
        <a:ext cx="1165417" cy="920874"/>
      </dsp:txXfrm>
    </dsp:sp>
    <dsp:sp modelId="{4B8138C1-B403-4FF4-B038-CCE3A4B9DF3C}">
      <dsp:nvSpPr>
        <dsp:cNvPr id="0" name=""/>
        <dsp:cNvSpPr/>
      </dsp:nvSpPr>
      <dsp:spPr>
        <a:xfrm rot="14700000">
          <a:off x="1283754" y="992882"/>
          <a:ext cx="1124790" cy="366815"/>
        </a:xfrm>
        <a:prstGeom prst="lef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D808A8-9FE8-42AD-8E27-E09AEBA16A35}">
      <dsp:nvSpPr>
        <dsp:cNvPr id="0" name=""/>
        <dsp:cNvSpPr/>
      </dsp:nvSpPr>
      <dsp:spPr>
        <a:xfrm>
          <a:off x="997112" y="177499"/>
          <a:ext cx="1222717" cy="978174"/>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bn-BD" sz="2900" kern="1200" dirty="0" smtClean="0">
              <a:latin typeface="Shonar Bangla" pitchFamily="34" charset="0"/>
              <a:cs typeface="Shonar Bangla" pitchFamily="34" charset="0"/>
            </a:rPr>
            <a:t>কালিজিরা </a:t>
          </a:r>
          <a:endParaRPr lang="en-US" sz="2900" kern="1200" dirty="0">
            <a:latin typeface="Shonar Bangla" pitchFamily="34" charset="0"/>
            <a:cs typeface="Shonar Bangla" pitchFamily="34" charset="0"/>
          </a:endParaRPr>
        </a:p>
      </dsp:txBody>
      <dsp:txXfrm>
        <a:off x="1025762" y="206149"/>
        <a:ext cx="1165417" cy="920874"/>
      </dsp:txXfrm>
    </dsp:sp>
    <dsp:sp modelId="{19FDB126-DE19-4A95-8D6C-14040E575249}">
      <dsp:nvSpPr>
        <dsp:cNvPr id="0" name=""/>
        <dsp:cNvSpPr/>
      </dsp:nvSpPr>
      <dsp:spPr>
        <a:xfrm rot="17700000">
          <a:off x="2358384" y="992882"/>
          <a:ext cx="1124790" cy="366815"/>
        </a:xfrm>
        <a:prstGeom prst="lef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C5BF50-07F7-4188-9C40-76D09EBD28D5}">
      <dsp:nvSpPr>
        <dsp:cNvPr id="0" name=""/>
        <dsp:cNvSpPr/>
      </dsp:nvSpPr>
      <dsp:spPr>
        <a:xfrm>
          <a:off x="2547099" y="177499"/>
          <a:ext cx="1222717" cy="978174"/>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bn-BD" sz="2900" kern="1200" dirty="0" smtClean="0">
              <a:latin typeface="Shonar Bangla" pitchFamily="34" charset="0"/>
              <a:cs typeface="Shonar Bangla" pitchFamily="34" charset="0"/>
            </a:rPr>
            <a:t>টেপি</a:t>
          </a:r>
          <a:endParaRPr lang="en-US" sz="2900" kern="1200" dirty="0">
            <a:latin typeface="Shonar Bangla" pitchFamily="34" charset="0"/>
            <a:cs typeface="Shonar Bangla" pitchFamily="34" charset="0"/>
          </a:endParaRPr>
        </a:p>
      </dsp:txBody>
      <dsp:txXfrm>
        <a:off x="2575749" y="206149"/>
        <a:ext cx="1165417" cy="920874"/>
      </dsp:txXfrm>
    </dsp:sp>
    <dsp:sp modelId="{3BCE31DD-0EF7-4A00-9FE6-B969C686E36F}">
      <dsp:nvSpPr>
        <dsp:cNvPr id="0" name=""/>
        <dsp:cNvSpPr/>
      </dsp:nvSpPr>
      <dsp:spPr>
        <a:xfrm rot="20700000">
          <a:off x="3049142" y="1816096"/>
          <a:ext cx="1124790" cy="366815"/>
        </a:xfrm>
        <a:prstGeom prst="lef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7DA409-7876-4A79-8261-D80B35A6E045}">
      <dsp:nvSpPr>
        <dsp:cNvPr id="0" name=""/>
        <dsp:cNvSpPr/>
      </dsp:nvSpPr>
      <dsp:spPr>
        <a:xfrm>
          <a:off x="3543411" y="1364858"/>
          <a:ext cx="1222717" cy="978174"/>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bn-BD" sz="2900" kern="1200" dirty="0" smtClean="0">
              <a:latin typeface="Shonar Bangla" pitchFamily="34" charset="0"/>
              <a:cs typeface="Shonar Bangla" pitchFamily="34" charset="0"/>
            </a:rPr>
            <a:t>কটকতারা</a:t>
          </a:r>
          <a:endParaRPr lang="en-US" sz="2900" kern="1200" dirty="0">
            <a:latin typeface="Shonar Bangla" pitchFamily="34" charset="0"/>
            <a:cs typeface="Shonar Bangla" pitchFamily="34" charset="0"/>
          </a:endParaRPr>
        </a:p>
      </dsp:txBody>
      <dsp:txXfrm>
        <a:off x="3572061" y="1393508"/>
        <a:ext cx="1165417" cy="9208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D6D66-7CB1-4863-AB7F-A094C769CFF6}">
      <dsp:nvSpPr>
        <dsp:cNvPr id="0" name=""/>
        <dsp:cNvSpPr/>
      </dsp:nvSpPr>
      <dsp:spPr>
        <a:xfrm>
          <a:off x="1384208" y="1429571"/>
          <a:ext cx="1998512" cy="16276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bg1"/>
              </a:solidFill>
              <a:latin typeface="Shonar Bangla" pitchFamily="34" charset="0"/>
              <a:cs typeface="Shonar Bangla" pitchFamily="34" charset="0"/>
            </a:rPr>
            <a:t>আউশ</a:t>
          </a:r>
          <a:r>
            <a:rPr lang="en-US" sz="2000" b="1" kern="1200" dirty="0" smtClean="0">
              <a:solidFill>
                <a:schemeClr val="bg1"/>
              </a:solidFill>
              <a:latin typeface="Shonar Bangla" pitchFamily="34" charset="0"/>
              <a:cs typeface="Shonar Bangla" pitchFamily="34" charset="0"/>
            </a:rPr>
            <a:t> </a:t>
          </a:r>
          <a:r>
            <a:rPr lang="en-US" sz="2000" b="1" kern="1200" dirty="0" err="1" smtClean="0">
              <a:solidFill>
                <a:schemeClr val="bg1"/>
              </a:solidFill>
              <a:latin typeface="Shonar Bangla" pitchFamily="34" charset="0"/>
              <a:cs typeface="Shonar Bangla" pitchFamily="34" charset="0"/>
            </a:rPr>
            <a:t>মৌসুমে</a:t>
          </a:r>
          <a:r>
            <a:rPr lang="bn-BD" sz="2000" b="1" kern="1200" dirty="0" smtClean="0">
              <a:solidFill>
                <a:schemeClr val="bg1"/>
              </a:solidFill>
              <a:latin typeface="Shonar Bangla" pitchFamily="34" charset="0"/>
              <a:cs typeface="Shonar Bangla" pitchFamily="34" charset="0"/>
            </a:rPr>
            <a:t> রোপনের জন্য চারার বয়স  হতে  হবে ?</a:t>
          </a:r>
          <a:endParaRPr lang="en-US" sz="2000" b="1" kern="1200" dirty="0">
            <a:solidFill>
              <a:schemeClr val="bg1"/>
            </a:solidFill>
            <a:effectLst>
              <a:outerShdw blurRad="38100" dist="38100" dir="2700000" algn="tl">
                <a:srgbClr val="000000">
                  <a:alpha val="43137"/>
                </a:srgbClr>
              </a:outerShdw>
            </a:effectLst>
            <a:latin typeface="Shonar Bangla" pitchFamily="34" charset="0"/>
            <a:cs typeface="Shonar Bangla" pitchFamily="34" charset="0"/>
          </a:endParaRPr>
        </a:p>
      </dsp:txBody>
      <dsp:txXfrm>
        <a:off x="1676883" y="1667939"/>
        <a:ext cx="1413162" cy="1150945"/>
      </dsp:txXfrm>
    </dsp:sp>
    <dsp:sp modelId="{F8345712-FB7D-4640-BDC0-3FA0E1316C4C}">
      <dsp:nvSpPr>
        <dsp:cNvPr id="0" name=""/>
        <dsp:cNvSpPr/>
      </dsp:nvSpPr>
      <dsp:spPr>
        <a:xfrm rot="11700000">
          <a:off x="598456" y="1689467"/>
          <a:ext cx="804289" cy="36681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044CCA-15FB-43CD-A204-F39123FC4DC6}">
      <dsp:nvSpPr>
        <dsp:cNvPr id="0" name=""/>
        <dsp:cNvSpPr/>
      </dsp:nvSpPr>
      <dsp:spPr>
        <a:xfrm>
          <a:off x="800" y="1279705"/>
          <a:ext cx="1222717" cy="97817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bn-BD" sz="2500" kern="1200" dirty="0" smtClean="0">
              <a:solidFill>
                <a:schemeClr val="tx1"/>
              </a:solidFill>
              <a:latin typeface="Shonar Bangla" pitchFamily="34" charset="0"/>
              <a:cs typeface="Shonar Bangla" pitchFamily="34" charset="0"/>
            </a:rPr>
            <a:t>২০-২৫ দিন</a:t>
          </a:r>
          <a:endParaRPr lang="en-US" sz="2500" kern="1200" dirty="0">
            <a:solidFill>
              <a:schemeClr val="tx1"/>
            </a:solidFill>
            <a:latin typeface="Shonar Bangla" pitchFamily="34" charset="0"/>
            <a:cs typeface="Shonar Bangla" pitchFamily="34" charset="0"/>
          </a:endParaRPr>
        </a:p>
      </dsp:txBody>
      <dsp:txXfrm>
        <a:off x="29450" y="1308355"/>
        <a:ext cx="1165417" cy="920874"/>
      </dsp:txXfrm>
    </dsp:sp>
    <dsp:sp modelId="{4B8138C1-B403-4FF4-B038-CCE3A4B9DF3C}">
      <dsp:nvSpPr>
        <dsp:cNvPr id="0" name=""/>
        <dsp:cNvSpPr/>
      </dsp:nvSpPr>
      <dsp:spPr>
        <a:xfrm rot="14700000">
          <a:off x="1337208" y="823823"/>
          <a:ext cx="939631" cy="36681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D808A8-9FE8-42AD-8E27-E09AEBA16A35}">
      <dsp:nvSpPr>
        <dsp:cNvPr id="0" name=""/>
        <dsp:cNvSpPr/>
      </dsp:nvSpPr>
      <dsp:spPr>
        <a:xfrm>
          <a:off x="997112" y="92346"/>
          <a:ext cx="1222717" cy="97817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bn-BD" sz="2500" kern="1200" dirty="0" smtClean="0">
              <a:solidFill>
                <a:schemeClr val="tx1"/>
              </a:solidFill>
              <a:latin typeface="Shonar Bangla" pitchFamily="34" charset="0"/>
              <a:cs typeface="Shonar Bangla" pitchFamily="34" charset="0"/>
            </a:rPr>
            <a:t>২৫-৩০ দিন</a:t>
          </a:r>
          <a:endParaRPr lang="en-US" sz="2500" kern="1200" dirty="0"/>
        </a:p>
      </dsp:txBody>
      <dsp:txXfrm>
        <a:off x="1025762" y="120996"/>
        <a:ext cx="1165417" cy="920874"/>
      </dsp:txXfrm>
    </dsp:sp>
    <dsp:sp modelId="{19FDB126-DE19-4A95-8D6C-14040E575249}">
      <dsp:nvSpPr>
        <dsp:cNvPr id="0" name=""/>
        <dsp:cNvSpPr/>
      </dsp:nvSpPr>
      <dsp:spPr>
        <a:xfrm rot="17700000">
          <a:off x="2490090" y="823823"/>
          <a:ext cx="939631" cy="36681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C5BF50-07F7-4188-9C40-76D09EBD28D5}">
      <dsp:nvSpPr>
        <dsp:cNvPr id="0" name=""/>
        <dsp:cNvSpPr/>
      </dsp:nvSpPr>
      <dsp:spPr>
        <a:xfrm>
          <a:off x="2547099" y="92346"/>
          <a:ext cx="1222717" cy="97817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bn-BD" sz="2500" kern="1200" dirty="0" smtClean="0">
              <a:solidFill>
                <a:schemeClr val="tx1"/>
              </a:solidFill>
              <a:latin typeface="Shonar Bangla" pitchFamily="34" charset="0"/>
              <a:cs typeface="Shonar Bangla" pitchFamily="34" charset="0"/>
            </a:rPr>
            <a:t>৩০-৩২ দিন</a:t>
          </a:r>
          <a:endParaRPr lang="en-US" sz="2500" kern="1200" dirty="0">
            <a:solidFill>
              <a:schemeClr val="tx1"/>
            </a:solidFill>
          </a:endParaRPr>
        </a:p>
      </dsp:txBody>
      <dsp:txXfrm>
        <a:off x="2575749" y="120996"/>
        <a:ext cx="1165417" cy="920874"/>
      </dsp:txXfrm>
    </dsp:sp>
    <dsp:sp modelId="{DEA6C1EF-935B-499A-9F5A-BEA7FC5301BA}">
      <dsp:nvSpPr>
        <dsp:cNvPr id="0" name=""/>
        <dsp:cNvSpPr/>
      </dsp:nvSpPr>
      <dsp:spPr>
        <a:xfrm rot="20700000">
          <a:off x="3364183" y="1689467"/>
          <a:ext cx="804289" cy="36681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E28703-D4E3-4655-BB80-C204848B75A2}">
      <dsp:nvSpPr>
        <dsp:cNvPr id="0" name=""/>
        <dsp:cNvSpPr/>
      </dsp:nvSpPr>
      <dsp:spPr>
        <a:xfrm>
          <a:off x="3543411" y="1279705"/>
          <a:ext cx="1222717" cy="97817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bn-BD" sz="2500" kern="1200" dirty="0" smtClean="0">
              <a:solidFill>
                <a:schemeClr val="tx1"/>
              </a:solidFill>
              <a:latin typeface="Shonar Bangla" pitchFamily="34" charset="0"/>
              <a:cs typeface="Shonar Bangla" pitchFamily="34" charset="0"/>
            </a:rPr>
            <a:t>১৮-২০ দিন</a:t>
          </a:r>
          <a:endParaRPr lang="en-US" sz="2500" kern="1200" dirty="0">
            <a:latin typeface="Shonar Bangla" pitchFamily="34" charset="0"/>
            <a:cs typeface="Shonar Bangla" pitchFamily="34" charset="0"/>
          </a:endParaRPr>
        </a:p>
      </dsp:txBody>
      <dsp:txXfrm>
        <a:off x="3572061" y="1308355"/>
        <a:ext cx="1165417" cy="9208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D6D66-7CB1-4863-AB7F-A094C769CFF6}">
      <dsp:nvSpPr>
        <dsp:cNvPr id="0" name=""/>
        <dsp:cNvSpPr/>
      </dsp:nvSpPr>
      <dsp:spPr>
        <a:xfrm>
          <a:off x="1479825" y="1461938"/>
          <a:ext cx="1807279" cy="158452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bn-BD" sz="2000" b="1" kern="1200" dirty="0" smtClean="0">
              <a:solidFill>
                <a:schemeClr val="tx1"/>
              </a:solidFill>
              <a:latin typeface="Shonar Bangla" pitchFamily="34" charset="0"/>
              <a:cs typeface="Shonar Bangla" pitchFamily="34" charset="0"/>
            </a:rPr>
            <a:t>আমন </a:t>
          </a:r>
          <a:r>
            <a:rPr lang="en-US" sz="2000" b="1" kern="1200" dirty="0" err="1" smtClean="0">
              <a:solidFill>
                <a:schemeClr val="tx1"/>
              </a:solidFill>
              <a:latin typeface="Shonar Bangla" pitchFamily="34" charset="0"/>
              <a:cs typeface="Shonar Bangla" pitchFamily="34" charset="0"/>
            </a:rPr>
            <a:t>মৌসুমে</a:t>
          </a:r>
          <a:r>
            <a:rPr lang="bn-BD" sz="2000" b="1" kern="1200" dirty="0" smtClean="0">
              <a:solidFill>
                <a:schemeClr val="tx1"/>
              </a:solidFill>
              <a:latin typeface="Shonar Bangla" pitchFamily="34" charset="0"/>
              <a:cs typeface="Shonar Bangla" pitchFamily="34" charset="0"/>
            </a:rPr>
            <a:t> রোপনের জন্য চারার বয়স  হতে  হবে ?</a:t>
          </a:r>
          <a:endParaRPr lang="en-US" sz="2000" b="1" kern="1200" dirty="0">
            <a:solidFill>
              <a:schemeClr val="tx1"/>
            </a:solidFill>
          </a:endParaRPr>
        </a:p>
      </dsp:txBody>
      <dsp:txXfrm>
        <a:off x="1744495" y="1693986"/>
        <a:ext cx="1277939" cy="1120430"/>
      </dsp:txXfrm>
    </dsp:sp>
    <dsp:sp modelId="{F8345712-FB7D-4640-BDC0-3FA0E1316C4C}">
      <dsp:nvSpPr>
        <dsp:cNvPr id="0" name=""/>
        <dsp:cNvSpPr/>
      </dsp:nvSpPr>
      <dsp:spPr>
        <a:xfrm rot="11700000">
          <a:off x="597039" y="1711020"/>
          <a:ext cx="887471" cy="36681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044CCA-15FB-43CD-A204-F39123FC4DC6}">
      <dsp:nvSpPr>
        <dsp:cNvPr id="0" name=""/>
        <dsp:cNvSpPr/>
      </dsp:nvSpPr>
      <dsp:spPr>
        <a:xfrm>
          <a:off x="800" y="1290494"/>
          <a:ext cx="1222717" cy="97817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bn-BD" sz="2500" kern="1200" dirty="0" smtClean="0">
              <a:solidFill>
                <a:schemeClr val="tx1"/>
              </a:solidFill>
              <a:latin typeface="Shonar Bangla" pitchFamily="34" charset="0"/>
              <a:cs typeface="Shonar Bangla" pitchFamily="34" charset="0"/>
            </a:rPr>
            <a:t>২০-২৫ দিন</a:t>
          </a:r>
          <a:endParaRPr lang="en-US" sz="2500" kern="1200" dirty="0"/>
        </a:p>
      </dsp:txBody>
      <dsp:txXfrm>
        <a:off x="29450" y="1319144"/>
        <a:ext cx="1165417" cy="920874"/>
      </dsp:txXfrm>
    </dsp:sp>
    <dsp:sp modelId="{4B8138C1-B403-4FF4-B038-CCE3A4B9DF3C}">
      <dsp:nvSpPr>
        <dsp:cNvPr id="0" name=""/>
        <dsp:cNvSpPr/>
      </dsp:nvSpPr>
      <dsp:spPr>
        <a:xfrm rot="14700000">
          <a:off x="1328937" y="847595"/>
          <a:ext cx="968281" cy="366815"/>
        </a:xfrm>
        <a:prstGeom prst="leftArrow">
          <a:avLst>
            <a:gd name="adj1" fmla="val 60000"/>
            <a:gd name="adj2" fmla="val 50000"/>
          </a:avLst>
        </a:prstGeom>
        <a:solidFill>
          <a:schemeClr val="accent4">
            <a:hueOff val="3266964"/>
            <a:satOff val="-13592"/>
            <a:lumOff val="32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D808A8-9FE8-42AD-8E27-E09AEBA16A35}">
      <dsp:nvSpPr>
        <dsp:cNvPr id="0" name=""/>
        <dsp:cNvSpPr/>
      </dsp:nvSpPr>
      <dsp:spPr>
        <a:xfrm>
          <a:off x="997112" y="103135"/>
          <a:ext cx="1222717" cy="978174"/>
        </a:xfrm>
        <a:prstGeom prst="roundRect">
          <a:avLst>
            <a:gd name="adj" fmla="val 10000"/>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bn-BD" sz="2500" kern="1200" dirty="0" smtClean="0">
              <a:solidFill>
                <a:schemeClr val="tx1"/>
              </a:solidFill>
              <a:latin typeface="Shonar Bangla" pitchFamily="34" charset="0"/>
              <a:cs typeface="Shonar Bangla" pitchFamily="34" charset="0"/>
            </a:rPr>
            <a:t>২৫-৩০ দিন</a:t>
          </a:r>
          <a:endParaRPr lang="en-US" sz="2500" kern="1200" dirty="0"/>
        </a:p>
      </dsp:txBody>
      <dsp:txXfrm>
        <a:off x="1025762" y="131785"/>
        <a:ext cx="1165417" cy="920874"/>
      </dsp:txXfrm>
    </dsp:sp>
    <dsp:sp modelId="{19FDB126-DE19-4A95-8D6C-14040E575249}">
      <dsp:nvSpPr>
        <dsp:cNvPr id="0" name=""/>
        <dsp:cNvSpPr/>
      </dsp:nvSpPr>
      <dsp:spPr>
        <a:xfrm rot="17700000">
          <a:off x="2469711" y="847595"/>
          <a:ext cx="968281" cy="366815"/>
        </a:xfrm>
        <a:prstGeom prst="leftArrow">
          <a:avLst>
            <a:gd name="adj1" fmla="val 60000"/>
            <a:gd name="adj2" fmla="val 50000"/>
          </a:avLst>
        </a:prstGeom>
        <a:solidFill>
          <a:schemeClr val="accent4">
            <a:hueOff val="6533927"/>
            <a:satOff val="-27185"/>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C5BF50-07F7-4188-9C40-76D09EBD28D5}">
      <dsp:nvSpPr>
        <dsp:cNvPr id="0" name=""/>
        <dsp:cNvSpPr/>
      </dsp:nvSpPr>
      <dsp:spPr>
        <a:xfrm>
          <a:off x="2547099" y="103135"/>
          <a:ext cx="1222717" cy="978174"/>
        </a:xfrm>
        <a:prstGeom prst="roundRect">
          <a:avLst>
            <a:gd name="adj" fmla="val 10000"/>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bn-BD" sz="2500" kern="1200" dirty="0" smtClean="0">
              <a:solidFill>
                <a:schemeClr val="tx1"/>
              </a:solidFill>
              <a:latin typeface="Shonar Bangla" pitchFamily="34" charset="0"/>
              <a:cs typeface="Shonar Bangla" pitchFamily="34" charset="0"/>
            </a:rPr>
            <a:t>২২-২৫ দিন</a:t>
          </a:r>
          <a:endParaRPr lang="en-US" sz="2500" kern="1200" dirty="0"/>
        </a:p>
      </dsp:txBody>
      <dsp:txXfrm>
        <a:off x="2575749" y="131785"/>
        <a:ext cx="1165417" cy="920874"/>
      </dsp:txXfrm>
    </dsp:sp>
    <dsp:sp modelId="{3BCE31DD-0EF7-4A00-9FE6-B969C686E36F}">
      <dsp:nvSpPr>
        <dsp:cNvPr id="0" name=""/>
        <dsp:cNvSpPr/>
      </dsp:nvSpPr>
      <dsp:spPr>
        <a:xfrm rot="20700000">
          <a:off x="3282419" y="1711020"/>
          <a:ext cx="887471" cy="366815"/>
        </a:xfrm>
        <a:prstGeom prst="lef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7DA409-7876-4A79-8261-D80B35A6E045}">
      <dsp:nvSpPr>
        <dsp:cNvPr id="0" name=""/>
        <dsp:cNvSpPr/>
      </dsp:nvSpPr>
      <dsp:spPr>
        <a:xfrm>
          <a:off x="3543411" y="1290494"/>
          <a:ext cx="1222717" cy="978174"/>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bn-BD" sz="2500" kern="1200" dirty="0" smtClean="0">
              <a:solidFill>
                <a:schemeClr val="tx1"/>
              </a:solidFill>
              <a:latin typeface="Shonar Bangla" pitchFamily="34" charset="0"/>
              <a:cs typeface="Shonar Bangla" pitchFamily="34" charset="0"/>
            </a:rPr>
            <a:t>২৫-৩০ দিন</a:t>
          </a:r>
          <a:endParaRPr lang="en-US" sz="2500" kern="1200" dirty="0"/>
        </a:p>
      </dsp:txBody>
      <dsp:txXfrm>
        <a:off x="3572061" y="1319144"/>
        <a:ext cx="1165417" cy="92087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D6D66-7CB1-4863-AB7F-A094C769CFF6}">
      <dsp:nvSpPr>
        <dsp:cNvPr id="0" name=""/>
        <dsp:cNvSpPr/>
      </dsp:nvSpPr>
      <dsp:spPr>
        <a:xfrm>
          <a:off x="1279505" y="1298357"/>
          <a:ext cx="2207918" cy="180263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bn-BD" sz="2400" b="1" kern="1200" dirty="0" smtClean="0">
              <a:solidFill>
                <a:schemeClr val="tx1"/>
              </a:solidFill>
              <a:latin typeface="Shonar Bangla" pitchFamily="34" charset="0"/>
              <a:cs typeface="Shonar Bangla" pitchFamily="34" charset="0"/>
            </a:rPr>
            <a:t>বোরো </a:t>
          </a:r>
          <a:r>
            <a:rPr lang="en-US" sz="2400" b="1" kern="1200" dirty="0" err="1" smtClean="0">
              <a:solidFill>
                <a:schemeClr val="tx1"/>
              </a:solidFill>
              <a:latin typeface="Shonar Bangla" pitchFamily="34" charset="0"/>
              <a:cs typeface="Shonar Bangla" pitchFamily="34" charset="0"/>
            </a:rPr>
            <a:t>মৌসুমে</a:t>
          </a:r>
          <a:r>
            <a:rPr lang="bn-BD" sz="2400" b="1" kern="1200" dirty="0" smtClean="0">
              <a:solidFill>
                <a:schemeClr val="tx1"/>
              </a:solidFill>
              <a:latin typeface="Shonar Bangla" pitchFamily="34" charset="0"/>
              <a:cs typeface="Shonar Bangla" pitchFamily="34" charset="0"/>
            </a:rPr>
            <a:t> রোপনের জন্য চারার বয়স  হতে  হবে ?</a:t>
          </a:r>
          <a:endParaRPr lang="en-US" sz="2400" b="1" kern="1200" dirty="0">
            <a:solidFill>
              <a:schemeClr val="tx1"/>
            </a:solidFill>
            <a:latin typeface="Shonar Bangla" pitchFamily="34" charset="0"/>
            <a:cs typeface="Shonar Bangla" pitchFamily="34" charset="0"/>
          </a:endParaRPr>
        </a:p>
      </dsp:txBody>
      <dsp:txXfrm>
        <a:off x="1602847" y="1562346"/>
        <a:ext cx="1561234" cy="1274655"/>
      </dsp:txXfrm>
    </dsp:sp>
    <dsp:sp modelId="{F8345712-FB7D-4640-BDC0-3FA0E1316C4C}">
      <dsp:nvSpPr>
        <dsp:cNvPr id="0" name=""/>
        <dsp:cNvSpPr/>
      </dsp:nvSpPr>
      <dsp:spPr>
        <a:xfrm rot="11700000">
          <a:off x="600118" y="1633106"/>
          <a:ext cx="706741" cy="36681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044CCA-15FB-43CD-A204-F39123FC4DC6}">
      <dsp:nvSpPr>
        <dsp:cNvPr id="0" name=""/>
        <dsp:cNvSpPr/>
      </dsp:nvSpPr>
      <dsp:spPr>
        <a:xfrm>
          <a:off x="800" y="1235967"/>
          <a:ext cx="1222717" cy="97817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bn-BD" sz="2700" kern="1200" dirty="0" smtClean="0">
              <a:solidFill>
                <a:schemeClr val="tx1"/>
              </a:solidFill>
              <a:latin typeface="Shonar Bangla" pitchFamily="34" charset="0"/>
              <a:cs typeface="Shonar Bangla" pitchFamily="34" charset="0"/>
            </a:rPr>
            <a:t>২৫-৩০ দিন</a:t>
          </a:r>
          <a:endParaRPr lang="en-US" sz="2700" kern="1200" dirty="0">
            <a:latin typeface="Shonar Bangla" pitchFamily="34" charset="0"/>
            <a:cs typeface="Shonar Bangla" pitchFamily="34" charset="0"/>
          </a:endParaRPr>
        </a:p>
      </dsp:txBody>
      <dsp:txXfrm>
        <a:off x="29450" y="1264617"/>
        <a:ext cx="1165417" cy="920874"/>
      </dsp:txXfrm>
    </dsp:sp>
    <dsp:sp modelId="{4B8138C1-B403-4FF4-B038-CCE3A4B9DF3C}">
      <dsp:nvSpPr>
        <dsp:cNvPr id="0" name=""/>
        <dsp:cNvSpPr/>
      </dsp:nvSpPr>
      <dsp:spPr>
        <a:xfrm rot="14700000">
          <a:off x="1361746" y="741569"/>
          <a:ext cx="854634" cy="366815"/>
        </a:xfrm>
        <a:prstGeom prst="lef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D808A8-9FE8-42AD-8E27-E09AEBA16A35}">
      <dsp:nvSpPr>
        <dsp:cNvPr id="0" name=""/>
        <dsp:cNvSpPr/>
      </dsp:nvSpPr>
      <dsp:spPr>
        <a:xfrm>
          <a:off x="997112" y="48608"/>
          <a:ext cx="1222717" cy="978174"/>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bn-BD" sz="2700" kern="1200" dirty="0" smtClean="0">
              <a:solidFill>
                <a:schemeClr val="tx1"/>
              </a:solidFill>
              <a:latin typeface="Shonar Bangla" pitchFamily="34" charset="0"/>
              <a:cs typeface="Shonar Bangla" pitchFamily="34" charset="0"/>
            </a:rPr>
            <a:t>৩০-৩৫ দিন</a:t>
          </a:r>
          <a:endParaRPr lang="en-US" sz="2700" kern="1200" dirty="0">
            <a:latin typeface="Shonar Bangla" pitchFamily="34" charset="0"/>
            <a:cs typeface="Shonar Bangla" pitchFamily="34" charset="0"/>
          </a:endParaRPr>
        </a:p>
      </dsp:txBody>
      <dsp:txXfrm>
        <a:off x="1025762" y="77258"/>
        <a:ext cx="1165417" cy="920874"/>
      </dsp:txXfrm>
    </dsp:sp>
    <dsp:sp modelId="{19FDB126-DE19-4A95-8D6C-14040E575249}">
      <dsp:nvSpPr>
        <dsp:cNvPr id="0" name=""/>
        <dsp:cNvSpPr/>
      </dsp:nvSpPr>
      <dsp:spPr>
        <a:xfrm rot="17700000">
          <a:off x="2550549" y="741569"/>
          <a:ext cx="854634" cy="366815"/>
        </a:xfrm>
        <a:prstGeom prst="lef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C5BF50-07F7-4188-9C40-76D09EBD28D5}">
      <dsp:nvSpPr>
        <dsp:cNvPr id="0" name=""/>
        <dsp:cNvSpPr/>
      </dsp:nvSpPr>
      <dsp:spPr>
        <a:xfrm>
          <a:off x="2547099" y="48608"/>
          <a:ext cx="1222717" cy="978174"/>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bn-BD" sz="2700" kern="1200" dirty="0" smtClean="0">
              <a:solidFill>
                <a:schemeClr val="tx1"/>
              </a:solidFill>
              <a:latin typeface="Shonar Bangla" pitchFamily="34" charset="0"/>
              <a:cs typeface="Shonar Bangla" pitchFamily="34" charset="0"/>
            </a:rPr>
            <a:t>৩৫-৪০ দিন</a:t>
          </a:r>
          <a:endParaRPr lang="en-US" sz="2700" kern="1200" dirty="0">
            <a:latin typeface="Shonar Bangla" pitchFamily="34" charset="0"/>
            <a:cs typeface="Shonar Bangla" pitchFamily="34" charset="0"/>
          </a:endParaRPr>
        </a:p>
      </dsp:txBody>
      <dsp:txXfrm>
        <a:off x="2575749" y="77258"/>
        <a:ext cx="1165417" cy="920874"/>
      </dsp:txXfrm>
    </dsp:sp>
    <dsp:sp modelId="{3BCE31DD-0EF7-4A00-9FE6-B969C686E36F}">
      <dsp:nvSpPr>
        <dsp:cNvPr id="0" name=""/>
        <dsp:cNvSpPr/>
      </dsp:nvSpPr>
      <dsp:spPr>
        <a:xfrm rot="20700000">
          <a:off x="3460070" y="1633106"/>
          <a:ext cx="706741" cy="366815"/>
        </a:xfrm>
        <a:prstGeom prst="lef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7DA409-7876-4A79-8261-D80B35A6E045}">
      <dsp:nvSpPr>
        <dsp:cNvPr id="0" name=""/>
        <dsp:cNvSpPr/>
      </dsp:nvSpPr>
      <dsp:spPr>
        <a:xfrm>
          <a:off x="3543411" y="1235967"/>
          <a:ext cx="1222717" cy="978174"/>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bn-BD" sz="2700" kern="1200" dirty="0" smtClean="0">
              <a:solidFill>
                <a:schemeClr val="tx1"/>
              </a:solidFill>
              <a:latin typeface="Shonar Bangla" pitchFamily="34" charset="0"/>
              <a:cs typeface="Shonar Bangla" pitchFamily="34" charset="0"/>
            </a:rPr>
            <a:t>৩৫-৪৫ দিন</a:t>
          </a:r>
          <a:endParaRPr lang="en-US" sz="2700" kern="1200" dirty="0">
            <a:latin typeface="Shonar Bangla" pitchFamily="34" charset="0"/>
            <a:cs typeface="Shonar Bangla" pitchFamily="34" charset="0"/>
          </a:endParaRPr>
        </a:p>
      </dsp:txBody>
      <dsp:txXfrm>
        <a:off x="3572061" y="1264617"/>
        <a:ext cx="1165417" cy="9208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38F0F-381D-4878-A637-C271484ABCEA}">
      <dsp:nvSpPr>
        <dsp:cNvPr id="0" name=""/>
        <dsp:cNvSpPr/>
      </dsp:nvSpPr>
      <dsp:spPr>
        <a:xfrm>
          <a:off x="3133713" y="1843568"/>
          <a:ext cx="2595041" cy="25950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err="1" smtClean="0">
              <a:latin typeface="Shonar Bangla" pitchFamily="34" charset="0"/>
              <a:cs typeface="Shonar Bangla" pitchFamily="34" charset="0"/>
            </a:rPr>
            <a:t>আউশ</a:t>
          </a:r>
          <a:r>
            <a:rPr lang="en-US" sz="3200" kern="1200" dirty="0" smtClean="0">
              <a:latin typeface="Shonar Bangla" pitchFamily="34" charset="0"/>
              <a:cs typeface="Shonar Bangla" pitchFamily="34" charset="0"/>
            </a:rPr>
            <a:t> </a:t>
          </a:r>
          <a:r>
            <a:rPr lang="en-US" sz="3200" kern="1200" dirty="0" err="1" smtClean="0">
              <a:latin typeface="Shonar Bangla" pitchFamily="34" charset="0"/>
              <a:cs typeface="Shonar Bangla" pitchFamily="34" charset="0"/>
            </a:rPr>
            <a:t>মৌসুমের</a:t>
          </a:r>
          <a:r>
            <a:rPr lang="en-US" sz="3200" kern="1200" dirty="0" smtClean="0">
              <a:latin typeface="Shonar Bangla" pitchFamily="34" charset="0"/>
              <a:cs typeface="Shonar Bangla" pitchFamily="34" charset="0"/>
            </a:rPr>
            <a:t> </a:t>
          </a:r>
          <a:r>
            <a:rPr lang="en-US" sz="3200" kern="1200" dirty="0" err="1" smtClean="0">
              <a:latin typeface="Shonar Bangla" pitchFamily="34" charset="0"/>
              <a:cs typeface="Shonar Bangla" pitchFamily="34" charset="0"/>
            </a:rPr>
            <a:t>জাত</a:t>
          </a:r>
          <a:r>
            <a:rPr lang="bn-BD" sz="3200" kern="1200" dirty="0" smtClean="0">
              <a:latin typeface="Shonar Bangla" pitchFamily="34" charset="0"/>
              <a:cs typeface="Shonar Bangla" pitchFamily="34" charset="0"/>
            </a:rPr>
            <a:t> (৮ টি)</a:t>
          </a:r>
          <a:endParaRPr lang="en-US" sz="3200" kern="1200" dirty="0">
            <a:latin typeface="Shonar Bangla" pitchFamily="34" charset="0"/>
            <a:cs typeface="Shonar Bangla" pitchFamily="34" charset="0"/>
          </a:endParaRPr>
        </a:p>
      </dsp:txBody>
      <dsp:txXfrm>
        <a:off x="3513748" y="2223603"/>
        <a:ext cx="1834971" cy="1834971"/>
      </dsp:txXfrm>
    </dsp:sp>
    <dsp:sp modelId="{886488C7-B382-4242-B671-43EC9CCAC925}">
      <dsp:nvSpPr>
        <dsp:cNvPr id="0" name=""/>
        <dsp:cNvSpPr/>
      </dsp:nvSpPr>
      <dsp:spPr>
        <a:xfrm rot="12772614">
          <a:off x="1064934" y="1354904"/>
          <a:ext cx="2349910" cy="739586"/>
        </a:xfrm>
        <a:prstGeom prst="leftArrow">
          <a:avLst>
            <a:gd name="adj1" fmla="val 60000"/>
            <a:gd name="adj2" fmla="val 500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a:scene3d>
          <a:camera prst="orthographicFront">
            <a:rot lat="0" lon="0" rev="0"/>
          </a:camera>
          <a:lightRig rig="soft" dir="t">
            <a:rot lat="0" lon="0" rev="0"/>
          </a:lightRig>
        </a:scene3d>
      </dsp:spPr>
      <dsp:style>
        <a:lnRef idx="1">
          <a:schemeClr val="accent6"/>
        </a:lnRef>
        <a:fillRef idx="3">
          <a:schemeClr val="accent6"/>
        </a:fillRef>
        <a:effectRef idx="2">
          <a:schemeClr val="accent6"/>
        </a:effectRef>
        <a:fontRef idx="minor">
          <a:schemeClr val="lt1"/>
        </a:fontRef>
      </dsp:style>
    </dsp:sp>
    <dsp:sp modelId="{648B47F0-E5FC-432B-9038-DBC381DFA1FA}">
      <dsp:nvSpPr>
        <dsp:cNvPr id="0" name=""/>
        <dsp:cNvSpPr/>
      </dsp:nvSpPr>
      <dsp:spPr>
        <a:xfrm>
          <a:off x="20472" y="246571"/>
          <a:ext cx="2465289" cy="1680637"/>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rot lat="0" lon="0" rev="0"/>
          </a:camera>
          <a:lightRig rig="soft" dir="t">
            <a:rot lat="0" lon="0" rev="0"/>
          </a:lightRig>
        </a:scene3d>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buFont typeface="Wingdings" panose="05000000000000000000" pitchFamily="2" charset="2"/>
            <a:buNone/>
          </a:pPr>
          <a:r>
            <a:rPr lang="en-US" sz="3200" kern="1200" dirty="0" smtClean="0">
              <a:latin typeface="Shonar Bangla" pitchFamily="34" charset="0"/>
              <a:cs typeface="Shonar Bangla" pitchFamily="34" charset="0"/>
            </a:rPr>
            <a:t>ব</a:t>
          </a:r>
          <a:r>
            <a:rPr lang="as-IN" sz="3200" kern="1200" dirty="0" smtClean="0">
              <a:latin typeface="Shonar Bangla" pitchFamily="34" charset="0"/>
              <a:cs typeface="Shonar Bangla" pitchFamily="34" charset="0"/>
            </a:rPr>
            <a:t>ি</a:t>
          </a:r>
          <a:r>
            <a:rPr lang="en-US" sz="3200" kern="1200" dirty="0" smtClean="0">
              <a:latin typeface="Shonar Bangla" pitchFamily="34" charset="0"/>
              <a:cs typeface="Shonar Bangla" pitchFamily="34" charset="0"/>
            </a:rPr>
            <a:t>আ</a:t>
          </a:r>
          <a:r>
            <a:rPr lang="as-IN" sz="3200" kern="1200" dirty="0" smtClean="0">
              <a:latin typeface="Shonar Bangla" pitchFamily="34" charset="0"/>
              <a:cs typeface="Shonar Bangla" pitchFamily="34" charset="0"/>
            </a:rPr>
            <a:t>র</a:t>
          </a:r>
          <a:r>
            <a:rPr lang="en-US" sz="3200" kern="1200" dirty="0" smtClean="0">
              <a:latin typeface="Shonar Bangla" pitchFamily="34" charset="0"/>
              <a:cs typeface="Shonar Bangla" pitchFamily="34" charset="0"/>
            </a:rPr>
            <a:t>-</a:t>
          </a:r>
          <a:r>
            <a:rPr lang="as-IN" sz="3200" kern="1200" dirty="0" smtClean="0">
              <a:latin typeface="Shonar Bangla" pitchFamily="34" charset="0"/>
              <a:cs typeface="Shonar Bangla" pitchFamily="34" charset="0"/>
            </a:rPr>
            <a:t>২</a:t>
          </a:r>
          <a:r>
            <a:rPr lang="en-US" sz="3200" kern="1200" dirty="0" smtClean="0">
              <a:latin typeface="Shonar Bangla" pitchFamily="34" charset="0"/>
              <a:cs typeface="Shonar Bangla" pitchFamily="34" charset="0"/>
            </a:rPr>
            <a:t>০</a:t>
          </a:r>
        </a:p>
        <a:p>
          <a:pPr lvl="0" algn="ctr" defTabSz="1422400">
            <a:lnSpc>
              <a:spcPct val="90000"/>
            </a:lnSpc>
            <a:spcBef>
              <a:spcPct val="0"/>
            </a:spcBef>
            <a:spcAft>
              <a:spcPct val="35000"/>
            </a:spcAft>
            <a:buFont typeface="Wingdings" panose="05000000000000000000" pitchFamily="2" charset="2"/>
            <a:buNone/>
          </a:pPr>
          <a:r>
            <a:rPr lang="en-US" sz="3200" kern="1200" dirty="0" smtClean="0">
              <a:latin typeface="Shonar Bangla" pitchFamily="34" charset="0"/>
              <a:cs typeface="Shonar Bangla" pitchFamily="34" charset="0"/>
            </a:rPr>
            <a:t>(</a:t>
          </a:r>
          <a:r>
            <a:rPr lang="as-IN" sz="3200" kern="1200" dirty="0" smtClean="0">
              <a:latin typeface="Shonar Bangla" pitchFamily="34" charset="0"/>
              <a:cs typeface="Shonar Bangla" pitchFamily="34" charset="0"/>
            </a:rPr>
            <a:t>ন</a:t>
          </a:r>
          <a:r>
            <a:rPr lang="en-US" sz="3200" kern="1200" dirty="0" smtClean="0">
              <a:latin typeface="Shonar Bangla" pitchFamily="34" charset="0"/>
              <a:cs typeface="Shonar Bangla" pitchFamily="34" charset="0"/>
            </a:rPr>
            <a:t>ি</a:t>
          </a:r>
          <a:r>
            <a:rPr lang="as-IN" sz="3200" kern="1200" dirty="0" smtClean="0">
              <a:latin typeface="Shonar Bangla" pitchFamily="34" charset="0"/>
              <a:cs typeface="Shonar Bangla" pitchFamily="34" charset="0"/>
            </a:rPr>
            <a:t>জ</a:t>
          </a:r>
          <a:r>
            <a:rPr lang="en-US" sz="3200" kern="1200" dirty="0" smtClean="0">
              <a:latin typeface="Shonar Bangla" pitchFamily="34" charset="0"/>
              <a:cs typeface="Shonar Bangla" pitchFamily="34" charset="0"/>
            </a:rPr>
            <a:t>া</a:t>
          </a:r>
          <a:r>
            <a:rPr lang="as-IN" sz="3200" kern="1200" dirty="0" smtClean="0">
              <a:latin typeface="Shonar Bangla" pitchFamily="34" charset="0"/>
              <a:cs typeface="Shonar Bangla" pitchFamily="34" charset="0"/>
            </a:rPr>
            <a:t>ম</a:t>
          </a:r>
          <a:r>
            <a:rPr lang="en-US" sz="3200" kern="1200" dirty="0" smtClean="0">
              <a:latin typeface="Shonar Bangla" pitchFamily="34" charset="0"/>
              <a:cs typeface="Shonar Bangla" pitchFamily="34" charset="0"/>
            </a:rPr>
            <a:t>ী)</a:t>
          </a:r>
          <a:endParaRPr lang="en-US" sz="3200" kern="1200" dirty="0">
            <a:latin typeface="Shonar Bangla" pitchFamily="34" charset="0"/>
            <a:cs typeface="Shonar Bangla" pitchFamily="34" charset="0"/>
          </a:endParaRPr>
        </a:p>
      </dsp:txBody>
      <dsp:txXfrm>
        <a:off x="69696" y="295795"/>
        <a:ext cx="2366841" cy="1582189"/>
      </dsp:txXfrm>
    </dsp:sp>
    <dsp:sp modelId="{C82C8AF6-2B35-4393-9BF6-BDD43A0D83E6}">
      <dsp:nvSpPr>
        <dsp:cNvPr id="0" name=""/>
        <dsp:cNvSpPr/>
      </dsp:nvSpPr>
      <dsp:spPr>
        <a:xfrm rot="19627386">
          <a:off x="5447622" y="1354904"/>
          <a:ext cx="2349910" cy="739586"/>
        </a:xfrm>
        <a:prstGeom prst="leftArrow">
          <a:avLst>
            <a:gd name="adj1" fmla="val 60000"/>
            <a:gd name="adj2" fmla="val 500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a:scene3d>
          <a:camera prst="orthographicFront">
            <a:rot lat="0" lon="0" rev="0"/>
          </a:camera>
          <a:lightRig rig="soft" dir="t">
            <a:rot lat="0" lon="0" rev="0"/>
          </a:lightRig>
        </a:scene3d>
      </dsp:spPr>
      <dsp:style>
        <a:lnRef idx="1">
          <a:schemeClr val="accent6"/>
        </a:lnRef>
        <a:fillRef idx="3">
          <a:schemeClr val="accent6"/>
        </a:fillRef>
        <a:effectRef idx="2">
          <a:schemeClr val="accent6"/>
        </a:effectRef>
        <a:fontRef idx="minor">
          <a:schemeClr val="lt1"/>
        </a:fontRef>
      </dsp:style>
    </dsp:sp>
    <dsp:sp modelId="{10D36E0A-65F2-4B42-BD0A-2FDB6D59C2F8}">
      <dsp:nvSpPr>
        <dsp:cNvPr id="0" name=""/>
        <dsp:cNvSpPr/>
      </dsp:nvSpPr>
      <dsp:spPr>
        <a:xfrm>
          <a:off x="6376706" y="246571"/>
          <a:ext cx="2465289" cy="1680637"/>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a:scene3d>
          <a:camera prst="orthographicFront">
            <a:rot lat="0" lon="0" rev="0"/>
          </a:camera>
          <a:lightRig rig="soft" dir="t">
            <a:rot lat="0" lon="0" rev="0"/>
          </a:lightRig>
        </a:scene3d>
      </dsp:spPr>
      <dsp:style>
        <a:lnRef idx="1">
          <a:schemeClr val="accent4"/>
        </a:lnRef>
        <a:fillRef idx="3">
          <a:schemeClr val="accent4"/>
        </a:fillRef>
        <a:effectRef idx="2">
          <a:schemeClr val="accent4"/>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buFont typeface="Wingdings" panose="05000000000000000000" pitchFamily="2" charset="2"/>
            <a:buNone/>
          </a:pPr>
          <a:r>
            <a:rPr lang="en-US" sz="3200" kern="1200" dirty="0" smtClean="0">
              <a:solidFill>
                <a:schemeClr val="tx1"/>
              </a:solidFill>
              <a:latin typeface="Shonar Bangla" pitchFamily="34" charset="0"/>
              <a:cs typeface="Shonar Bangla" pitchFamily="34" charset="0"/>
            </a:rPr>
            <a:t> </a:t>
          </a:r>
          <a:r>
            <a:rPr lang="en-US" sz="3200" kern="1200" dirty="0" err="1" smtClean="0">
              <a:solidFill>
                <a:schemeClr val="tx1"/>
              </a:solidFill>
              <a:latin typeface="Shonar Bangla" pitchFamily="34" charset="0"/>
              <a:cs typeface="Shonar Bangla" pitchFamily="34" charset="0"/>
            </a:rPr>
            <a:t>বিআর</a:t>
          </a:r>
          <a:r>
            <a:rPr lang="en-US" sz="3200" kern="1200" dirty="0" smtClean="0">
              <a:solidFill>
                <a:schemeClr val="tx1"/>
              </a:solidFill>
              <a:latin typeface="Shonar Bangla" pitchFamily="34" charset="0"/>
              <a:cs typeface="Shonar Bangla" pitchFamily="34" charset="0"/>
            </a:rPr>
            <a:t> -২১</a:t>
          </a:r>
        </a:p>
        <a:p>
          <a:pPr lvl="0" algn="ctr" defTabSz="1422400">
            <a:lnSpc>
              <a:spcPct val="90000"/>
            </a:lnSpc>
            <a:spcBef>
              <a:spcPct val="0"/>
            </a:spcBef>
            <a:spcAft>
              <a:spcPct val="35000"/>
            </a:spcAft>
            <a:buFont typeface="Wingdings" panose="05000000000000000000" pitchFamily="2" charset="2"/>
            <a:buNone/>
          </a:pPr>
          <a:r>
            <a:rPr lang="en-US" sz="3200" kern="1200" dirty="0" smtClean="0">
              <a:solidFill>
                <a:schemeClr val="tx1"/>
              </a:solidFill>
              <a:latin typeface="Shonar Bangla" pitchFamily="34" charset="0"/>
              <a:cs typeface="Shonar Bangla" pitchFamily="34" charset="0"/>
            </a:rPr>
            <a:t>(</a:t>
          </a:r>
          <a:r>
            <a:rPr lang="en-US" sz="3200" kern="1200" dirty="0" err="1" smtClean="0">
              <a:solidFill>
                <a:schemeClr val="tx1"/>
              </a:solidFill>
              <a:latin typeface="Shonar Bangla" pitchFamily="34" charset="0"/>
              <a:cs typeface="Shonar Bangla" pitchFamily="34" charset="0"/>
            </a:rPr>
            <a:t>নিয়ামত</a:t>
          </a:r>
          <a:r>
            <a:rPr lang="en-US" sz="3200" kern="1200" dirty="0" smtClean="0">
              <a:solidFill>
                <a:schemeClr val="tx1"/>
              </a:solidFill>
              <a:latin typeface="Shonar Bangla" pitchFamily="34" charset="0"/>
              <a:cs typeface="Shonar Bangla" pitchFamily="34" charset="0"/>
            </a:rPr>
            <a:t>)</a:t>
          </a:r>
          <a:endParaRPr lang="en-US" sz="3200" kern="1200" dirty="0">
            <a:solidFill>
              <a:schemeClr val="tx1"/>
            </a:solidFill>
            <a:latin typeface="Shonar Bangla" pitchFamily="34" charset="0"/>
            <a:cs typeface="Shonar Bangla" pitchFamily="34" charset="0"/>
          </a:endParaRPr>
        </a:p>
      </dsp:txBody>
      <dsp:txXfrm>
        <a:off x="6425930" y="295795"/>
        <a:ext cx="2366841" cy="15821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812D1-415F-4336-9831-DAAB84450E2F}">
      <dsp:nvSpPr>
        <dsp:cNvPr id="0" name=""/>
        <dsp:cNvSpPr/>
      </dsp:nvSpPr>
      <dsp:spPr>
        <a:xfrm>
          <a:off x="3440537" y="2879973"/>
          <a:ext cx="2358173" cy="2358173"/>
        </a:xfrm>
        <a:prstGeom prst="ellipse">
          <a:avLst/>
        </a:prstGeom>
        <a:solidFill>
          <a:schemeClr val="lt1"/>
        </a:solidFill>
        <a:ln w="76200" cap="flat" cmpd="sng" algn="ctr">
          <a:solidFill>
            <a:srgbClr val="FF0000"/>
          </a:solidFill>
          <a:prstDash val="solid"/>
          <a:miter lim="800000"/>
        </a:ln>
        <a:effectLst/>
        <a:scene3d>
          <a:camera prst="orthographicFront">
            <a:rot lat="0" lon="0" rev="0"/>
          </a:camera>
          <a:lightRig rig="glow" dir="t">
            <a:rot lat="0" lon="0" rev="14100000"/>
          </a:lightRig>
        </a:scene3d>
      </dsp:spPr>
      <dsp:style>
        <a:lnRef idx="2">
          <a:schemeClr val="accent2"/>
        </a:lnRef>
        <a:fillRef idx="1">
          <a:schemeClr val="lt1"/>
        </a:fillRef>
        <a:effectRef idx="0">
          <a:schemeClr val="accent2"/>
        </a:effectRef>
        <a:fontRef idx="minor">
          <a:schemeClr val="dk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b="1" kern="1200" dirty="0" err="1" smtClean="0">
              <a:latin typeface="Shonar Bangla" pitchFamily="34" charset="0"/>
              <a:cs typeface="Shonar Bangla" pitchFamily="34" charset="0"/>
            </a:rPr>
            <a:t>আমন</a:t>
          </a:r>
          <a:r>
            <a:rPr lang="en-US" sz="3500" b="1" kern="1200" dirty="0" smtClean="0">
              <a:latin typeface="Shonar Bangla" pitchFamily="34" charset="0"/>
              <a:cs typeface="Shonar Bangla" pitchFamily="34" charset="0"/>
            </a:rPr>
            <a:t> </a:t>
          </a:r>
          <a:r>
            <a:rPr lang="en-US" sz="3500" b="1" kern="1200" dirty="0" err="1" smtClean="0">
              <a:latin typeface="Shonar Bangla" pitchFamily="34" charset="0"/>
              <a:cs typeface="Shonar Bangla" pitchFamily="34" charset="0"/>
            </a:rPr>
            <a:t>মৌসুমের</a:t>
          </a:r>
          <a:r>
            <a:rPr lang="en-US" sz="3500" b="1" kern="1200" dirty="0" smtClean="0">
              <a:latin typeface="Shonar Bangla" pitchFamily="34" charset="0"/>
              <a:cs typeface="Shonar Bangla" pitchFamily="34" charset="0"/>
            </a:rPr>
            <a:t> </a:t>
          </a:r>
          <a:r>
            <a:rPr lang="en-US" sz="3500" b="1" kern="1200" dirty="0" err="1" smtClean="0">
              <a:latin typeface="Shonar Bangla" pitchFamily="34" charset="0"/>
              <a:cs typeface="Shonar Bangla" pitchFamily="34" charset="0"/>
            </a:rPr>
            <a:t>জাত</a:t>
          </a:r>
          <a:r>
            <a:rPr lang="bn-BD" sz="3500" b="1" kern="1200" dirty="0" smtClean="0">
              <a:latin typeface="Shonar Bangla" pitchFamily="34" charset="0"/>
              <a:cs typeface="Shonar Bangla" pitchFamily="34" charset="0"/>
            </a:rPr>
            <a:t> (২৭)</a:t>
          </a:r>
          <a:endParaRPr lang="en-US" sz="3500" b="1" kern="1200" dirty="0">
            <a:latin typeface="Shonar Bangla" pitchFamily="34" charset="0"/>
            <a:cs typeface="Shonar Bangla" pitchFamily="34" charset="0"/>
          </a:endParaRPr>
        </a:p>
      </dsp:txBody>
      <dsp:txXfrm>
        <a:off x="3785883" y="3225319"/>
        <a:ext cx="1667481" cy="1667481"/>
      </dsp:txXfrm>
    </dsp:sp>
    <dsp:sp modelId="{236A7E7C-7671-404C-BCF9-D97C1313FE86}">
      <dsp:nvSpPr>
        <dsp:cNvPr id="0" name=""/>
        <dsp:cNvSpPr/>
      </dsp:nvSpPr>
      <dsp:spPr>
        <a:xfrm rot="10800000">
          <a:off x="1046576" y="3635223"/>
          <a:ext cx="2262293" cy="884907"/>
        </a:xfrm>
        <a:prstGeom prst="leftArrow">
          <a:avLst>
            <a:gd name="adj1" fmla="val 60000"/>
            <a:gd name="adj2" fmla="val 50000"/>
          </a:avLst>
        </a:prstGeom>
        <a:solidFill>
          <a:schemeClr val="dk1"/>
        </a:solidFill>
        <a:ln w="12700" cap="flat" cmpd="sng" algn="ctr">
          <a:solidFill>
            <a:schemeClr val="dk1">
              <a:shade val="50000"/>
            </a:schemeClr>
          </a:solidFill>
          <a:prstDash val="solid"/>
          <a:miter lim="800000"/>
        </a:ln>
        <a:effectLst/>
        <a:scene3d>
          <a:camera prst="orthographicFront">
            <a:rot lat="0" lon="0" rev="0"/>
          </a:camera>
          <a:lightRig rig="glow" dir="t">
            <a:rot lat="0" lon="0" rev="14100000"/>
          </a:lightRig>
        </a:scene3d>
      </dsp:spPr>
      <dsp:style>
        <a:lnRef idx="2">
          <a:schemeClr val="dk1">
            <a:shade val="50000"/>
          </a:schemeClr>
        </a:lnRef>
        <a:fillRef idx="1">
          <a:schemeClr val="dk1"/>
        </a:fillRef>
        <a:effectRef idx="0">
          <a:schemeClr val="dk1"/>
        </a:effectRef>
        <a:fontRef idx="minor">
          <a:schemeClr val="lt1"/>
        </a:fontRef>
      </dsp:style>
    </dsp:sp>
    <dsp:sp modelId="{A14D5C8B-BE28-4F68-85C3-1241C192CB02}">
      <dsp:nvSpPr>
        <dsp:cNvPr id="0" name=""/>
        <dsp:cNvSpPr/>
      </dsp:nvSpPr>
      <dsp:spPr>
        <a:xfrm>
          <a:off x="221215" y="3398772"/>
          <a:ext cx="1650721" cy="1320577"/>
        </a:xfrm>
        <a:prstGeom prst="roundRect">
          <a:avLst>
            <a:gd name="adj" fmla="val 10000"/>
          </a:avLst>
        </a:prstGeom>
        <a:solidFill>
          <a:schemeClr val="accent6"/>
        </a:solidFill>
        <a:ln w="19050" cap="flat" cmpd="sng" algn="ctr">
          <a:solidFill>
            <a:schemeClr val="lt1"/>
          </a:solidFill>
          <a:prstDash val="solid"/>
          <a:miter lim="800000"/>
        </a:ln>
        <a:effectLst/>
        <a:scene3d>
          <a:camera prst="orthographicFront">
            <a:rot lat="0" lon="0" rev="0"/>
          </a:camera>
          <a:lightRig rig="glow" dir="t">
            <a:rot lat="0" lon="0" rev="141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b="1" kern="1200" dirty="0" smtClean="0">
              <a:latin typeface="Shonar Bangla" pitchFamily="34" charset="0"/>
              <a:cs typeface="Shonar Bangla" pitchFamily="34" charset="0"/>
            </a:rPr>
            <a:t>ব</a:t>
          </a:r>
          <a:r>
            <a:rPr lang="as-IN" sz="3200" b="1" kern="1200" dirty="0" smtClean="0">
              <a:latin typeface="Shonar Bangla" pitchFamily="34" charset="0"/>
              <a:cs typeface="Shonar Bangla" pitchFamily="34" charset="0"/>
            </a:rPr>
            <a:t>ি</a:t>
          </a:r>
          <a:r>
            <a:rPr lang="en-US" sz="3200" b="1" kern="1200" dirty="0" smtClean="0">
              <a:latin typeface="Shonar Bangla" pitchFamily="34" charset="0"/>
              <a:cs typeface="Shonar Bangla" pitchFamily="34" charset="0"/>
            </a:rPr>
            <a:t>আ</a:t>
          </a:r>
          <a:r>
            <a:rPr lang="as-IN" sz="3200" b="1" kern="1200" dirty="0" smtClean="0">
              <a:latin typeface="Shonar Bangla" pitchFamily="34" charset="0"/>
              <a:cs typeface="Shonar Bangla" pitchFamily="34" charset="0"/>
            </a:rPr>
            <a:t>র</a:t>
          </a:r>
          <a:r>
            <a:rPr lang="en-US" sz="3200" b="1" kern="1200" dirty="0" smtClean="0">
              <a:latin typeface="Shonar Bangla" pitchFamily="34" charset="0"/>
              <a:cs typeface="Shonar Bangla" pitchFamily="34" charset="0"/>
            </a:rPr>
            <a:t>-৫ (</a:t>
          </a:r>
          <a:r>
            <a:rPr lang="en-US" sz="3200" b="1" kern="1200" dirty="0" err="1" smtClean="0">
              <a:latin typeface="Shonar Bangla" pitchFamily="34" charset="0"/>
              <a:cs typeface="Shonar Bangla" pitchFamily="34" charset="0"/>
            </a:rPr>
            <a:t>দুলাভোগ</a:t>
          </a:r>
          <a:r>
            <a:rPr lang="en-US" sz="3200" b="1" kern="1200" dirty="0" smtClean="0">
              <a:latin typeface="Shonar Bangla" pitchFamily="34" charset="0"/>
              <a:cs typeface="Shonar Bangla" pitchFamily="34" charset="0"/>
            </a:rPr>
            <a:t>) </a:t>
          </a:r>
          <a:endParaRPr lang="en-US" sz="3200" b="1" kern="1200" dirty="0">
            <a:latin typeface="Shonar Bangla" pitchFamily="34" charset="0"/>
            <a:cs typeface="Shonar Bangla" pitchFamily="34" charset="0"/>
          </a:endParaRPr>
        </a:p>
      </dsp:txBody>
      <dsp:txXfrm>
        <a:off x="259893" y="3437450"/>
        <a:ext cx="1573365" cy="1243221"/>
      </dsp:txXfrm>
    </dsp:sp>
    <dsp:sp modelId="{92DAB841-B078-4197-998E-27A0AA9E0809}">
      <dsp:nvSpPr>
        <dsp:cNvPr id="0" name=""/>
        <dsp:cNvSpPr/>
      </dsp:nvSpPr>
      <dsp:spPr>
        <a:xfrm rot="12960000">
          <a:off x="1512938" y="2199910"/>
          <a:ext cx="2262293" cy="884907"/>
        </a:xfrm>
        <a:prstGeom prst="leftArrow">
          <a:avLst>
            <a:gd name="adj1" fmla="val 60000"/>
            <a:gd name="adj2" fmla="val 50000"/>
          </a:avLst>
        </a:prstGeom>
        <a:solidFill>
          <a:schemeClr val="accent1"/>
        </a:solidFill>
        <a:ln w="12700" cap="flat" cmpd="sng" algn="ctr">
          <a:solidFill>
            <a:schemeClr val="accent1">
              <a:shade val="50000"/>
            </a:schemeClr>
          </a:solidFill>
          <a:prstDash val="solid"/>
          <a:miter lim="800000"/>
        </a:ln>
        <a:effectLst/>
        <a:scene3d>
          <a:camera prst="orthographicFront">
            <a:rot lat="0" lon="0" rev="0"/>
          </a:camera>
          <a:lightRig rig="glow" dir="t">
            <a:rot lat="0" lon="0" rev="14100000"/>
          </a:lightRig>
        </a:scene3d>
      </dsp:spPr>
      <dsp:style>
        <a:lnRef idx="2">
          <a:schemeClr val="accent1">
            <a:shade val="50000"/>
          </a:schemeClr>
        </a:lnRef>
        <a:fillRef idx="1">
          <a:schemeClr val="accent1"/>
        </a:fillRef>
        <a:effectRef idx="0">
          <a:schemeClr val="accent1"/>
        </a:effectRef>
        <a:fontRef idx="minor">
          <a:schemeClr val="lt1"/>
        </a:fontRef>
      </dsp:style>
    </dsp:sp>
    <dsp:sp modelId="{5F50ACD2-36D5-4BA9-8F4C-091E7B915B97}">
      <dsp:nvSpPr>
        <dsp:cNvPr id="0" name=""/>
        <dsp:cNvSpPr/>
      </dsp:nvSpPr>
      <dsp:spPr>
        <a:xfrm>
          <a:off x="903606" y="1298587"/>
          <a:ext cx="1650721" cy="1320577"/>
        </a:xfrm>
        <a:prstGeom prst="roundRect">
          <a:avLst>
            <a:gd name="adj" fmla="val 10000"/>
          </a:avLst>
        </a:prstGeom>
        <a:solidFill>
          <a:schemeClr val="accent4"/>
        </a:solidFill>
        <a:ln w="19050" cap="flat" cmpd="sng" algn="ctr">
          <a:solidFill>
            <a:schemeClr val="lt1"/>
          </a:solidFill>
          <a:prstDash val="solid"/>
          <a:miter lim="800000"/>
        </a:ln>
        <a:effectLst/>
        <a:scene3d>
          <a:camera prst="orthographicFront">
            <a:rot lat="0" lon="0" rev="0"/>
          </a:camera>
          <a:lightRig rig="glow" dir="t">
            <a:rot lat="0" lon="0" rev="14100000"/>
          </a:lightRig>
        </a:scene3d>
      </dsp:spPr>
      <dsp:style>
        <a:lnRef idx="3">
          <a:schemeClr val="lt1"/>
        </a:lnRef>
        <a:fillRef idx="1">
          <a:schemeClr val="accent4"/>
        </a:fillRef>
        <a:effectRef idx="1">
          <a:schemeClr val="accent4"/>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buFont typeface="Wingdings" panose="05000000000000000000" pitchFamily="2" charset="2"/>
            <a:buNone/>
          </a:pPr>
          <a:r>
            <a:rPr lang="en-US" sz="3200" b="1" kern="1200" dirty="0" smtClean="0">
              <a:latin typeface="Shonar Bangla" pitchFamily="34" charset="0"/>
              <a:cs typeface="Shonar Bangla" pitchFamily="34" charset="0"/>
            </a:rPr>
            <a:t>ব</a:t>
          </a:r>
          <a:r>
            <a:rPr lang="as-IN" sz="3200" b="1" kern="1200" dirty="0" smtClean="0">
              <a:latin typeface="Shonar Bangla" pitchFamily="34" charset="0"/>
              <a:cs typeface="Shonar Bangla" pitchFamily="34" charset="0"/>
            </a:rPr>
            <a:t>ি</a:t>
          </a:r>
          <a:r>
            <a:rPr lang="en-US" sz="3200" b="1" kern="1200" dirty="0" smtClean="0">
              <a:latin typeface="Shonar Bangla" pitchFamily="34" charset="0"/>
              <a:cs typeface="Shonar Bangla" pitchFamily="34" charset="0"/>
            </a:rPr>
            <a:t>আ</a:t>
          </a:r>
          <a:r>
            <a:rPr lang="as-IN" sz="3200" b="1" kern="1200" dirty="0" smtClean="0">
              <a:latin typeface="Shonar Bangla" pitchFamily="34" charset="0"/>
              <a:cs typeface="Shonar Bangla" pitchFamily="34" charset="0"/>
            </a:rPr>
            <a:t>র</a:t>
          </a:r>
          <a:r>
            <a:rPr lang="en-US" sz="3200" b="1" kern="1200" dirty="0" smtClean="0">
              <a:latin typeface="Shonar Bangla" pitchFamily="34" charset="0"/>
              <a:cs typeface="Shonar Bangla" pitchFamily="34" charset="0"/>
            </a:rPr>
            <a:t>-১১ (</a:t>
          </a:r>
          <a:r>
            <a:rPr lang="en-US" sz="3200" b="1" kern="1200" dirty="0" err="1" smtClean="0">
              <a:latin typeface="Shonar Bangla" pitchFamily="34" charset="0"/>
              <a:cs typeface="Shonar Bangla" pitchFamily="34" charset="0"/>
            </a:rPr>
            <a:t>মুক্তা</a:t>
          </a:r>
          <a:r>
            <a:rPr lang="en-US" sz="3200" b="1" kern="1200" dirty="0" smtClean="0">
              <a:latin typeface="Shonar Bangla" pitchFamily="34" charset="0"/>
              <a:cs typeface="Shonar Bangla" pitchFamily="34" charset="0"/>
            </a:rPr>
            <a:t>)</a:t>
          </a:r>
          <a:endParaRPr lang="en-US" sz="3200" b="1" kern="1200" dirty="0">
            <a:latin typeface="Shonar Bangla" pitchFamily="34" charset="0"/>
            <a:cs typeface="Shonar Bangla" pitchFamily="34" charset="0"/>
          </a:endParaRPr>
        </a:p>
      </dsp:txBody>
      <dsp:txXfrm>
        <a:off x="942284" y="1337265"/>
        <a:ext cx="1573365" cy="1243221"/>
      </dsp:txXfrm>
    </dsp:sp>
    <dsp:sp modelId="{4C5A3088-094F-44A6-B917-9E3BC3D76DA7}">
      <dsp:nvSpPr>
        <dsp:cNvPr id="0" name=""/>
        <dsp:cNvSpPr/>
      </dsp:nvSpPr>
      <dsp:spPr>
        <a:xfrm rot="15120000">
          <a:off x="2733888" y="1312837"/>
          <a:ext cx="2262293" cy="884907"/>
        </a:xfrm>
        <a:prstGeom prst="leftArrow">
          <a:avLst>
            <a:gd name="adj1" fmla="val 60000"/>
            <a:gd name="adj2" fmla="val 50000"/>
          </a:avLst>
        </a:prstGeom>
        <a:solidFill>
          <a:schemeClr val="accent2"/>
        </a:solidFill>
        <a:ln w="12700" cap="flat" cmpd="sng" algn="ctr">
          <a:solidFill>
            <a:schemeClr val="accent2">
              <a:shade val="50000"/>
            </a:schemeClr>
          </a:solidFill>
          <a:prstDash val="solid"/>
          <a:miter lim="800000"/>
        </a:ln>
        <a:effectLst/>
        <a:scene3d>
          <a:camera prst="orthographicFront">
            <a:rot lat="0" lon="0" rev="0"/>
          </a:camera>
          <a:lightRig rig="glow" dir="t">
            <a:rot lat="0" lon="0" rev="14100000"/>
          </a:lightRig>
        </a:scene3d>
      </dsp:spPr>
      <dsp:style>
        <a:lnRef idx="2">
          <a:schemeClr val="accent2">
            <a:shade val="50000"/>
          </a:schemeClr>
        </a:lnRef>
        <a:fillRef idx="1">
          <a:schemeClr val="accent2"/>
        </a:fillRef>
        <a:effectRef idx="0">
          <a:schemeClr val="accent2"/>
        </a:effectRef>
        <a:fontRef idx="minor">
          <a:schemeClr val="lt1"/>
        </a:fontRef>
      </dsp:style>
    </dsp:sp>
    <dsp:sp modelId="{47DE6235-1F14-4AC1-88CF-9385EE195DF0}">
      <dsp:nvSpPr>
        <dsp:cNvPr id="0" name=""/>
        <dsp:cNvSpPr/>
      </dsp:nvSpPr>
      <dsp:spPr>
        <a:xfrm>
          <a:off x="2690131" y="601"/>
          <a:ext cx="1650721" cy="1320577"/>
        </a:xfrm>
        <a:prstGeom prst="roundRect">
          <a:avLst>
            <a:gd name="adj" fmla="val 10000"/>
          </a:avLst>
        </a:prstGeom>
        <a:solidFill>
          <a:schemeClr val="accent3"/>
        </a:solidFill>
        <a:ln w="19050" cap="flat" cmpd="sng" algn="ctr">
          <a:solidFill>
            <a:schemeClr val="lt1"/>
          </a:solidFill>
          <a:prstDash val="solid"/>
          <a:miter lim="800000"/>
        </a:ln>
        <a:effectLst/>
        <a:scene3d>
          <a:camera prst="orthographicFront">
            <a:rot lat="0" lon="0" rev="0"/>
          </a:camera>
          <a:lightRig rig="glow" dir="t">
            <a:rot lat="0" lon="0" rev="14100000"/>
          </a:lightRig>
        </a:scene3d>
      </dsp:spPr>
      <dsp:style>
        <a:lnRef idx="3">
          <a:schemeClr val="lt1"/>
        </a:lnRef>
        <a:fillRef idx="1">
          <a:schemeClr val="accent3"/>
        </a:fillRef>
        <a:effectRef idx="1">
          <a:schemeClr val="accent3"/>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b="1" kern="1200" dirty="0" smtClean="0">
              <a:latin typeface="Shonar Bangla" pitchFamily="34" charset="0"/>
              <a:cs typeface="Shonar Bangla" pitchFamily="34" charset="0"/>
            </a:rPr>
            <a:t>ব</a:t>
          </a:r>
          <a:r>
            <a:rPr lang="as-IN" sz="3200" b="1" kern="1200" dirty="0" smtClean="0">
              <a:latin typeface="Shonar Bangla" pitchFamily="34" charset="0"/>
              <a:cs typeface="Shonar Bangla" pitchFamily="34" charset="0"/>
            </a:rPr>
            <a:t>ি</a:t>
          </a:r>
          <a:r>
            <a:rPr lang="en-US" sz="3200" b="1" kern="1200" dirty="0" smtClean="0">
              <a:latin typeface="Shonar Bangla" pitchFamily="34" charset="0"/>
              <a:cs typeface="Shonar Bangla" pitchFamily="34" charset="0"/>
            </a:rPr>
            <a:t>আ</a:t>
          </a:r>
          <a:r>
            <a:rPr lang="as-IN" sz="3200" b="1" kern="1200" dirty="0" smtClean="0">
              <a:latin typeface="Shonar Bangla" pitchFamily="34" charset="0"/>
              <a:cs typeface="Shonar Bangla" pitchFamily="34" charset="0"/>
            </a:rPr>
            <a:t>র</a:t>
          </a:r>
          <a:r>
            <a:rPr lang="en-US" sz="3200" b="1" kern="1200" dirty="0" smtClean="0">
              <a:latin typeface="Shonar Bangla" pitchFamily="34" charset="0"/>
              <a:cs typeface="Shonar Bangla" pitchFamily="34" charset="0"/>
            </a:rPr>
            <a:t>-</a:t>
          </a:r>
          <a:r>
            <a:rPr lang="as-IN" sz="3200" b="1" kern="1200" dirty="0" smtClean="0">
              <a:latin typeface="Shonar Bangla" pitchFamily="34" charset="0"/>
              <a:cs typeface="Shonar Bangla" pitchFamily="34" charset="0"/>
            </a:rPr>
            <a:t>২</a:t>
          </a:r>
          <a:r>
            <a:rPr lang="en-US" sz="3200" b="1" kern="1200" dirty="0" smtClean="0">
              <a:latin typeface="Shonar Bangla" pitchFamily="34" charset="0"/>
              <a:cs typeface="Shonar Bangla" pitchFamily="34" charset="0"/>
            </a:rPr>
            <a:t>২ (</a:t>
          </a:r>
          <a:r>
            <a:rPr lang="en-US" sz="3200" b="1" kern="1200" dirty="0" err="1" smtClean="0">
              <a:latin typeface="Shonar Bangla" pitchFamily="34" charset="0"/>
              <a:cs typeface="Shonar Bangla" pitchFamily="34" charset="0"/>
            </a:rPr>
            <a:t>কিরণ</a:t>
          </a:r>
          <a:r>
            <a:rPr lang="en-US" sz="3200" b="1" kern="1200" dirty="0" smtClean="0">
              <a:latin typeface="Shonar Bangla" pitchFamily="34" charset="0"/>
              <a:cs typeface="Shonar Bangla" pitchFamily="34" charset="0"/>
            </a:rPr>
            <a:t>)</a:t>
          </a:r>
          <a:endParaRPr lang="en-US" sz="3200" b="1" kern="1200" dirty="0">
            <a:latin typeface="Shonar Bangla" pitchFamily="34" charset="0"/>
            <a:cs typeface="Shonar Bangla" pitchFamily="34" charset="0"/>
          </a:endParaRPr>
        </a:p>
      </dsp:txBody>
      <dsp:txXfrm>
        <a:off x="2728809" y="39279"/>
        <a:ext cx="1573365" cy="1243221"/>
      </dsp:txXfrm>
    </dsp:sp>
    <dsp:sp modelId="{01985160-5BAB-4007-95A6-B32FF74B2B58}">
      <dsp:nvSpPr>
        <dsp:cNvPr id="0" name=""/>
        <dsp:cNvSpPr/>
      </dsp:nvSpPr>
      <dsp:spPr>
        <a:xfrm rot="17280000">
          <a:off x="4243066" y="1312837"/>
          <a:ext cx="2262293" cy="884907"/>
        </a:xfrm>
        <a:prstGeom prst="leftArrow">
          <a:avLst>
            <a:gd name="adj1" fmla="val 60000"/>
            <a:gd name="adj2" fmla="val 50000"/>
          </a:avLst>
        </a:prstGeom>
        <a:solidFill>
          <a:schemeClr val="accent3"/>
        </a:solidFill>
        <a:ln w="12700" cap="flat" cmpd="sng" algn="ctr">
          <a:solidFill>
            <a:schemeClr val="accent3">
              <a:shade val="50000"/>
            </a:schemeClr>
          </a:solidFill>
          <a:prstDash val="solid"/>
          <a:miter lim="800000"/>
        </a:ln>
        <a:effectLst/>
        <a:scene3d>
          <a:camera prst="orthographicFront">
            <a:rot lat="0" lon="0" rev="0"/>
          </a:camera>
          <a:lightRig rig="glow" dir="t">
            <a:rot lat="0" lon="0" rev="14100000"/>
          </a:lightRig>
        </a:scene3d>
      </dsp:spPr>
      <dsp:style>
        <a:lnRef idx="2">
          <a:schemeClr val="accent3">
            <a:shade val="50000"/>
          </a:schemeClr>
        </a:lnRef>
        <a:fillRef idx="1">
          <a:schemeClr val="accent3"/>
        </a:fillRef>
        <a:effectRef idx="0">
          <a:schemeClr val="accent3"/>
        </a:effectRef>
        <a:fontRef idx="minor">
          <a:schemeClr val="lt1"/>
        </a:fontRef>
      </dsp:style>
    </dsp:sp>
    <dsp:sp modelId="{18A9E272-47B2-4833-94CA-50501554A815}">
      <dsp:nvSpPr>
        <dsp:cNvPr id="0" name=""/>
        <dsp:cNvSpPr/>
      </dsp:nvSpPr>
      <dsp:spPr>
        <a:xfrm>
          <a:off x="4898396" y="601"/>
          <a:ext cx="1650721" cy="1320577"/>
        </a:xfrm>
        <a:prstGeom prst="roundRect">
          <a:avLst>
            <a:gd name="adj" fmla="val 10000"/>
          </a:avLst>
        </a:prstGeom>
        <a:solidFill>
          <a:schemeClr val="accent2"/>
        </a:solidFill>
        <a:ln w="19050" cap="flat" cmpd="sng" algn="ctr">
          <a:solidFill>
            <a:schemeClr val="lt1"/>
          </a:solidFill>
          <a:prstDash val="solid"/>
          <a:miter lim="800000"/>
        </a:ln>
        <a:effectLst/>
        <a:scene3d>
          <a:camera prst="orthographicFront">
            <a:rot lat="0" lon="0" rev="0"/>
          </a:camera>
          <a:lightRig rig="glow" dir="t">
            <a:rot lat="0" lon="0" rev="14100000"/>
          </a:lightRig>
        </a:scene3d>
      </dsp:spPr>
      <dsp:style>
        <a:lnRef idx="3">
          <a:schemeClr val="lt1"/>
        </a:lnRef>
        <a:fillRef idx="1">
          <a:schemeClr val="accent2"/>
        </a:fillRef>
        <a:effectRef idx="1">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b="1" kern="1200" dirty="0" err="1" smtClean="0">
              <a:latin typeface="Shonar Bangla" pitchFamily="34" charset="0"/>
              <a:cs typeface="Shonar Bangla" pitchFamily="34" charset="0"/>
            </a:rPr>
            <a:t>ব্রি</a:t>
          </a:r>
          <a:r>
            <a:rPr lang="en-US" sz="3200" b="1" kern="1200" dirty="0" smtClean="0">
              <a:latin typeface="Shonar Bangla" pitchFamily="34" charset="0"/>
              <a:cs typeface="Shonar Bangla" pitchFamily="34" charset="0"/>
            </a:rPr>
            <a:t> </a:t>
          </a:r>
          <a:r>
            <a:rPr lang="en-US" sz="3200" b="1" kern="1200" dirty="0" err="1" smtClean="0">
              <a:latin typeface="Shonar Bangla" pitchFamily="34" charset="0"/>
              <a:cs typeface="Shonar Bangla" pitchFamily="34" charset="0"/>
            </a:rPr>
            <a:t>ধান</a:t>
          </a:r>
          <a:r>
            <a:rPr lang="en-US" sz="3200" b="1" kern="1200" dirty="0" smtClean="0">
              <a:latin typeface="Shonar Bangla" pitchFamily="34" charset="0"/>
              <a:cs typeface="Shonar Bangla" pitchFamily="34" charset="0"/>
            </a:rPr>
            <a:t> - ৫৬</a:t>
          </a:r>
          <a:endParaRPr lang="en-US" sz="3200" b="1" kern="1200" dirty="0">
            <a:latin typeface="Shonar Bangla" pitchFamily="34" charset="0"/>
            <a:cs typeface="Shonar Bangla" pitchFamily="34" charset="0"/>
          </a:endParaRPr>
        </a:p>
      </dsp:txBody>
      <dsp:txXfrm>
        <a:off x="4937074" y="39279"/>
        <a:ext cx="1573365" cy="1243221"/>
      </dsp:txXfrm>
    </dsp:sp>
    <dsp:sp modelId="{A57EFC7A-E409-43CA-84C0-6F739C20C678}">
      <dsp:nvSpPr>
        <dsp:cNvPr id="0" name=""/>
        <dsp:cNvSpPr/>
      </dsp:nvSpPr>
      <dsp:spPr>
        <a:xfrm rot="19440000">
          <a:off x="5464017" y="2199910"/>
          <a:ext cx="2262293" cy="884907"/>
        </a:xfrm>
        <a:prstGeom prst="leftArrow">
          <a:avLst>
            <a:gd name="adj1" fmla="val 60000"/>
            <a:gd name="adj2" fmla="val 50000"/>
          </a:avLst>
        </a:prstGeom>
        <a:solidFill>
          <a:schemeClr val="accent4"/>
        </a:solidFill>
        <a:ln w="12700" cap="flat" cmpd="sng" algn="ctr">
          <a:solidFill>
            <a:schemeClr val="accent4">
              <a:shade val="50000"/>
            </a:schemeClr>
          </a:solidFill>
          <a:prstDash val="solid"/>
          <a:miter lim="800000"/>
        </a:ln>
        <a:effectLst/>
        <a:scene3d>
          <a:camera prst="orthographicFront">
            <a:rot lat="0" lon="0" rev="0"/>
          </a:camera>
          <a:lightRig rig="glow" dir="t">
            <a:rot lat="0" lon="0" rev="14100000"/>
          </a:lightRig>
        </a:scene3d>
      </dsp:spPr>
      <dsp:style>
        <a:lnRef idx="2">
          <a:schemeClr val="accent4">
            <a:shade val="50000"/>
          </a:schemeClr>
        </a:lnRef>
        <a:fillRef idx="1">
          <a:schemeClr val="accent4"/>
        </a:fillRef>
        <a:effectRef idx="0">
          <a:schemeClr val="accent4"/>
        </a:effectRef>
        <a:fontRef idx="minor">
          <a:schemeClr val="lt1"/>
        </a:fontRef>
      </dsp:style>
    </dsp:sp>
    <dsp:sp modelId="{D2D45930-CCAD-4FBD-932D-971D0C1E0974}">
      <dsp:nvSpPr>
        <dsp:cNvPr id="0" name=""/>
        <dsp:cNvSpPr/>
      </dsp:nvSpPr>
      <dsp:spPr>
        <a:xfrm>
          <a:off x="6684920" y="1298587"/>
          <a:ext cx="1650721" cy="1320577"/>
        </a:xfrm>
        <a:prstGeom prst="roundRect">
          <a:avLst>
            <a:gd name="adj" fmla="val 10000"/>
          </a:avLst>
        </a:prstGeom>
        <a:solidFill>
          <a:schemeClr val="accent1"/>
        </a:solidFill>
        <a:ln w="19050" cap="flat" cmpd="sng" algn="ctr">
          <a:solidFill>
            <a:schemeClr val="lt1"/>
          </a:solidFill>
          <a:prstDash val="solid"/>
          <a:miter lim="800000"/>
        </a:ln>
        <a:effectLst/>
        <a:scene3d>
          <a:camera prst="orthographicFront">
            <a:rot lat="0" lon="0" rev="0"/>
          </a:camera>
          <a:lightRig rig="glow" dir="t">
            <a:rot lat="0" lon="0" rev="141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b="1" kern="1200" dirty="0" err="1" smtClean="0">
              <a:latin typeface="Shonar Bangla" pitchFamily="34" charset="0"/>
              <a:cs typeface="Shonar Bangla" pitchFamily="34" charset="0"/>
            </a:rPr>
            <a:t>ব্রি</a:t>
          </a:r>
          <a:r>
            <a:rPr lang="en-US" sz="3200" b="1" kern="1200" dirty="0" smtClean="0">
              <a:latin typeface="Shonar Bangla" pitchFamily="34" charset="0"/>
              <a:cs typeface="Shonar Bangla" pitchFamily="34" charset="0"/>
            </a:rPr>
            <a:t> </a:t>
          </a:r>
          <a:r>
            <a:rPr lang="en-US" sz="3200" b="1" kern="1200" dirty="0" err="1" smtClean="0">
              <a:latin typeface="Shonar Bangla" pitchFamily="34" charset="0"/>
              <a:cs typeface="Shonar Bangla" pitchFamily="34" charset="0"/>
            </a:rPr>
            <a:t>ধান</a:t>
          </a:r>
          <a:r>
            <a:rPr lang="en-US" sz="3200" b="1" kern="1200" dirty="0" smtClean="0">
              <a:latin typeface="Shonar Bangla" pitchFamily="34" charset="0"/>
              <a:cs typeface="Shonar Bangla" pitchFamily="34" charset="0"/>
            </a:rPr>
            <a:t> - ৫</a:t>
          </a:r>
          <a:r>
            <a:rPr lang="bn-BD" sz="3200" b="1" kern="1200" dirty="0" smtClean="0">
              <a:latin typeface="Shonar Bangla" pitchFamily="34" charset="0"/>
              <a:cs typeface="Shonar Bangla" pitchFamily="34" charset="0"/>
            </a:rPr>
            <a:t>৭</a:t>
          </a:r>
          <a:endParaRPr lang="en-US" sz="3200" b="1" kern="1200" dirty="0">
            <a:latin typeface="Shonar Bangla" pitchFamily="34" charset="0"/>
            <a:cs typeface="Shonar Bangla" pitchFamily="34" charset="0"/>
          </a:endParaRPr>
        </a:p>
      </dsp:txBody>
      <dsp:txXfrm>
        <a:off x="6723598" y="1337265"/>
        <a:ext cx="1573365" cy="1243221"/>
      </dsp:txXfrm>
    </dsp:sp>
    <dsp:sp modelId="{CF1E1678-16FD-4948-8FD3-E906FD08C0E5}">
      <dsp:nvSpPr>
        <dsp:cNvPr id="0" name=""/>
        <dsp:cNvSpPr/>
      </dsp:nvSpPr>
      <dsp:spPr>
        <a:xfrm>
          <a:off x="5930379" y="3635223"/>
          <a:ext cx="2262293" cy="884907"/>
        </a:xfrm>
        <a:prstGeom prst="leftArrow">
          <a:avLst>
            <a:gd name="adj1" fmla="val 60000"/>
            <a:gd name="adj2" fmla="val 50000"/>
          </a:avLst>
        </a:prstGeom>
        <a:solidFill>
          <a:schemeClr val="accent6"/>
        </a:solidFill>
        <a:ln w="12700" cap="flat" cmpd="sng" algn="ctr">
          <a:solidFill>
            <a:schemeClr val="accent6">
              <a:shade val="50000"/>
            </a:schemeClr>
          </a:solidFill>
          <a:prstDash val="solid"/>
          <a:miter lim="800000"/>
        </a:ln>
        <a:effectLst/>
        <a:scene3d>
          <a:camera prst="orthographicFront">
            <a:rot lat="0" lon="0" rev="0"/>
          </a:camera>
          <a:lightRig rig="glow" dir="t">
            <a:rot lat="0" lon="0" rev="14100000"/>
          </a:lightRig>
        </a:scene3d>
      </dsp:spPr>
      <dsp:style>
        <a:lnRef idx="2">
          <a:schemeClr val="accent6">
            <a:shade val="50000"/>
          </a:schemeClr>
        </a:lnRef>
        <a:fillRef idx="1">
          <a:schemeClr val="accent6"/>
        </a:fillRef>
        <a:effectRef idx="0">
          <a:schemeClr val="accent6"/>
        </a:effectRef>
        <a:fontRef idx="minor">
          <a:schemeClr val="lt1"/>
        </a:fontRef>
      </dsp:style>
    </dsp:sp>
    <dsp:sp modelId="{B66464C8-E986-418C-B13D-6D9F5BE694AD}">
      <dsp:nvSpPr>
        <dsp:cNvPr id="0" name=""/>
        <dsp:cNvSpPr/>
      </dsp:nvSpPr>
      <dsp:spPr>
        <a:xfrm>
          <a:off x="7367311" y="3398772"/>
          <a:ext cx="1650721" cy="1320577"/>
        </a:xfrm>
        <a:prstGeom prst="roundRect">
          <a:avLst>
            <a:gd name="adj" fmla="val 10000"/>
          </a:avLst>
        </a:prstGeom>
        <a:solidFill>
          <a:schemeClr val="dk1"/>
        </a:solidFill>
        <a:ln w="19050" cap="flat" cmpd="sng" algn="ctr">
          <a:solidFill>
            <a:schemeClr val="lt1"/>
          </a:solidFill>
          <a:prstDash val="solid"/>
          <a:miter lim="800000"/>
        </a:ln>
        <a:effectLst/>
        <a:scene3d>
          <a:camera prst="orthographicFront">
            <a:rot lat="0" lon="0" rev="0"/>
          </a:camera>
          <a:lightRig rig="glow" dir="t">
            <a:rot lat="0" lon="0" rev="14100000"/>
          </a:lightRig>
        </a:scene3d>
      </dsp:spPr>
      <dsp:style>
        <a:lnRef idx="3">
          <a:schemeClr val="lt1"/>
        </a:lnRef>
        <a:fillRef idx="1">
          <a:schemeClr val="dk1"/>
        </a:fillRef>
        <a:effectRef idx="1">
          <a:schemeClr val="dk1"/>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b="1" kern="1200" dirty="0" err="1" smtClean="0">
              <a:latin typeface="Shonar Bangla" pitchFamily="34" charset="0"/>
              <a:cs typeface="Shonar Bangla" pitchFamily="34" charset="0"/>
            </a:rPr>
            <a:t>ব্রি</a:t>
          </a:r>
          <a:r>
            <a:rPr lang="en-US" sz="3200" b="1" kern="1200" dirty="0" smtClean="0">
              <a:latin typeface="Shonar Bangla" pitchFamily="34" charset="0"/>
              <a:cs typeface="Shonar Bangla" pitchFamily="34" charset="0"/>
            </a:rPr>
            <a:t> </a:t>
          </a:r>
          <a:r>
            <a:rPr lang="en-US" sz="3200" b="1" kern="1200" dirty="0" err="1" smtClean="0">
              <a:latin typeface="Shonar Bangla" pitchFamily="34" charset="0"/>
              <a:cs typeface="Shonar Bangla" pitchFamily="34" charset="0"/>
            </a:rPr>
            <a:t>ধান</a:t>
          </a:r>
          <a:r>
            <a:rPr lang="en-US" sz="3200" b="1" kern="1200" dirty="0" smtClean="0">
              <a:latin typeface="Shonar Bangla" pitchFamily="34" charset="0"/>
              <a:cs typeface="Shonar Bangla" pitchFamily="34" charset="0"/>
            </a:rPr>
            <a:t> - </a:t>
          </a:r>
          <a:r>
            <a:rPr lang="bn-BD" sz="3200" b="1" kern="1200" dirty="0" smtClean="0">
              <a:latin typeface="Shonar Bangla" pitchFamily="34" charset="0"/>
              <a:cs typeface="Shonar Bangla" pitchFamily="34" charset="0"/>
            </a:rPr>
            <a:t>৬২</a:t>
          </a:r>
          <a:endParaRPr lang="en-US" sz="3200" b="1" kern="1200" dirty="0">
            <a:latin typeface="Shonar Bangla" pitchFamily="34" charset="0"/>
            <a:cs typeface="Shonar Bangla" pitchFamily="34" charset="0"/>
          </a:endParaRPr>
        </a:p>
      </dsp:txBody>
      <dsp:txXfrm>
        <a:off x="7405989" y="3437450"/>
        <a:ext cx="1573365" cy="12432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86C9C-07C3-495C-91BE-ED65708D8062}">
      <dsp:nvSpPr>
        <dsp:cNvPr id="0" name=""/>
        <dsp:cNvSpPr/>
      </dsp:nvSpPr>
      <dsp:spPr>
        <a:xfrm>
          <a:off x="3668089" y="1901312"/>
          <a:ext cx="1283725" cy="1283725"/>
        </a:xfrm>
        <a:prstGeom prst="ellipse">
          <a:avLst/>
        </a:prstGeom>
        <a:solidFill>
          <a:srgbClr val="FF0000"/>
        </a:solidFill>
        <a:ln w="76200">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bn-BD" sz="1800" b="1" kern="1200" dirty="0" smtClean="0">
              <a:solidFill>
                <a:schemeClr val="bg1"/>
              </a:solidFill>
              <a:latin typeface="Shonar Bangla" pitchFamily="34" charset="0"/>
              <a:cs typeface="Shonar Bangla" pitchFamily="34" charset="0"/>
            </a:rPr>
            <a:t>বোরো</a:t>
          </a:r>
          <a:r>
            <a:rPr lang="en-US" sz="1800" b="1" kern="1200" dirty="0" smtClean="0">
              <a:solidFill>
                <a:schemeClr val="bg1"/>
              </a:solidFill>
              <a:latin typeface="Shonar Bangla" pitchFamily="34" charset="0"/>
              <a:cs typeface="Shonar Bangla" pitchFamily="34" charset="0"/>
            </a:rPr>
            <a:t> </a:t>
          </a:r>
          <a:r>
            <a:rPr lang="en-US" sz="1800" b="1" kern="1200" dirty="0" err="1" smtClean="0">
              <a:solidFill>
                <a:schemeClr val="bg1"/>
              </a:solidFill>
              <a:latin typeface="Shonar Bangla" pitchFamily="34" charset="0"/>
              <a:cs typeface="Shonar Bangla" pitchFamily="34" charset="0"/>
            </a:rPr>
            <a:t>মৌসুমের</a:t>
          </a:r>
          <a:r>
            <a:rPr lang="en-US" sz="1800" b="1" kern="1200" dirty="0" smtClean="0">
              <a:solidFill>
                <a:schemeClr val="bg1"/>
              </a:solidFill>
              <a:latin typeface="Shonar Bangla" pitchFamily="34" charset="0"/>
              <a:cs typeface="Shonar Bangla" pitchFamily="34" charset="0"/>
            </a:rPr>
            <a:t> </a:t>
          </a:r>
          <a:r>
            <a:rPr lang="en-US" sz="1800" b="1" kern="1200" dirty="0" err="1" smtClean="0">
              <a:solidFill>
                <a:schemeClr val="bg1"/>
              </a:solidFill>
              <a:latin typeface="Shonar Bangla" pitchFamily="34" charset="0"/>
              <a:cs typeface="Shonar Bangla" pitchFamily="34" charset="0"/>
            </a:rPr>
            <a:t>জাত</a:t>
          </a:r>
          <a:r>
            <a:rPr lang="bn-BD" sz="1800" b="1" kern="1200" dirty="0" smtClean="0">
              <a:solidFill>
                <a:schemeClr val="bg1"/>
              </a:solidFill>
              <a:latin typeface="Shonar Bangla" pitchFamily="34" charset="0"/>
              <a:cs typeface="Shonar Bangla" pitchFamily="34" charset="0"/>
            </a:rPr>
            <a:t> (১৬)</a:t>
          </a:r>
          <a:endParaRPr lang="en-US" sz="1800" b="1" kern="1200" dirty="0">
            <a:solidFill>
              <a:schemeClr val="bg1"/>
            </a:solidFill>
            <a:latin typeface="Shonar Bangla" pitchFamily="34" charset="0"/>
            <a:cs typeface="Shonar Bangla" pitchFamily="34" charset="0"/>
          </a:endParaRPr>
        </a:p>
      </dsp:txBody>
      <dsp:txXfrm>
        <a:off x="3856086" y="2089309"/>
        <a:ext cx="907731" cy="907731"/>
      </dsp:txXfrm>
    </dsp:sp>
    <dsp:sp modelId="{086BE3C4-DD32-4155-B0F1-7E3B7694741E}">
      <dsp:nvSpPr>
        <dsp:cNvPr id="0" name=""/>
        <dsp:cNvSpPr/>
      </dsp:nvSpPr>
      <dsp:spPr>
        <a:xfrm rot="16200000">
          <a:off x="4077034" y="1322466"/>
          <a:ext cx="465834" cy="436466"/>
        </a:xfrm>
        <a:prstGeom prst="rightArrow">
          <a:avLst>
            <a:gd name="adj1" fmla="val 60000"/>
            <a:gd name="adj2" fmla="val 50000"/>
          </a:avLst>
        </a:prstGeom>
        <a:solidFill>
          <a:schemeClr val="accent1"/>
        </a:solidFill>
        <a:ln w="12700" cap="flat" cmpd="sng" algn="ctr">
          <a:solidFill>
            <a:schemeClr val="accent1">
              <a:shade val="50000"/>
            </a:schemeClr>
          </a:solidFill>
          <a:prstDash val="solid"/>
          <a:miter lim="800000"/>
        </a:ln>
        <a:effectLst/>
        <a:scene3d>
          <a:camera prst="orthographicFront">
            <a:rot lat="0" lon="0" rev="0"/>
          </a:camera>
          <a:lightRig rig="contrasting" dir="t">
            <a:rot lat="0" lon="0" rev="1200000"/>
          </a:lightRig>
        </a:scene3d>
        <a:sp3d z="-182000"/>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0" kern="1200">
            <a:solidFill>
              <a:schemeClr val="tx1"/>
            </a:solidFill>
            <a:latin typeface="Shonar Bangla" pitchFamily="34" charset="0"/>
            <a:cs typeface="Shonar Bangla" pitchFamily="34" charset="0"/>
          </a:endParaRPr>
        </a:p>
      </dsp:txBody>
      <dsp:txXfrm>
        <a:off x="4142504" y="1475229"/>
        <a:ext cx="334894" cy="261880"/>
      </dsp:txXfrm>
    </dsp:sp>
    <dsp:sp modelId="{00723188-BE77-49AA-B3A7-7916DB06DE3E}">
      <dsp:nvSpPr>
        <dsp:cNvPr id="0" name=""/>
        <dsp:cNvSpPr/>
      </dsp:nvSpPr>
      <dsp:spPr>
        <a:xfrm>
          <a:off x="3732275" y="2429"/>
          <a:ext cx="1155353" cy="1155353"/>
        </a:xfrm>
        <a:prstGeom prst="ellipse">
          <a:avLst/>
        </a:prstGeom>
        <a:solidFill>
          <a:schemeClr val="accent1"/>
        </a:solidFill>
        <a:ln w="12700" cap="flat" cmpd="sng" algn="ctr">
          <a:solidFill>
            <a:schemeClr val="accent1">
              <a:shade val="50000"/>
            </a:schemeClr>
          </a:solidFill>
          <a:prstDash val="solid"/>
          <a:miter lim="800000"/>
        </a:ln>
        <a:effectLst/>
        <a:scene3d>
          <a:camera prst="orthographicFront">
            <a:rot lat="0" lon="0" rev="0"/>
          </a:camera>
          <a:lightRig rig="contrasting" dir="t">
            <a:rot lat="0" lon="0" rev="12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n/>
              <a:solidFill>
                <a:schemeClr val="bg1"/>
              </a:solidFill>
              <a:latin typeface="Shonar Bangla" pitchFamily="34" charset="0"/>
              <a:cs typeface="Shonar Bangla" pitchFamily="34" charset="0"/>
            </a:rPr>
            <a:t>ব</a:t>
          </a:r>
          <a:r>
            <a:rPr lang="as-IN" sz="1800" b="1" kern="1200" dirty="0" smtClean="0">
              <a:ln/>
              <a:solidFill>
                <a:schemeClr val="bg1"/>
              </a:solidFill>
              <a:latin typeface="Shonar Bangla" pitchFamily="34" charset="0"/>
              <a:cs typeface="Shonar Bangla" pitchFamily="34" charset="0"/>
            </a:rPr>
            <a:t>ি</a:t>
          </a:r>
          <a:r>
            <a:rPr lang="en-US" sz="1800" b="1" kern="1200" dirty="0" smtClean="0">
              <a:ln/>
              <a:solidFill>
                <a:schemeClr val="bg1"/>
              </a:solidFill>
              <a:latin typeface="Shonar Bangla" pitchFamily="34" charset="0"/>
              <a:cs typeface="Shonar Bangla" pitchFamily="34" charset="0"/>
            </a:rPr>
            <a:t>আ</a:t>
          </a:r>
          <a:r>
            <a:rPr lang="as-IN" sz="1800" b="1" kern="1200" dirty="0" smtClean="0">
              <a:ln/>
              <a:solidFill>
                <a:schemeClr val="bg1"/>
              </a:solidFill>
              <a:latin typeface="Shonar Bangla" pitchFamily="34" charset="0"/>
              <a:cs typeface="Shonar Bangla" pitchFamily="34" charset="0"/>
            </a:rPr>
            <a:t>র</a:t>
          </a:r>
          <a:r>
            <a:rPr lang="en-US" sz="1800" b="1" kern="1200" dirty="0" smtClean="0">
              <a:ln/>
              <a:solidFill>
                <a:schemeClr val="bg1"/>
              </a:solidFill>
              <a:latin typeface="Shonar Bangla" pitchFamily="34" charset="0"/>
              <a:cs typeface="Shonar Bangla" pitchFamily="34" charset="0"/>
            </a:rPr>
            <a:t>-</a:t>
          </a:r>
          <a:r>
            <a:rPr lang="bn-BD" sz="1800" b="1" kern="1200" dirty="0" smtClean="0">
              <a:ln/>
              <a:solidFill>
                <a:schemeClr val="bg1"/>
              </a:solidFill>
              <a:latin typeface="Shonar Bangla" pitchFamily="34" charset="0"/>
              <a:cs typeface="Shonar Bangla" pitchFamily="34" charset="0"/>
            </a:rPr>
            <a:t>১৮ </a:t>
          </a:r>
          <a:r>
            <a:rPr lang="en-US" sz="1400" b="1" kern="1200" dirty="0" smtClean="0">
              <a:ln/>
              <a:solidFill>
                <a:schemeClr val="bg1"/>
              </a:solidFill>
              <a:latin typeface="Shonar Bangla" pitchFamily="34" charset="0"/>
              <a:cs typeface="Shonar Bangla" pitchFamily="34" charset="0"/>
            </a:rPr>
            <a:t>(</a:t>
          </a:r>
          <a:r>
            <a:rPr lang="en-US" sz="1400" b="1" kern="1200" dirty="0" err="1" smtClean="0">
              <a:ln/>
              <a:solidFill>
                <a:schemeClr val="bg1"/>
              </a:solidFill>
              <a:latin typeface="Shonar Bangla" pitchFamily="34" charset="0"/>
              <a:cs typeface="Shonar Bangla" pitchFamily="34" charset="0"/>
            </a:rPr>
            <a:t>শাহজালাল</a:t>
          </a:r>
          <a:r>
            <a:rPr lang="en-US" sz="1400" b="1" kern="1200" dirty="0" smtClean="0">
              <a:ln/>
              <a:solidFill>
                <a:schemeClr val="bg1"/>
              </a:solidFill>
              <a:latin typeface="Shonar Bangla" pitchFamily="34" charset="0"/>
              <a:cs typeface="Shonar Bangla" pitchFamily="34" charset="0"/>
            </a:rPr>
            <a:t>)</a:t>
          </a:r>
          <a:endParaRPr lang="en-US" sz="1400" b="1" kern="1200" dirty="0">
            <a:ln/>
            <a:solidFill>
              <a:schemeClr val="bg1"/>
            </a:solidFill>
            <a:latin typeface="Shonar Bangla" pitchFamily="34" charset="0"/>
            <a:cs typeface="Shonar Bangla" pitchFamily="34" charset="0"/>
          </a:endParaRPr>
        </a:p>
      </dsp:txBody>
      <dsp:txXfrm>
        <a:off x="3901473" y="171627"/>
        <a:ext cx="816957" cy="816957"/>
      </dsp:txXfrm>
    </dsp:sp>
    <dsp:sp modelId="{12EB2BA7-E585-45F7-B00B-002164F466F5}">
      <dsp:nvSpPr>
        <dsp:cNvPr id="0" name=""/>
        <dsp:cNvSpPr/>
      </dsp:nvSpPr>
      <dsp:spPr>
        <a:xfrm rot="18900000">
          <a:off x="4785891" y="1616084"/>
          <a:ext cx="465834" cy="436466"/>
        </a:xfrm>
        <a:prstGeom prst="rightArrow">
          <a:avLst>
            <a:gd name="adj1" fmla="val 60000"/>
            <a:gd name="adj2" fmla="val 50000"/>
          </a:avLst>
        </a:prstGeom>
        <a:solidFill>
          <a:schemeClr val="accent2"/>
        </a:solidFill>
        <a:ln w="12700" cap="flat" cmpd="sng" algn="ctr">
          <a:solidFill>
            <a:schemeClr val="accent2">
              <a:shade val="50000"/>
            </a:schemeClr>
          </a:solidFill>
          <a:prstDash val="solid"/>
          <a:miter lim="800000"/>
        </a:ln>
        <a:effectLst/>
        <a:scene3d>
          <a:camera prst="orthographicFront">
            <a:rot lat="0" lon="0" rev="0"/>
          </a:camera>
          <a:lightRig rig="contrasting" dir="t">
            <a:rot lat="0" lon="0" rev="1200000"/>
          </a:lightRig>
        </a:scene3d>
        <a:sp3d z="-182000"/>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0" kern="1200">
            <a:solidFill>
              <a:schemeClr val="tx1"/>
            </a:solidFill>
            <a:latin typeface="Shonar Bangla" pitchFamily="34" charset="0"/>
            <a:cs typeface="Shonar Bangla" pitchFamily="34" charset="0"/>
          </a:endParaRPr>
        </a:p>
      </dsp:txBody>
      <dsp:txXfrm>
        <a:off x="4805067" y="1749671"/>
        <a:ext cx="334894" cy="261880"/>
      </dsp:txXfrm>
    </dsp:sp>
    <dsp:sp modelId="{065D78E1-C9D8-45A5-8F4A-9A92AC93CEAD}">
      <dsp:nvSpPr>
        <dsp:cNvPr id="0" name=""/>
        <dsp:cNvSpPr/>
      </dsp:nvSpPr>
      <dsp:spPr>
        <a:xfrm>
          <a:off x="5120374" y="577398"/>
          <a:ext cx="1155353" cy="1155353"/>
        </a:xfrm>
        <a:prstGeom prst="ellipse">
          <a:avLst/>
        </a:prstGeom>
        <a:solidFill>
          <a:schemeClr val="accent2"/>
        </a:solidFill>
        <a:ln w="12700" cap="flat" cmpd="sng" algn="ctr">
          <a:solidFill>
            <a:schemeClr val="accent2">
              <a:shade val="50000"/>
            </a:schemeClr>
          </a:solidFill>
          <a:prstDash val="solid"/>
          <a:miter lim="800000"/>
        </a:ln>
        <a:effectLst/>
        <a:scene3d>
          <a:camera prst="orthographicFront">
            <a:rot lat="0" lon="0" rev="0"/>
          </a:camera>
          <a:lightRig rig="contrasting" dir="t">
            <a:rot lat="0" lon="0" rev="1200000"/>
          </a:lightRig>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smtClean="0">
              <a:ln/>
              <a:latin typeface="Shonar Bangla" pitchFamily="34" charset="0"/>
              <a:cs typeface="Shonar Bangla" pitchFamily="34" charset="0"/>
            </a:rPr>
            <a:t>ব্রি</a:t>
          </a:r>
          <a:r>
            <a:rPr lang="en-US" sz="1800" b="1" kern="1200" dirty="0" smtClean="0">
              <a:ln/>
              <a:latin typeface="Shonar Bangla" pitchFamily="34" charset="0"/>
              <a:cs typeface="Shonar Bangla" pitchFamily="34" charset="0"/>
            </a:rPr>
            <a:t> </a:t>
          </a:r>
          <a:r>
            <a:rPr lang="en-US" sz="1800" b="1" kern="1200" dirty="0" err="1" smtClean="0">
              <a:ln/>
              <a:latin typeface="Shonar Bangla" pitchFamily="34" charset="0"/>
              <a:cs typeface="Shonar Bangla" pitchFamily="34" charset="0"/>
            </a:rPr>
            <a:t>ধান</a:t>
          </a:r>
          <a:r>
            <a:rPr lang="en-US" sz="1800" b="1" kern="1200" dirty="0" smtClean="0">
              <a:ln/>
              <a:latin typeface="Shonar Bangla" pitchFamily="34" charset="0"/>
              <a:cs typeface="Shonar Bangla" pitchFamily="34" charset="0"/>
            </a:rPr>
            <a:t> - </a:t>
          </a:r>
          <a:r>
            <a:rPr lang="bn-BD" sz="1800" b="1" kern="1200" dirty="0" smtClean="0">
              <a:ln/>
              <a:latin typeface="Shonar Bangla" pitchFamily="34" charset="0"/>
              <a:cs typeface="Shonar Bangla" pitchFamily="34" charset="0"/>
            </a:rPr>
            <a:t>২৮</a:t>
          </a:r>
          <a:endParaRPr lang="en-US" sz="1800" b="1" kern="1200" dirty="0">
            <a:ln/>
            <a:latin typeface="Shonar Bangla" pitchFamily="34" charset="0"/>
            <a:cs typeface="Shonar Bangla" pitchFamily="34" charset="0"/>
          </a:endParaRPr>
        </a:p>
      </dsp:txBody>
      <dsp:txXfrm>
        <a:off x="5289572" y="746596"/>
        <a:ext cx="816957" cy="816957"/>
      </dsp:txXfrm>
    </dsp:sp>
    <dsp:sp modelId="{CB71106A-C230-4B57-B99E-F12DDF0AC359}">
      <dsp:nvSpPr>
        <dsp:cNvPr id="0" name=""/>
        <dsp:cNvSpPr/>
      </dsp:nvSpPr>
      <dsp:spPr>
        <a:xfrm>
          <a:off x="5079509" y="2324941"/>
          <a:ext cx="465834" cy="436466"/>
        </a:xfrm>
        <a:prstGeom prst="rightArrow">
          <a:avLst>
            <a:gd name="adj1" fmla="val 60000"/>
            <a:gd name="adj2" fmla="val 50000"/>
          </a:avLst>
        </a:prstGeom>
        <a:solidFill>
          <a:schemeClr val="accent3"/>
        </a:solidFill>
        <a:ln w="12700" cap="flat" cmpd="sng" algn="ctr">
          <a:solidFill>
            <a:schemeClr val="accent3">
              <a:shade val="50000"/>
            </a:schemeClr>
          </a:solidFill>
          <a:prstDash val="solid"/>
          <a:miter lim="800000"/>
        </a:ln>
        <a:effectLst/>
        <a:scene3d>
          <a:camera prst="orthographicFront">
            <a:rot lat="0" lon="0" rev="0"/>
          </a:camera>
          <a:lightRig rig="contrasting" dir="t">
            <a:rot lat="0" lon="0" rev="1200000"/>
          </a:lightRig>
        </a:scene3d>
        <a:sp3d z="-182000"/>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0" kern="1200">
            <a:solidFill>
              <a:schemeClr val="tx1"/>
            </a:solidFill>
            <a:latin typeface="Shonar Bangla" pitchFamily="34" charset="0"/>
            <a:cs typeface="Shonar Bangla" pitchFamily="34" charset="0"/>
          </a:endParaRPr>
        </a:p>
      </dsp:txBody>
      <dsp:txXfrm>
        <a:off x="5079509" y="2412234"/>
        <a:ext cx="334894" cy="261880"/>
      </dsp:txXfrm>
    </dsp:sp>
    <dsp:sp modelId="{CD9324F0-650D-4FD7-96EE-09B501D3F9B3}">
      <dsp:nvSpPr>
        <dsp:cNvPr id="0" name=""/>
        <dsp:cNvSpPr/>
      </dsp:nvSpPr>
      <dsp:spPr>
        <a:xfrm>
          <a:off x="5695344" y="1965498"/>
          <a:ext cx="1155353" cy="1155353"/>
        </a:xfrm>
        <a:prstGeom prst="ellipse">
          <a:avLst/>
        </a:prstGeom>
        <a:solidFill>
          <a:schemeClr val="accent3"/>
        </a:solidFill>
        <a:ln w="12700" cap="flat" cmpd="sng" algn="ctr">
          <a:solidFill>
            <a:schemeClr val="accent3">
              <a:shade val="50000"/>
            </a:schemeClr>
          </a:solidFill>
          <a:prstDash val="solid"/>
          <a:miter lim="800000"/>
        </a:ln>
        <a:effectLst/>
        <a:scene3d>
          <a:camera prst="orthographicFront">
            <a:rot lat="0" lon="0" rev="0"/>
          </a:camera>
          <a:lightRig rig="contrasting" dir="t">
            <a:rot lat="0" lon="0" rev="1200000"/>
          </a:lightRig>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smtClean="0">
              <a:ln/>
              <a:latin typeface="Shonar Bangla" pitchFamily="34" charset="0"/>
              <a:cs typeface="Shonar Bangla" pitchFamily="34" charset="0"/>
            </a:rPr>
            <a:t>ব্রি</a:t>
          </a:r>
          <a:r>
            <a:rPr lang="en-US" sz="1800" b="1" kern="1200" dirty="0" smtClean="0">
              <a:ln/>
              <a:latin typeface="Shonar Bangla" pitchFamily="34" charset="0"/>
              <a:cs typeface="Shonar Bangla" pitchFamily="34" charset="0"/>
            </a:rPr>
            <a:t> </a:t>
          </a:r>
          <a:r>
            <a:rPr lang="en-US" sz="1800" b="1" kern="1200" dirty="0" err="1" smtClean="0">
              <a:ln/>
              <a:latin typeface="Shonar Bangla" pitchFamily="34" charset="0"/>
              <a:cs typeface="Shonar Bangla" pitchFamily="34" charset="0"/>
            </a:rPr>
            <a:t>ধান</a:t>
          </a:r>
          <a:r>
            <a:rPr lang="en-US" sz="1800" b="1" kern="1200" dirty="0" smtClean="0">
              <a:ln/>
              <a:latin typeface="Shonar Bangla" pitchFamily="34" charset="0"/>
              <a:cs typeface="Shonar Bangla" pitchFamily="34" charset="0"/>
            </a:rPr>
            <a:t> - </a:t>
          </a:r>
          <a:r>
            <a:rPr lang="bn-BD" sz="1800" b="1" kern="1200" dirty="0" smtClean="0">
              <a:ln/>
              <a:latin typeface="Shonar Bangla" pitchFamily="34" charset="0"/>
              <a:cs typeface="Shonar Bangla" pitchFamily="34" charset="0"/>
            </a:rPr>
            <a:t>২৯</a:t>
          </a:r>
          <a:endParaRPr lang="en-US" sz="1800" b="1" kern="1200" dirty="0">
            <a:ln/>
            <a:latin typeface="Shonar Bangla" pitchFamily="34" charset="0"/>
            <a:cs typeface="Shonar Bangla" pitchFamily="34" charset="0"/>
          </a:endParaRPr>
        </a:p>
      </dsp:txBody>
      <dsp:txXfrm>
        <a:off x="5864542" y="2134696"/>
        <a:ext cx="816957" cy="816957"/>
      </dsp:txXfrm>
    </dsp:sp>
    <dsp:sp modelId="{B7BC8858-6C85-4B07-804F-11CEF38799D8}">
      <dsp:nvSpPr>
        <dsp:cNvPr id="0" name=""/>
        <dsp:cNvSpPr/>
      </dsp:nvSpPr>
      <dsp:spPr>
        <a:xfrm rot="2700000">
          <a:off x="4785891" y="3033798"/>
          <a:ext cx="465834" cy="436466"/>
        </a:xfrm>
        <a:prstGeom prst="rightArrow">
          <a:avLst>
            <a:gd name="adj1" fmla="val 60000"/>
            <a:gd name="adj2" fmla="val 50000"/>
          </a:avLst>
        </a:prstGeom>
        <a:solidFill>
          <a:schemeClr val="accent4"/>
        </a:solidFill>
        <a:ln w="12700" cap="flat" cmpd="sng" algn="ctr">
          <a:solidFill>
            <a:schemeClr val="accent4">
              <a:shade val="50000"/>
            </a:schemeClr>
          </a:solidFill>
          <a:prstDash val="solid"/>
          <a:miter lim="800000"/>
        </a:ln>
        <a:effectLst/>
        <a:scene3d>
          <a:camera prst="orthographicFront">
            <a:rot lat="0" lon="0" rev="0"/>
          </a:camera>
          <a:lightRig rig="contrasting" dir="t">
            <a:rot lat="0" lon="0" rev="1200000"/>
          </a:lightRig>
        </a:scene3d>
        <a:sp3d z="-182000"/>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0" kern="1200">
            <a:solidFill>
              <a:schemeClr val="tx1"/>
            </a:solidFill>
            <a:latin typeface="Shonar Bangla" pitchFamily="34" charset="0"/>
            <a:cs typeface="Shonar Bangla" pitchFamily="34" charset="0"/>
          </a:endParaRPr>
        </a:p>
      </dsp:txBody>
      <dsp:txXfrm>
        <a:off x="4805067" y="3074797"/>
        <a:ext cx="334894" cy="261880"/>
      </dsp:txXfrm>
    </dsp:sp>
    <dsp:sp modelId="{4C842924-5CFA-4FCA-B934-359ADA31AA90}">
      <dsp:nvSpPr>
        <dsp:cNvPr id="0" name=""/>
        <dsp:cNvSpPr/>
      </dsp:nvSpPr>
      <dsp:spPr>
        <a:xfrm>
          <a:off x="5120374" y="3353597"/>
          <a:ext cx="1155353" cy="1155353"/>
        </a:xfrm>
        <a:prstGeom prst="ellipse">
          <a:avLst/>
        </a:prstGeom>
        <a:solidFill>
          <a:schemeClr val="accent4"/>
        </a:solidFill>
        <a:ln w="12700" cap="flat" cmpd="sng" algn="ctr">
          <a:solidFill>
            <a:schemeClr val="accent4">
              <a:shade val="50000"/>
            </a:schemeClr>
          </a:solidFill>
          <a:prstDash val="solid"/>
          <a:miter lim="800000"/>
        </a:ln>
        <a:effectLst/>
        <a:scene3d>
          <a:camera prst="orthographicFront">
            <a:rot lat="0" lon="0" rev="0"/>
          </a:camera>
          <a:lightRig rig="contrasting" dir="t">
            <a:rot lat="0" lon="0" rev="1200000"/>
          </a:lightRig>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smtClean="0">
              <a:ln/>
              <a:latin typeface="Shonar Bangla" pitchFamily="34" charset="0"/>
              <a:cs typeface="Shonar Bangla" pitchFamily="34" charset="0"/>
            </a:rPr>
            <a:t>ব্রি</a:t>
          </a:r>
          <a:r>
            <a:rPr lang="en-US" sz="1800" b="1" kern="1200" dirty="0" smtClean="0">
              <a:ln/>
              <a:latin typeface="Shonar Bangla" pitchFamily="34" charset="0"/>
              <a:cs typeface="Shonar Bangla" pitchFamily="34" charset="0"/>
            </a:rPr>
            <a:t> </a:t>
          </a:r>
          <a:r>
            <a:rPr lang="en-US" sz="1800" b="1" kern="1200" dirty="0" err="1" smtClean="0">
              <a:ln/>
              <a:latin typeface="Shonar Bangla" pitchFamily="34" charset="0"/>
              <a:cs typeface="Shonar Bangla" pitchFamily="34" charset="0"/>
            </a:rPr>
            <a:t>ধান</a:t>
          </a:r>
          <a:r>
            <a:rPr lang="en-US" sz="1800" b="1" kern="1200" dirty="0" smtClean="0">
              <a:ln/>
              <a:latin typeface="Shonar Bangla" pitchFamily="34" charset="0"/>
              <a:cs typeface="Shonar Bangla" pitchFamily="34" charset="0"/>
            </a:rPr>
            <a:t> - </a:t>
          </a:r>
          <a:r>
            <a:rPr lang="bn-BD" sz="1800" b="1" kern="1200" dirty="0" smtClean="0">
              <a:ln/>
              <a:latin typeface="Shonar Bangla" pitchFamily="34" charset="0"/>
              <a:cs typeface="Shonar Bangla" pitchFamily="34" charset="0"/>
            </a:rPr>
            <a:t>৪৫</a:t>
          </a:r>
          <a:endParaRPr lang="en-US" sz="1800" b="1" kern="1200" dirty="0">
            <a:ln/>
            <a:latin typeface="Shonar Bangla" pitchFamily="34" charset="0"/>
            <a:cs typeface="Shonar Bangla" pitchFamily="34" charset="0"/>
          </a:endParaRPr>
        </a:p>
      </dsp:txBody>
      <dsp:txXfrm>
        <a:off x="5289572" y="3522795"/>
        <a:ext cx="816957" cy="816957"/>
      </dsp:txXfrm>
    </dsp:sp>
    <dsp:sp modelId="{64B9FD36-B525-418B-A136-BF600836A0F5}">
      <dsp:nvSpPr>
        <dsp:cNvPr id="0" name=""/>
        <dsp:cNvSpPr/>
      </dsp:nvSpPr>
      <dsp:spPr>
        <a:xfrm rot="5400000">
          <a:off x="4077034" y="3327416"/>
          <a:ext cx="465834" cy="436466"/>
        </a:xfrm>
        <a:prstGeom prst="rightArrow">
          <a:avLst>
            <a:gd name="adj1" fmla="val 60000"/>
            <a:gd name="adj2" fmla="val 50000"/>
          </a:avLst>
        </a:prstGeom>
        <a:solidFill>
          <a:schemeClr val="accent5"/>
        </a:solidFill>
        <a:ln w="12700" cap="flat" cmpd="sng" algn="ctr">
          <a:solidFill>
            <a:schemeClr val="accent5">
              <a:shade val="50000"/>
            </a:schemeClr>
          </a:solidFill>
          <a:prstDash val="solid"/>
          <a:miter lim="800000"/>
        </a:ln>
        <a:effectLst/>
        <a:scene3d>
          <a:camera prst="orthographicFront">
            <a:rot lat="0" lon="0" rev="0"/>
          </a:camera>
          <a:lightRig rig="contrasting" dir="t">
            <a:rot lat="0" lon="0" rev="1200000"/>
          </a:lightRig>
        </a:scene3d>
        <a:sp3d z="-182000"/>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0" kern="1200">
            <a:latin typeface="Shonar Bangla" pitchFamily="34" charset="0"/>
            <a:cs typeface="Shonar Bangla" pitchFamily="34" charset="0"/>
          </a:endParaRPr>
        </a:p>
      </dsp:txBody>
      <dsp:txXfrm>
        <a:off x="4142504" y="3349239"/>
        <a:ext cx="334894" cy="261880"/>
      </dsp:txXfrm>
    </dsp:sp>
    <dsp:sp modelId="{4C0FBCE8-7E83-4F96-8436-40B151573834}">
      <dsp:nvSpPr>
        <dsp:cNvPr id="0" name=""/>
        <dsp:cNvSpPr/>
      </dsp:nvSpPr>
      <dsp:spPr>
        <a:xfrm>
          <a:off x="3732275" y="3928567"/>
          <a:ext cx="1155353" cy="1155353"/>
        </a:xfrm>
        <a:prstGeom prst="ellipse">
          <a:avLst/>
        </a:prstGeom>
        <a:solidFill>
          <a:schemeClr val="accent5"/>
        </a:solidFill>
        <a:ln w="12700" cap="flat" cmpd="sng" algn="ctr">
          <a:solidFill>
            <a:schemeClr val="accent5">
              <a:shade val="50000"/>
            </a:schemeClr>
          </a:solidFill>
          <a:prstDash val="solid"/>
          <a:miter lim="800000"/>
        </a:ln>
        <a:effectLst/>
        <a:scene3d>
          <a:camera prst="orthographicFront">
            <a:rot lat="0" lon="0" rev="0"/>
          </a:camera>
          <a:lightRig rig="contrasting" dir="t">
            <a:rot lat="0" lon="0" rev="1200000"/>
          </a:lightRig>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smtClean="0">
              <a:ln/>
              <a:latin typeface="Shonar Bangla" pitchFamily="34" charset="0"/>
              <a:cs typeface="Shonar Bangla" pitchFamily="34" charset="0"/>
            </a:rPr>
            <a:t>ব্রি</a:t>
          </a:r>
          <a:r>
            <a:rPr lang="en-US" sz="1800" b="1" kern="1200" dirty="0" smtClean="0">
              <a:ln/>
              <a:latin typeface="Shonar Bangla" pitchFamily="34" charset="0"/>
              <a:cs typeface="Shonar Bangla" pitchFamily="34" charset="0"/>
            </a:rPr>
            <a:t> </a:t>
          </a:r>
          <a:r>
            <a:rPr lang="en-US" sz="1800" b="1" kern="1200" dirty="0" err="1" smtClean="0">
              <a:ln/>
              <a:latin typeface="Shonar Bangla" pitchFamily="34" charset="0"/>
              <a:cs typeface="Shonar Bangla" pitchFamily="34" charset="0"/>
            </a:rPr>
            <a:t>ধান</a:t>
          </a:r>
          <a:r>
            <a:rPr lang="en-US" sz="1800" b="1" kern="1200" dirty="0" smtClean="0">
              <a:ln/>
              <a:latin typeface="Shonar Bangla" pitchFamily="34" charset="0"/>
              <a:cs typeface="Shonar Bangla" pitchFamily="34" charset="0"/>
            </a:rPr>
            <a:t> -</a:t>
          </a:r>
          <a:r>
            <a:rPr lang="bn-BD" sz="1800" b="1" kern="1200" dirty="0" smtClean="0">
              <a:ln/>
              <a:latin typeface="Shonar Bangla" pitchFamily="34" charset="0"/>
              <a:cs typeface="Shonar Bangla" pitchFamily="34" charset="0"/>
            </a:rPr>
            <a:t>৫০</a:t>
          </a:r>
        </a:p>
        <a:p>
          <a:pPr lvl="0" algn="ctr" defTabSz="800100">
            <a:lnSpc>
              <a:spcPct val="90000"/>
            </a:lnSpc>
            <a:spcBef>
              <a:spcPct val="0"/>
            </a:spcBef>
            <a:spcAft>
              <a:spcPct val="35000"/>
            </a:spcAft>
          </a:pPr>
          <a:r>
            <a:rPr lang="bn-BD" sz="1600" b="1" kern="1200" dirty="0" smtClean="0">
              <a:ln/>
              <a:latin typeface="Shonar Bangla" pitchFamily="34" charset="0"/>
              <a:cs typeface="Shonar Bangla" pitchFamily="34" charset="0"/>
            </a:rPr>
            <a:t>(বাংলামতি)</a:t>
          </a:r>
          <a:endParaRPr lang="en-US" sz="1600" b="1" kern="1200" dirty="0">
            <a:ln/>
            <a:latin typeface="Shonar Bangla" pitchFamily="34" charset="0"/>
            <a:cs typeface="Shonar Bangla" pitchFamily="34" charset="0"/>
          </a:endParaRPr>
        </a:p>
      </dsp:txBody>
      <dsp:txXfrm>
        <a:off x="3901473" y="4097765"/>
        <a:ext cx="816957" cy="816957"/>
      </dsp:txXfrm>
    </dsp:sp>
    <dsp:sp modelId="{D76D91FE-6404-4B2D-9110-20F1AC66324A}">
      <dsp:nvSpPr>
        <dsp:cNvPr id="0" name=""/>
        <dsp:cNvSpPr/>
      </dsp:nvSpPr>
      <dsp:spPr>
        <a:xfrm rot="8218773">
          <a:off x="3352335" y="3004816"/>
          <a:ext cx="458123" cy="436466"/>
        </a:xfrm>
        <a:prstGeom prst="rightArrow">
          <a:avLst>
            <a:gd name="adj1" fmla="val 60000"/>
            <a:gd name="adj2" fmla="val 50000"/>
          </a:avLst>
        </a:prstGeom>
        <a:solidFill>
          <a:schemeClr val="accent6"/>
        </a:solidFill>
        <a:ln w="12700" cap="flat" cmpd="sng" algn="ctr">
          <a:solidFill>
            <a:schemeClr val="accent6">
              <a:shade val="50000"/>
            </a:schemeClr>
          </a:solidFill>
          <a:prstDash val="solid"/>
          <a:miter lim="800000"/>
        </a:ln>
        <a:effectLst/>
        <a:scene3d>
          <a:camera prst="orthographicFront">
            <a:rot lat="0" lon="0" rev="0"/>
          </a:camera>
          <a:lightRig rig="contrasting" dir="t">
            <a:rot lat="0" lon="0" rev="1200000"/>
          </a:lightRig>
        </a:scene3d>
        <a:sp3d z="-182000"/>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0" kern="1200">
            <a:latin typeface="Shonar Bangla" pitchFamily="34" charset="0"/>
            <a:cs typeface="Shonar Bangla" pitchFamily="34" charset="0"/>
          </a:endParaRPr>
        </a:p>
      </dsp:txBody>
      <dsp:txXfrm rot="10800000">
        <a:off x="3465671" y="3047441"/>
        <a:ext cx="327183" cy="261880"/>
      </dsp:txXfrm>
    </dsp:sp>
    <dsp:sp modelId="{42CAD414-16FE-460C-81E2-650730836827}">
      <dsp:nvSpPr>
        <dsp:cNvPr id="0" name=""/>
        <dsp:cNvSpPr/>
      </dsp:nvSpPr>
      <dsp:spPr>
        <a:xfrm>
          <a:off x="2306054" y="3296423"/>
          <a:ext cx="1155353" cy="1155353"/>
        </a:xfrm>
        <a:prstGeom prst="ellipse">
          <a:avLst/>
        </a:prstGeom>
        <a:solidFill>
          <a:schemeClr val="accent6"/>
        </a:solidFill>
        <a:ln w="12700" cap="flat" cmpd="sng" algn="ctr">
          <a:solidFill>
            <a:schemeClr val="accent6">
              <a:shade val="50000"/>
            </a:schemeClr>
          </a:solidFill>
          <a:prstDash val="solid"/>
          <a:miter lim="800000"/>
        </a:ln>
        <a:effectLst/>
        <a:scene3d>
          <a:camera prst="orthographicFront">
            <a:rot lat="0" lon="0" rev="0"/>
          </a:camera>
          <a:lightRig rig="contrasting" dir="t">
            <a:rot lat="0" lon="0" rev="1200000"/>
          </a:lightRig>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smtClean="0">
              <a:ln/>
              <a:latin typeface="Shonar Bangla" pitchFamily="34" charset="0"/>
              <a:cs typeface="Shonar Bangla" pitchFamily="34" charset="0"/>
            </a:rPr>
            <a:t>ব্রি</a:t>
          </a:r>
          <a:r>
            <a:rPr lang="en-US" sz="1800" b="1" kern="1200" dirty="0" smtClean="0">
              <a:ln/>
              <a:latin typeface="Shonar Bangla" pitchFamily="34" charset="0"/>
              <a:cs typeface="Shonar Bangla" pitchFamily="34" charset="0"/>
            </a:rPr>
            <a:t> </a:t>
          </a:r>
          <a:r>
            <a:rPr lang="en-US" sz="1800" b="1" kern="1200" dirty="0" err="1" smtClean="0">
              <a:ln/>
              <a:latin typeface="Shonar Bangla" pitchFamily="34" charset="0"/>
              <a:cs typeface="Shonar Bangla" pitchFamily="34" charset="0"/>
            </a:rPr>
            <a:t>হাইব্রিড</a:t>
          </a:r>
          <a:r>
            <a:rPr lang="en-US" sz="1800" b="1" kern="1200" dirty="0" smtClean="0">
              <a:ln/>
              <a:latin typeface="Shonar Bangla" pitchFamily="34" charset="0"/>
              <a:cs typeface="Shonar Bangla" pitchFamily="34" charset="0"/>
            </a:rPr>
            <a:t> </a:t>
          </a:r>
          <a:r>
            <a:rPr lang="en-US" sz="1800" b="1" kern="1200" dirty="0" err="1" smtClean="0">
              <a:ln/>
              <a:latin typeface="Shonar Bangla" pitchFamily="34" charset="0"/>
              <a:cs typeface="Shonar Bangla" pitchFamily="34" charset="0"/>
            </a:rPr>
            <a:t>ধান</a:t>
          </a:r>
          <a:r>
            <a:rPr lang="en-US" sz="1800" b="1" kern="1200" dirty="0" smtClean="0">
              <a:ln/>
              <a:latin typeface="Shonar Bangla" pitchFamily="34" charset="0"/>
              <a:cs typeface="Shonar Bangla" pitchFamily="34" charset="0"/>
            </a:rPr>
            <a:t> - </a:t>
          </a:r>
          <a:r>
            <a:rPr lang="bn-BD" sz="1800" b="1" kern="1200" dirty="0" smtClean="0">
              <a:ln/>
              <a:latin typeface="Shonar Bangla" pitchFamily="34" charset="0"/>
              <a:cs typeface="Shonar Bangla" pitchFamily="34" charset="0"/>
            </a:rPr>
            <a:t>১</a:t>
          </a:r>
          <a:endParaRPr lang="en-US" sz="1800" b="1" kern="1200" dirty="0">
            <a:ln/>
            <a:latin typeface="Shonar Bangla" pitchFamily="34" charset="0"/>
            <a:cs typeface="Shonar Bangla" pitchFamily="34" charset="0"/>
          </a:endParaRPr>
        </a:p>
      </dsp:txBody>
      <dsp:txXfrm>
        <a:off x="2475252" y="3465621"/>
        <a:ext cx="816957" cy="816957"/>
      </dsp:txXfrm>
    </dsp:sp>
    <dsp:sp modelId="{4558E7AC-2DE6-413F-953F-1DE0DA86AB1E}">
      <dsp:nvSpPr>
        <dsp:cNvPr id="0" name=""/>
        <dsp:cNvSpPr/>
      </dsp:nvSpPr>
      <dsp:spPr>
        <a:xfrm rot="10898185">
          <a:off x="3043886" y="2295774"/>
          <a:ext cx="490236" cy="436466"/>
        </a:xfrm>
        <a:prstGeom prst="rightArrow">
          <a:avLst>
            <a:gd name="adj1" fmla="val 60000"/>
            <a:gd name="adj2" fmla="val 50000"/>
          </a:avLst>
        </a:prstGeom>
        <a:solidFill>
          <a:schemeClr val="lt1"/>
        </a:solidFill>
        <a:ln w="12700" cap="flat" cmpd="sng" algn="ctr">
          <a:solidFill>
            <a:srgbClr val="FF0000"/>
          </a:solidFill>
          <a:prstDash val="solid"/>
          <a:miter lim="800000"/>
        </a:ln>
        <a:effectLst/>
        <a:scene3d>
          <a:camera prst="orthographicFront">
            <a:rot lat="0" lon="0" rev="0"/>
          </a:camera>
          <a:lightRig rig="contrasting" dir="t">
            <a:rot lat="0" lon="0" rev="1200000"/>
          </a:lightRig>
        </a:scene3d>
        <a:sp3d z="-182000"/>
      </dsp:spPr>
      <dsp:style>
        <a:lnRef idx="2">
          <a:schemeClr val="accent2"/>
        </a:lnRef>
        <a:fillRef idx="1">
          <a:schemeClr val="lt1"/>
        </a:fillRef>
        <a:effectRef idx="0">
          <a:schemeClr val="accent2"/>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0" kern="1200">
            <a:latin typeface="Shonar Bangla" pitchFamily="34" charset="0"/>
            <a:cs typeface="Shonar Bangla" pitchFamily="34" charset="0"/>
          </a:endParaRPr>
        </a:p>
      </dsp:txBody>
      <dsp:txXfrm rot="10800000">
        <a:off x="3174799" y="2384937"/>
        <a:ext cx="359296" cy="261880"/>
      </dsp:txXfrm>
    </dsp:sp>
    <dsp:sp modelId="{24ED88BA-54BF-4842-96BD-6E9634BF7EE9}">
      <dsp:nvSpPr>
        <dsp:cNvPr id="0" name=""/>
        <dsp:cNvSpPr/>
      </dsp:nvSpPr>
      <dsp:spPr>
        <a:xfrm>
          <a:off x="1731075" y="1908326"/>
          <a:ext cx="1155353" cy="1155353"/>
        </a:xfrm>
        <a:prstGeom prst="ellipse">
          <a:avLst/>
        </a:prstGeom>
        <a:solidFill>
          <a:schemeClr val="lt1">
            <a:hueOff val="0"/>
            <a:satOff val="0"/>
            <a:lumOff val="0"/>
            <a:alphaOff val="0"/>
          </a:schemeClr>
        </a:solidFill>
        <a:ln>
          <a:solidFill>
            <a:srgbClr val="FF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smtClean="0">
              <a:ln/>
              <a:latin typeface="Shonar Bangla" pitchFamily="34" charset="0"/>
              <a:cs typeface="Shonar Bangla" pitchFamily="34" charset="0"/>
            </a:rPr>
            <a:t>ব্রি</a:t>
          </a:r>
          <a:r>
            <a:rPr lang="en-US" sz="1800" b="1" kern="1200" dirty="0" smtClean="0">
              <a:ln/>
              <a:latin typeface="Shonar Bangla" pitchFamily="34" charset="0"/>
              <a:cs typeface="Shonar Bangla" pitchFamily="34" charset="0"/>
            </a:rPr>
            <a:t> </a:t>
          </a:r>
          <a:r>
            <a:rPr lang="en-US" sz="1800" b="1" kern="1200" dirty="0" err="1" smtClean="0">
              <a:ln/>
              <a:latin typeface="Shonar Bangla" pitchFamily="34" charset="0"/>
              <a:cs typeface="Shonar Bangla" pitchFamily="34" charset="0"/>
            </a:rPr>
            <a:t>হাইব্রিড</a:t>
          </a:r>
          <a:r>
            <a:rPr lang="en-US" sz="1800" b="1" kern="1200" dirty="0" smtClean="0">
              <a:ln/>
              <a:latin typeface="Shonar Bangla" pitchFamily="34" charset="0"/>
              <a:cs typeface="Shonar Bangla" pitchFamily="34" charset="0"/>
            </a:rPr>
            <a:t> </a:t>
          </a:r>
          <a:r>
            <a:rPr lang="en-US" sz="1800" b="1" kern="1200" dirty="0" err="1" smtClean="0">
              <a:ln/>
              <a:latin typeface="Shonar Bangla" pitchFamily="34" charset="0"/>
              <a:cs typeface="Shonar Bangla" pitchFamily="34" charset="0"/>
            </a:rPr>
            <a:t>ধান</a:t>
          </a:r>
          <a:r>
            <a:rPr lang="en-US" sz="1800" b="1" kern="1200" dirty="0" smtClean="0">
              <a:ln/>
              <a:latin typeface="Shonar Bangla" pitchFamily="34" charset="0"/>
              <a:cs typeface="Shonar Bangla" pitchFamily="34" charset="0"/>
            </a:rPr>
            <a:t> -</a:t>
          </a:r>
          <a:r>
            <a:rPr lang="bn-BD" sz="1800" b="1" kern="1200" dirty="0" smtClean="0">
              <a:ln/>
              <a:latin typeface="Shonar Bangla" pitchFamily="34" charset="0"/>
              <a:cs typeface="Shonar Bangla" pitchFamily="34" charset="0"/>
            </a:rPr>
            <a:t>২</a:t>
          </a:r>
          <a:endParaRPr lang="en-US" sz="1800" b="1" kern="1200" dirty="0">
            <a:ln/>
            <a:latin typeface="Shonar Bangla" pitchFamily="34" charset="0"/>
            <a:cs typeface="Shonar Bangla" pitchFamily="34" charset="0"/>
          </a:endParaRPr>
        </a:p>
      </dsp:txBody>
      <dsp:txXfrm>
        <a:off x="1900273" y="2077524"/>
        <a:ext cx="816957" cy="816957"/>
      </dsp:txXfrm>
    </dsp:sp>
    <dsp:sp modelId="{A86EEBF7-09AF-420A-BB35-D0241984D531}">
      <dsp:nvSpPr>
        <dsp:cNvPr id="0" name=""/>
        <dsp:cNvSpPr/>
      </dsp:nvSpPr>
      <dsp:spPr>
        <a:xfrm rot="13522815">
          <a:off x="3328815" y="1588124"/>
          <a:ext cx="508069" cy="436466"/>
        </a:xfrm>
        <a:prstGeom prst="rightArrow">
          <a:avLst>
            <a:gd name="adj1" fmla="val 60000"/>
            <a:gd name="adj2" fmla="val 50000"/>
          </a:avLst>
        </a:prstGeom>
        <a:solidFill>
          <a:schemeClr val="dk1"/>
        </a:solidFill>
        <a:ln w="12700" cap="flat" cmpd="sng" algn="ctr">
          <a:solidFill>
            <a:schemeClr val="dk1">
              <a:shade val="50000"/>
            </a:schemeClr>
          </a:solidFill>
          <a:prstDash val="solid"/>
          <a:miter lim="800000"/>
        </a:ln>
        <a:effectLst/>
        <a:scene3d>
          <a:camera prst="orthographicFront">
            <a:rot lat="0" lon="0" rev="0"/>
          </a:camera>
          <a:lightRig rig="contrasting" dir="t">
            <a:rot lat="0" lon="0" rev="1200000"/>
          </a:lightRig>
        </a:scene3d>
        <a:sp3d z="-182000"/>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0" kern="1200">
            <a:latin typeface="Shonar Bangla" pitchFamily="34" charset="0"/>
            <a:cs typeface="Shonar Bangla" pitchFamily="34" charset="0"/>
          </a:endParaRPr>
        </a:p>
      </dsp:txBody>
      <dsp:txXfrm rot="10800000">
        <a:off x="3440271" y="1722017"/>
        <a:ext cx="377129" cy="261880"/>
      </dsp:txXfrm>
    </dsp:sp>
    <dsp:sp modelId="{26765694-338B-40D7-95B6-9ED3032971E4}">
      <dsp:nvSpPr>
        <dsp:cNvPr id="0" name=""/>
        <dsp:cNvSpPr/>
      </dsp:nvSpPr>
      <dsp:spPr>
        <a:xfrm>
          <a:off x="2306068" y="520234"/>
          <a:ext cx="1155353" cy="1155353"/>
        </a:xfrm>
        <a:prstGeom prst="ellipse">
          <a:avLst/>
        </a:prstGeom>
        <a:solidFill>
          <a:schemeClr val="dk1"/>
        </a:solidFill>
        <a:ln w="12700" cap="flat" cmpd="sng" algn="ctr">
          <a:solidFill>
            <a:schemeClr val="dk1">
              <a:shade val="50000"/>
            </a:schemeClr>
          </a:solidFill>
          <a:prstDash val="solid"/>
          <a:miter lim="800000"/>
        </a:ln>
        <a:effectLst/>
        <a:scene3d>
          <a:camera prst="orthographicFront">
            <a:rot lat="0" lon="0" rev="0"/>
          </a:camera>
          <a:lightRig rig="contrasting" dir="t">
            <a:rot lat="0" lon="0" rev="1200000"/>
          </a:lightRig>
        </a:scene3d>
        <a:sp3d/>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smtClean="0">
              <a:ln/>
              <a:solidFill>
                <a:schemeClr val="bg1"/>
              </a:solidFill>
              <a:latin typeface="Shonar Bangla" pitchFamily="34" charset="0"/>
              <a:cs typeface="Shonar Bangla" pitchFamily="34" charset="0"/>
            </a:rPr>
            <a:t>ব্রি</a:t>
          </a:r>
          <a:r>
            <a:rPr lang="en-US" sz="1800" b="1" kern="1200" dirty="0" smtClean="0">
              <a:ln/>
              <a:solidFill>
                <a:schemeClr val="bg1"/>
              </a:solidFill>
              <a:latin typeface="Shonar Bangla" pitchFamily="34" charset="0"/>
              <a:cs typeface="Shonar Bangla" pitchFamily="34" charset="0"/>
            </a:rPr>
            <a:t> </a:t>
          </a:r>
          <a:r>
            <a:rPr lang="en-US" sz="1800" b="1" kern="1200" dirty="0" err="1" smtClean="0">
              <a:ln/>
              <a:solidFill>
                <a:schemeClr val="bg1"/>
              </a:solidFill>
              <a:latin typeface="Shonar Bangla" pitchFamily="34" charset="0"/>
              <a:cs typeface="Shonar Bangla" pitchFamily="34" charset="0"/>
            </a:rPr>
            <a:t>হাইব্রিড</a:t>
          </a:r>
          <a:r>
            <a:rPr lang="en-US" sz="1800" b="1" kern="1200" dirty="0" smtClean="0">
              <a:ln/>
              <a:solidFill>
                <a:schemeClr val="bg1"/>
              </a:solidFill>
              <a:latin typeface="Shonar Bangla" pitchFamily="34" charset="0"/>
              <a:cs typeface="Shonar Bangla" pitchFamily="34" charset="0"/>
            </a:rPr>
            <a:t> </a:t>
          </a:r>
          <a:r>
            <a:rPr lang="en-US" sz="1800" b="1" kern="1200" dirty="0" err="1" smtClean="0">
              <a:ln/>
              <a:solidFill>
                <a:schemeClr val="bg1"/>
              </a:solidFill>
              <a:latin typeface="Shonar Bangla" pitchFamily="34" charset="0"/>
              <a:cs typeface="Shonar Bangla" pitchFamily="34" charset="0"/>
            </a:rPr>
            <a:t>ধান</a:t>
          </a:r>
          <a:r>
            <a:rPr lang="en-US" sz="1800" b="1" kern="1200" dirty="0" smtClean="0">
              <a:ln/>
              <a:solidFill>
                <a:schemeClr val="bg1"/>
              </a:solidFill>
              <a:latin typeface="Shonar Bangla" pitchFamily="34" charset="0"/>
              <a:cs typeface="Shonar Bangla" pitchFamily="34" charset="0"/>
            </a:rPr>
            <a:t> - </a:t>
          </a:r>
          <a:r>
            <a:rPr lang="bn-BD" sz="1800" b="1" kern="1200" dirty="0" smtClean="0">
              <a:ln/>
              <a:solidFill>
                <a:schemeClr val="bg1"/>
              </a:solidFill>
              <a:latin typeface="Shonar Bangla" pitchFamily="34" charset="0"/>
              <a:cs typeface="Shonar Bangla" pitchFamily="34" charset="0"/>
            </a:rPr>
            <a:t>৩</a:t>
          </a:r>
          <a:endParaRPr lang="en-US" sz="1800" b="1" kern="1200" dirty="0">
            <a:ln/>
            <a:solidFill>
              <a:schemeClr val="bg1"/>
            </a:solidFill>
            <a:latin typeface="Shonar Bangla" pitchFamily="34" charset="0"/>
            <a:cs typeface="Shonar Bangla" pitchFamily="34" charset="0"/>
          </a:endParaRPr>
        </a:p>
      </dsp:txBody>
      <dsp:txXfrm>
        <a:off x="2475266" y="689432"/>
        <a:ext cx="816957" cy="8169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D6D66-7CB1-4863-AB7F-A094C769CFF6}">
      <dsp:nvSpPr>
        <dsp:cNvPr id="0" name=""/>
        <dsp:cNvSpPr/>
      </dsp:nvSpPr>
      <dsp:spPr>
        <a:xfrm>
          <a:off x="1739929" y="1685029"/>
          <a:ext cx="1287071" cy="1287071"/>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bn-BD" sz="1900" b="1" kern="1200" dirty="0" smtClean="0">
              <a:latin typeface="Shonar Bangla" pitchFamily="34" charset="0"/>
              <a:cs typeface="Shonar Bangla" pitchFamily="34" charset="0"/>
            </a:rPr>
            <a:t>বাংলাদেশে ধানের জাত কয়টি ?</a:t>
          </a:r>
          <a:endParaRPr lang="en-US" sz="1900" b="1" kern="1200" dirty="0">
            <a:latin typeface="Shonar Bangla" pitchFamily="34" charset="0"/>
            <a:cs typeface="Shonar Bangla" pitchFamily="34" charset="0"/>
          </a:endParaRPr>
        </a:p>
      </dsp:txBody>
      <dsp:txXfrm>
        <a:off x="1928416" y="1873516"/>
        <a:ext cx="910097" cy="910097"/>
      </dsp:txXfrm>
    </dsp:sp>
    <dsp:sp modelId="{F8345712-FB7D-4640-BDC0-3FA0E1316C4C}">
      <dsp:nvSpPr>
        <dsp:cNvPr id="0" name=""/>
        <dsp:cNvSpPr/>
      </dsp:nvSpPr>
      <dsp:spPr>
        <a:xfrm rot="11700000">
          <a:off x="592996" y="1816096"/>
          <a:ext cx="1124790" cy="366815"/>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044CCA-15FB-43CD-A204-F39123FC4DC6}">
      <dsp:nvSpPr>
        <dsp:cNvPr id="0" name=""/>
        <dsp:cNvSpPr/>
      </dsp:nvSpPr>
      <dsp:spPr>
        <a:xfrm>
          <a:off x="800" y="1364858"/>
          <a:ext cx="1222717" cy="97817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2133600">
            <a:lnSpc>
              <a:spcPct val="90000"/>
            </a:lnSpc>
            <a:spcBef>
              <a:spcPct val="0"/>
            </a:spcBef>
            <a:spcAft>
              <a:spcPct val="35000"/>
            </a:spcAft>
          </a:pPr>
          <a:r>
            <a:rPr lang="bn-BD" sz="4800" kern="1200" dirty="0" smtClean="0">
              <a:latin typeface="Shonar Bangla" pitchFamily="34" charset="0"/>
              <a:cs typeface="Shonar Bangla" pitchFamily="34" charset="0"/>
            </a:rPr>
            <a:t>২ টি</a:t>
          </a:r>
          <a:endParaRPr lang="en-US" sz="4800" kern="1200" dirty="0">
            <a:latin typeface="Shonar Bangla" pitchFamily="34" charset="0"/>
            <a:cs typeface="Shonar Bangla" pitchFamily="34" charset="0"/>
          </a:endParaRPr>
        </a:p>
      </dsp:txBody>
      <dsp:txXfrm>
        <a:off x="29450" y="1393508"/>
        <a:ext cx="1165417" cy="920874"/>
      </dsp:txXfrm>
    </dsp:sp>
    <dsp:sp modelId="{4B8138C1-B403-4FF4-B038-CCE3A4B9DF3C}">
      <dsp:nvSpPr>
        <dsp:cNvPr id="0" name=""/>
        <dsp:cNvSpPr/>
      </dsp:nvSpPr>
      <dsp:spPr>
        <a:xfrm rot="14700000">
          <a:off x="1283754" y="992882"/>
          <a:ext cx="1124790" cy="366815"/>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D808A8-9FE8-42AD-8E27-E09AEBA16A35}">
      <dsp:nvSpPr>
        <dsp:cNvPr id="0" name=""/>
        <dsp:cNvSpPr/>
      </dsp:nvSpPr>
      <dsp:spPr>
        <a:xfrm>
          <a:off x="997112" y="177499"/>
          <a:ext cx="1222717" cy="97817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2133600">
            <a:lnSpc>
              <a:spcPct val="90000"/>
            </a:lnSpc>
            <a:spcBef>
              <a:spcPct val="0"/>
            </a:spcBef>
            <a:spcAft>
              <a:spcPct val="35000"/>
            </a:spcAft>
          </a:pPr>
          <a:r>
            <a:rPr lang="bn-BD" sz="4800" kern="1200" dirty="0" smtClean="0">
              <a:latin typeface="Shonar Bangla" pitchFamily="34" charset="0"/>
              <a:cs typeface="Shonar Bangla" pitchFamily="34" charset="0"/>
            </a:rPr>
            <a:t>৩ টি</a:t>
          </a:r>
          <a:endParaRPr lang="en-US" sz="4800" kern="1200" dirty="0">
            <a:latin typeface="Shonar Bangla" pitchFamily="34" charset="0"/>
            <a:cs typeface="Shonar Bangla" pitchFamily="34" charset="0"/>
          </a:endParaRPr>
        </a:p>
      </dsp:txBody>
      <dsp:txXfrm>
        <a:off x="1025762" y="206149"/>
        <a:ext cx="1165417" cy="920874"/>
      </dsp:txXfrm>
    </dsp:sp>
    <dsp:sp modelId="{19FDB126-DE19-4A95-8D6C-14040E575249}">
      <dsp:nvSpPr>
        <dsp:cNvPr id="0" name=""/>
        <dsp:cNvSpPr/>
      </dsp:nvSpPr>
      <dsp:spPr>
        <a:xfrm rot="17700000">
          <a:off x="2358384" y="992882"/>
          <a:ext cx="1124790" cy="366815"/>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C5BF50-07F7-4188-9C40-76D09EBD28D5}">
      <dsp:nvSpPr>
        <dsp:cNvPr id="0" name=""/>
        <dsp:cNvSpPr/>
      </dsp:nvSpPr>
      <dsp:spPr>
        <a:xfrm>
          <a:off x="2547099" y="177499"/>
          <a:ext cx="1222717" cy="97817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2133600">
            <a:lnSpc>
              <a:spcPct val="90000"/>
            </a:lnSpc>
            <a:spcBef>
              <a:spcPct val="0"/>
            </a:spcBef>
            <a:spcAft>
              <a:spcPct val="35000"/>
            </a:spcAft>
          </a:pPr>
          <a:r>
            <a:rPr lang="bn-BD" sz="4800" kern="1200" dirty="0" smtClean="0">
              <a:latin typeface="Shonar Bangla" pitchFamily="34" charset="0"/>
              <a:cs typeface="Shonar Bangla" pitchFamily="34" charset="0"/>
            </a:rPr>
            <a:t>৪ টি</a:t>
          </a:r>
          <a:endParaRPr lang="en-US" sz="4800" kern="1200" dirty="0">
            <a:latin typeface="Shonar Bangla" pitchFamily="34" charset="0"/>
            <a:cs typeface="Shonar Bangla" pitchFamily="34" charset="0"/>
          </a:endParaRPr>
        </a:p>
      </dsp:txBody>
      <dsp:txXfrm>
        <a:off x="2575749" y="206149"/>
        <a:ext cx="1165417" cy="920874"/>
      </dsp:txXfrm>
    </dsp:sp>
    <dsp:sp modelId="{3BCE31DD-0EF7-4A00-9FE6-B969C686E36F}">
      <dsp:nvSpPr>
        <dsp:cNvPr id="0" name=""/>
        <dsp:cNvSpPr/>
      </dsp:nvSpPr>
      <dsp:spPr>
        <a:xfrm rot="20700000">
          <a:off x="3049142" y="1816096"/>
          <a:ext cx="1124790" cy="366815"/>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7DA409-7876-4A79-8261-D80B35A6E045}">
      <dsp:nvSpPr>
        <dsp:cNvPr id="0" name=""/>
        <dsp:cNvSpPr/>
      </dsp:nvSpPr>
      <dsp:spPr>
        <a:xfrm>
          <a:off x="3543411" y="1364858"/>
          <a:ext cx="1222717" cy="97817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2133600">
            <a:lnSpc>
              <a:spcPct val="90000"/>
            </a:lnSpc>
            <a:spcBef>
              <a:spcPct val="0"/>
            </a:spcBef>
            <a:spcAft>
              <a:spcPct val="35000"/>
            </a:spcAft>
          </a:pPr>
          <a:r>
            <a:rPr lang="bn-BD" sz="4800" kern="1200" dirty="0" smtClean="0">
              <a:latin typeface="Shonar Bangla" pitchFamily="34" charset="0"/>
              <a:cs typeface="Shonar Bangla" pitchFamily="34" charset="0"/>
            </a:rPr>
            <a:t> ৫ টি</a:t>
          </a:r>
          <a:endParaRPr lang="en-US" sz="4800" kern="1200" dirty="0">
            <a:latin typeface="Shonar Bangla" pitchFamily="34" charset="0"/>
            <a:cs typeface="Shonar Bangla" pitchFamily="34" charset="0"/>
          </a:endParaRPr>
        </a:p>
      </dsp:txBody>
      <dsp:txXfrm>
        <a:off x="3572061" y="1393508"/>
        <a:ext cx="1165417" cy="9208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D6D66-7CB1-4863-AB7F-A094C769CFF6}">
      <dsp:nvSpPr>
        <dsp:cNvPr id="0" name=""/>
        <dsp:cNvSpPr/>
      </dsp:nvSpPr>
      <dsp:spPr>
        <a:xfrm>
          <a:off x="1739929" y="1685029"/>
          <a:ext cx="1287071" cy="1287071"/>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err="1" smtClean="0">
              <a:latin typeface="Shonar Bangla" pitchFamily="34" charset="0"/>
              <a:cs typeface="Shonar Bangla" pitchFamily="34" charset="0"/>
            </a:rPr>
            <a:t>মৌসুম</a:t>
          </a:r>
          <a:r>
            <a:rPr lang="en-US" sz="1400" b="1" kern="1200" dirty="0" smtClean="0">
              <a:latin typeface="Shonar Bangla" pitchFamily="34" charset="0"/>
              <a:cs typeface="Shonar Bangla" pitchFamily="34" charset="0"/>
            </a:rPr>
            <a:t> </a:t>
          </a:r>
          <a:r>
            <a:rPr lang="en-US" sz="1400" b="1" kern="1200" dirty="0" err="1" smtClean="0">
              <a:latin typeface="Shonar Bangla" pitchFamily="34" charset="0"/>
              <a:cs typeface="Shonar Bangla" pitchFamily="34" charset="0"/>
            </a:rPr>
            <a:t>অনুমোদিত</a:t>
          </a:r>
          <a:r>
            <a:rPr lang="en-US" sz="1400" b="1" kern="1200" dirty="0" smtClean="0">
              <a:latin typeface="Shonar Bangla" pitchFamily="34" charset="0"/>
              <a:cs typeface="Shonar Bangla" pitchFamily="34" charset="0"/>
            </a:rPr>
            <a:t> </a:t>
          </a:r>
          <a:r>
            <a:rPr lang="en-US" sz="1400" b="1" kern="1200" dirty="0" err="1" smtClean="0">
              <a:latin typeface="Shonar Bangla" pitchFamily="34" charset="0"/>
              <a:cs typeface="Shonar Bangla" pitchFamily="34" charset="0"/>
            </a:rPr>
            <a:t>ধানের</a:t>
          </a:r>
          <a:r>
            <a:rPr lang="en-US" sz="1400" b="1" kern="1200" dirty="0" smtClean="0">
              <a:latin typeface="Shonar Bangla" pitchFamily="34" charset="0"/>
              <a:cs typeface="Shonar Bangla" pitchFamily="34" charset="0"/>
            </a:rPr>
            <a:t> </a:t>
          </a:r>
          <a:r>
            <a:rPr lang="en-US" sz="1400" b="1" kern="1200" dirty="0" err="1" smtClean="0">
              <a:latin typeface="Shonar Bangla" pitchFamily="34" charset="0"/>
              <a:cs typeface="Shonar Bangla" pitchFamily="34" charset="0"/>
            </a:rPr>
            <a:t>জাত</a:t>
          </a:r>
          <a:r>
            <a:rPr lang="bn-BD" sz="1400" b="1" kern="1200" dirty="0" smtClean="0">
              <a:latin typeface="Shonar Bangla" pitchFamily="34" charset="0"/>
              <a:cs typeface="Shonar Bangla" pitchFamily="34" charset="0"/>
            </a:rPr>
            <a:t> কয়টি ? </a:t>
          </a:r>
          <a:endParaRPr lang="en-US" sz="1400" b="1" kern="1200" dirty="0"/>
        </a:p>
      </dsp:txBody>
      <dsp:txXfrm>
        <a:off x="1928416" y="1873516"/>
        <a:ext cx="910097" cy="910097"/>
      </dsp:txXfrm>
    </dsp:sp>
    <dsp:sp modelId="{F8345712-FB7D-4640-BDC0-3FA0E1316C4C}">
      <dsp:nvSpPr>
        <dsp:cNvPr id="0" name=""/>
        <dsp:cNvSpPr/>
      </dsp:nvSpPr>
      <dsp:spPr>
        <a:xfrm rot="11700000">
          <a:off x="592996" y="1816096"/>
          <a:ext cx="1124790" cy="366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044CCA-15FB-43CD-A204-F39123FC4DC6}">
      <dsp:nvSpPr>
        <dsp:cNvPr id="0" name=""/>
        <dsp:cNvSpPr/>
      </dsp:nvSpPr>
      <dsp:spPr>
        <a:xfrm>
          <a:off x="800" y="1364858"/>
          <a:ext cx="1222717" cy="97817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bn-BD" sz="4400" kern="1200" dirty="0" smtClean="0">
              <a:latin typeface="Shonar Bangla" pitchFamily="34" charset="0"/>
              <a:cs typeface="Shonar Bangla" pitchFamily="34" charset="0"/>
            </a:rPr>
            <a:t>২ টি</a:t>
          </a:r>
          <a:endParaRPr lang="en-US" sz="4400" kern="1200" dirty="0" smtClean="0">
            <a:latin typeface="Shonar Bangla" pitchFamily="34" charset="0"/>
            <a:cs typeface="Shonar Bangla" pitchFamily="34" charset="0"/>
          </a:endParaRPr>
        </a:p>
      </dsp:txBody>
      <dsp:txXfrm>
        <a:off x="29450" y="1393508"/>
        <a:ext cx="1165417" cy="920874"/>
      </dsp:txXfrm>
    </dsp:sp>
    <dsp:sp modelId="{4B8138C1-B403-4FF4-B038-CCE3A4B9DF3C}">
      <dsp:nvSpPr>
        <dsp:cNvPr id="0" name=""/>
        <dsp:cNvSpPr/>
      </dsp:nvSpPr>
      <dsp:spPr>
        <a:xfrm rot="14700000">
          <a:off x="1283754" y="992882"/>
          <a:ext cx="1124790" cy="366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D808A8-9FE8-42AD-8E27-E09AEBA16A35}">
      <dsp:nvSpPr>
        <dsp:cNvPr id="0" name=""/>
        <dsp:cNvSpPr/>
      </dsp:nvSpPr>
      <dsp:spPr>
        <a:xfrm>
          <a:off x="997112" y="177499"/>
          <a:ext cx="1222717" cy="97817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bn-BD" sz="4400" kern="1200" dirty="0" smtClean="0">
              <a:latin typeface="Shonar Bangla" pitchFamily="34" charset="0"/>
              <a:cs typeface="Shonar Bangla" pitchFamily="34" charset="0"/>
            </a:rPr>
            <a:t>৩ টি</a:t>
          </a:r>
          <a:endParaRPr lang="en-US" sz="4400" kern="1200" dirty="0" smtClean="0">
            <a:latin typeface="Shonar Bangla" pitchFamily="34" charset="0"/>
            <a:cs typeface="Shonar Bangla" pitchFamily="34" charset="0"/>
          </a:endParaRPr>
        </a:p>
      </dsp:txBody>
      <dsp:txXfrm>
        <a:off x="1025762" y="206149"/>
        <a:ext cx="1165417" cy="920874"/>
      </dsp:txXfrm>
    </dsp:sp>
    <dsp:sp modelId="{19FDB126-DE19-4A95-8D6C-14040E575249}">
      <dsp:nvSpPr>
        <dsp:cNvPr id="0" name=""/>
        <dsp:cNvSpPr/>
      </dsp:nvSpPr>
      <dsp:spPr>
        <a:xfrm rot="17700000">
          <a:off x="2358384" y="992882"/>
          <a:ext cx="1124790" cy="366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C5BF50-07F7-4188-9C40-76D09EBD28D5}">
      <dsp:nvSpPr>
        <dsp:cNvPr id="0" name=""/>
        <dsp:cNvSpPr/>
      </dsp:nvSpPr>
      <dsp:spPr>
        <a:xfrm>
          <a:off x="2547099" y="177499"/>
          <a:ext cx="1222717" cy="97817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bn-BD" sz="4400" kern="1200" dirty="0" smtClean="0">
              <a:latin typeface="Shonar Bangla" pitchFamily="34" charset="0"/>
              <a:cs typeface="Shonar Bangla" pitchFamily="34" charset="0"/>
            </a:rPr>
            <a:t>৪ টি</a:t>
          </a:r>
          <a:endParaRPr lang="en-US" sz="4400" kern="1200" dirty="0" smtClean="0">
            <a:latin typeface="Shonar Bangla" pitchFamily="34" charset="0"/>
            <a:cs typeface="Shonar Bangla" pitchFamily="34" charset="0"/>
          </a:endParaRPr>
        </a:p>
      </dsp:txBody>
      <dsp:txXfrm>
        <a:off x="2575749" y="206149"/>
        <a:ext cx="1165417" cy="920874"/>
      </dsp:txXfrm>
    </dsp:sp>
    <dsp:sp modelId="{D00198BA-61DE-473B-86C0-E56D25C99C07}">
      <dsp:nvSpPr>
        <dsp:cNvPr id="0" name=""/>
        <dsp:cNvSpPr/>
      </dsp:nvSpPr>
      <dsp:spPr>
        <a:xfrm rot="20700000">
          <a:off x="3049142" y="1816096"/>
          <a:ext cx="1124790" cy="366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338DC6-6A13-4A0A-9568-B9D20C687BE2}">
      <dsp:nvSpPr>
        <dsp:cNvPr id="0" name=""/>
        <dsp:cNvSpPr/>
      </dsp:nvSpPr>
      <dsp:spPr>
        <a:xfrm>
          <a:off x="3543411" y="1364858"/>
          <a:ext cx="1222717" cy="97817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bn-BD" sz="4400" kern="1200" smtClean="0">
              <a:latin typeface="Shonar Bangla" pitchFamily="34" charset="0"/>
              <a:cs typeface="Shonar Bangla" pitchFamily="34" charset="0"/>
            </a:rPr>
            <a:t>৫ টি</a:t>
          </a:r>
          <a:endParaRPr lang="en-US" sz="4400" kern="1200" dirty="0"/>
        </a:p>
      </dsp:txBody>
      <dsp:txXfrm>
        <a:off x="3572061" y="1393508"/>
        <a:ext cx="1165417" cy="9208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D6D66-7CB1-4863-AB7F-A094C769CFF6}">
      <dsp:nvSpPr>
        <dsp:cNvPr id="0" name=""/>
        <dsp:cNvSpPr/>
      </dsp:nvSpPr>
      <dsp:spPr>
        <a:xfrm>
          <a:off x="1739929" y="1685029"/>
          <a:ext cx="1287071" cy="128707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n-BD" sz="1600" b="1" kern="1200" dirty="0" smtClean="0">
              <a:latin typeface="Shonar Bangla" pitchFamily="34" charset="0"/>
              <a:cs typeface="Shonar Bangla" pitchFamily="34" charset="0"/>
            </a:rPr>
            <a:t>ভালো বীজের গজানোর ক্ষমতা কত ?</a:t>
          </a:r>
          <a:endParaRPr lang="en-US" sz="1600" b="1" kern="1200" dirty="0">
            <a:latin typeface="Shonar Bangla" pitchFamily="34" charset="0"/>
            <a:cs typeface="Shonar Bangla" pitchFamily="34" charset="0"/>
          </a:endParaRPr>
        </a:p>
      </dsp:txBody>
      <dsp:txXfrm>
        <a:off x="1928416" y="1873516"/>
        <a:ext cx="910097" cy="910097"/>
      </dsp:txXfrm>
    </dsp:sp>
    <dsp:sp modelId="{F8345712-FB7D-4640-BDC0-3FA0E1316C4C}">
      <dsp:nvSpPr>
        <dsp:cNvPr id="0" name=""/>
        <dsp:cNvSpPr/>
      </dsp:nvSpPr>
      <dsp:spPr>
        <a:xfrm rot="11700000">
          <a:off x="592996" y="1816096"/>
          <a:ext cx="1124790" cy="366815"/>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044CCA-15FB-43CD-A204-F39123FC4DC6}">
      <dsp:nvSpPr>
        <dsp:cNvPr id="0" name=""/>
        <dsp:cNvSpPr/>
      </dsp:nvSpPr>
      <dsp:spPr>
        <a:xfrm>
          <a:off x="800" y="1364858"/>
          <a:ext cx="1222717" cy="97817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bn-BD" sz="3600" kern="1200" dirty="0" smtClean="0"/>
            <a:t>৬০%</a:t>
          </a:r>
          <a:endParaRPr lang="en-US" sz="3600" kern="1200" dirty="0"/>
        </a:p>
      </dsp:txBody>
      <dsp:txXfrm>
        <a:off x="29450" y="1393508"/>
        <a:ext cx="1165417" cy="920874"/>
      </dsp:txXfrm>
    </dsp:sp>
    <dsp:sp modelId="{4B8138C1-B403-4FF4-B038-CCE3A4B9DF3C}">
      <dsp:nvSpPr>
        <dsp:cNvPr id="0" name=""/>
        <dsp:cNvSpPr/>
      </dsp:nvSpPr>
      <dsp:spPr>
        <a:xfrm rot="14700000">
          <a:off x="1283754" y="992882"/>
          <a:ext cx="1124790" cy="366815"/>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D808A8-9FE8-42AD-8E27-E09AEBA16A35}">
      <dsp:nvSpPr>
        <dsp:cNvPr id="0" name=""/>
        <dsp:cNvSpPr/>
      </dsp:nvSpPr>
      <dsp:spPr>
        <a:xfrm>
          <a:off x="997112" y="177499"/>
          <a:ext cx="1222717" cy="97817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bn-BD" sz="3600" kern="1200" dirty="0" smtClean="0"/>
            <a:t>৭০%</a:t>
          </a:r>
          <a:endParaRPr lang="en-US" sz="3600" kern="1200" dirty="0"/>
        </a:p>
      </dsp:txBody>
      <dsp:txXfrm>
        <a:off x="1025762" y="206149"/>
        <a:ext cx="1165417" cy="920874"/>
      </dsp:txXfrm>
    </dsp:sp>
    <dsp:sp modelId="{19FDB126-DE19-4A95-8D6C-14040E575249}">
      <dsp:nvSpPr>
        <dsp:cNvPr id="0" name=""/>
        <dsp:cNvSpPr/>
      </dsp:nvSpPr>
      <dsp:spPr>
        <a:xfrm rot="17700000">
          <a:off x="2358384" y="992882"/>
          <a:ext cx="1124790" cy="366815"/>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C5BF50-07F7-4188-9C40-76D09EBD28D5}">
      <dsp:nvSpPr>
        <dsp:cNvPr id="0" name=""/>
        <dsp:cNvSpPr/>
      </dsp:nvSpPr>
      <dsp:spPr>
        <a:xfrm>
          <a:off x="2547099" y="177499"/>
          <a:ext cx="1222717" cy="97817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bn-BD" sz="3600" kern="1200" dirty="0" smtClean="0"/>
            <a:t>৮০%</a:t>
          </a:r>
          <a:endParaRPr lang="en-US" sz="3600" kern="1200" dirty="0"/>
        </a:p>
      </dsp:txBody>
      <dsp:txXfrm>
        <a:off x="2575749" y="206149"/>
        <a:ext cx="1165417" cy="920874"/>
      </dsp:txXfrm>
    </dsp:sp>
    <dsp:sp modelId="{3BCE31DD-0EF7-4A00-9FE6-B969C686E36F}">
      <dsp:nvSpPr>
        <dsp:cNvPr id="0" name=""/>
        <dsp:cNvSpPr/>
      </dsp:nvSpPr>
      <dsp:spPr>
        <a:xfrm rot="20700000">
          <a:off x="3049142" y="1816096"/>
          <a:ext cx="1124790" cy="366815"/>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7DA409-7876-4A79-8261-D80B35A6E045}">
      <dsp:nvSpPr>
        <dsp:cNvPr id="0" name=""/>
        <dsp:cNvSpPr/>
      </dsp:nvSpPr>
      <dsp:spPr>
        <a:xfrm>
          <a:off x="3543411" y="1364858"/>
          <a:ext cx="1222717" cy="97817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bn-BD" sz="3600" kern="1200" dirty="0" smtClean="0"/>
            <a:t>৯০%</a:t>
          </a:r>
          <a:endParaRPr lang="en-US" sz="3600" kern="1200" dirty="0"/>
        </a:p>
      </dsp:txBody>
      <dsp:txXfrm>
        <a:off x="3572061" y="1393508"/>
        <a:ext cx="1165417" cy="9208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D6D66-7CB1-4863-AB7F-A094C769CFF6}">
      <dsp:nvSpPr>
        <dsp:cNvPr id="0" name=""/>
        <dsp:cNvSpPr/>
      </dsp:nvSpPr>
      <dsp:spPr>
        <a:xfrm>
          <a:off x="1377522" y="1685029"/>
          <a:ext cx="2011885" cy="12870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n-BD" sz="1600" b="1" kern="1200" dirty="0" smtClean="0">
              <a:effectLst>
                <a:outerShdw blurRad="38100" dist="38100" dir="2700000" algn="tl">
                  <a:srgbClr val="000000">
                    <a:alpha val="43137"/>
                  </a:srgbClr>
                </a:outerShdw>
              </a:effectLst>
              <a:latin typeface="Shonar Bangla" pitchFamily="34" charset="0"/>
              <a:cs typeface="Shonar Bangla" pitchFamily="34" charset="0"/>
            </a:rPr>
            <a:t>বীজ বাছাই এ ১০ লিটার পানির সাথে কত গ্রাম ইউরিয়া মিশাতে  হবে ? </a:t>
          </a:r>
          <a:endParaRPr lang="en-US" sz="1600" b="1" kern="1200" dirty="0">
            <a:effectLst>
              <a:outerShdw blurRad="38100" dist="38100" dir="2700000" algn="tl">
                <a:srgbClr val="000000">
                  <a:alpha val="43137"/>
                </a:srgbClr>
              </a:outerShdw>
            </a:effectLst>
            <a:latin typeface="Shonar Bangla" pitchFamily="34" charset="0"/>
            <a:cs typeface="Shonar Bangla" pitchFamily="34" charset="0"/>
          </a:endParaRPr>
        </a:p>
      </dsp:txBody>
      <dsp:txXfrm>
        <a:off x="1672156" y="1873516"/>
        <a:ext cx="1422617" cy="910097"/>
      </dsp:txXfrm>
    </dsp:sp>
    <dsp:sp modelId="{F8345712-FB7D-4640-BDC0-3FA0E1316C4C}">
      <dsp:nvSpPr>
        <dsp:cNvPr id="0" name=""/>
        <dsp:cNvSpPr/>
      </dsp:nvSpPr>
      <dsp:spPr>
        <a:xfrm rot="11700000">
          <a:off x="598100" y="1777324"/>
          <a:ext cx="825189" cy="36681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044CCA-15FB-43CD-A204-F39123FC4DC6}">
      <dsp:nvSpPr>
        <dsp:cNvPr id="0" name=""/>
        <dsp:cNvSpPr/>
      </dsp:nvSpPr>
      <dsp:spPr>
        <a:xfrm>
          <a:off x="800" y="1364858"/>
          <a:ext cx="1222717" cy="97817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bn-BD" sz="3000" kern="1200" dirty="0" smtClean="0">
              <a:solidFill>
                <a:schemeClr val="tx1"/>
              </a:solidFill>
              <a:latin typeface="Shonar Bangla" pitchFamily="34" charset="0"/>
              <a:cs typeface="Shonar Bangla" pitchFamily="34" charset="0"/>
            </a:rPr>
            <a:t>৩০০ গ্রাম</a:t>
          </a:r>
          <a:endParaRPr lang="en-US" sz="3000" kern="1200" dirty="0">
            <a:solidFill>
              <a:schemeClr val="tx1"/>
            </a:solidFill>
            <a:latin typeface="Shonar Bangla" pitchFamily="34" charset="0"/>
            <a:cs typeface="Shonar Bangla" pitchFamily="34" charset="0"/>
          </a:endParaRPr>
        </a:p>
      </dsp:txBody>
      <dsp:txXfrm>
        <a:off x="29450" y="1393508"/>
        <a:ext cx="1165417" cy="920874"/>
      </dsp:txXfrm>
    </dsp:sp>
    <dsp:sp modelId="{4B8138C1-B403-4FF4-B038-CCE3A4B9DF3C}">
      <dsp:nvSpPr>
        <dsp:cNvPr id="0" name=""/>
        <dsp:cNvSpPr/>
      </dsp:nvSpPr>
      <dsp:spPr>
        <a:xfrm rot="14700000">
          <a:off x="1293820" y="977081"/>
          <a:ext cx="1089923" cy="36681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D808A8-9FE8-42AD-8E27-E09AEBA16A35}">
      <dsp:nvSpPr>
        <dsp:cNvPr id="0" name=""/>
        <dsp:cNvSpPr/>
      </dsp:nvSpPr>
      <dsp:spPr>
        <a:xfrm>
          <a:off x="997112" y="177499"/>
          <a:ext cx="1222717" cy="97817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bn-BD" sz="3000" kern="1200" dirty="0" smtClean="0">
              <a:latin typeface="Shonar Bangla" pitchFamily="34" charset="0"/>
              <a:cs typeface="Shonar Bangla" pitchFamily="34" charset="0"/>
            </a:rPr>
            <a:t>৩২৫গ্রাম</a:t>
          </a:r>
          <a:endParaRPr lang="en-US" sz="3000" kern="1200" dirty="0"/>
        </a:p>
      </dsp:txBody>
      <dsp:txXfrm>
        <a:off x="1025762" y="206149"/>
        <a:ext cx="1165417" cy="920874"/>
      </dsp:txXfrm>
    </dsp:sp>
    <dsp:sp modelId="{19FDB126-DE19-4A95-8D6C-14040E575249}">
      <dsp:nvSpPr>
        <dsp:cNvPr id="0" name=""/>
        <dsp:cNvSpPr/>
      </dsp:nvSpPr>
      <dsp:spPr>
        <a:xfrm rot="17700000">
          <a:off x="2383185" y="977081"/>
          <a:ext cx="1089923" cy="36681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C5BF50-07F7-4188-9C40-76D09EBD28D5}">
      <dsp:nvSpPr>
        <dsp:cNvPr id="0" name=""/>
        <dsp:cNvSpPr/>
      </dsp:nvSpPr>
      <dsp:spPr>
        <a:xfrm>
          <a:off x="2547099" y="177499"/>
          <a:ext cx="1222717" cy="97817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bn-BD" sz="3000" kern="1200" dirty="0" smtClean="0">
              <a:solidFill>
                <a:schemeClr val="tx1"/>
              </a:solidFill>
              <a:latin typeface="Shonar Bangla" pitchFamily="34" charset="0"/>
              <a:cs typeface="Shonar Bangla" pitchFamily="34" charset="0"/>
            </a:rPr>
            <a:t>৩৫০ গ্রাম</a:t>
          </a:r>
          <a:endParaRPr lang="en-US" sz="3000" kern="1200" dirty="0">
            <a:solidFill>
              <a:schemeClr val="tx1"/>
            </a:solidFill>
          </a:endParaRPr>
        </a:p>
      </dsp:txBody>
      <dsp:txXfrm>
        <a:off x="2575749" y="206149"/>
        <a:ext cx="1165417" cy="920874"/>
      </dsp:txXfrm>
    </dsp:sp>
    <dsp:sp modelId="{DEA6C1EF-935B-499A-9F5A-BEA7FC5301BA}">
      <dsp:nvSpPr>
        <dsp:cNvPr id="0" name=""/>
        <dsp:cNvSpPr/>
      </dsp:nvSpPr>
      <dsp:spPr>
        <a:xfrm rot="20700000">
          <a:off x="3343639" y="1777324"/>
          <a:ext cx="825189" cy="36681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E28703-D4E3-4655-BB80-C204848B75A2}">
      <dsp:nvSpPr>
        <dsp:cNvPr id="0" name=""/>
        <dsp:cNvSpPr/>
      </dsp:nvSpPr>
      <dsp:spPr>
        <a:xfrm>
          <a:off x="3543411" y="1364858"/>
          <a:ext cx="1222717" cy="97817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bn-BD" sz="3000" kern="1200" dirty="0" smtClean="0">
              <a:latin typeface="Shonar Bangla" pitchFamily="34" charset="0"/>
              <a:cs typeface="Shonar Bangla" pitchFamily="34" charset="0"/>
            </a:rPr>
            <a:t>৩৭৫ গ্রাম</a:t>
          </a:r>
          <a:endParaRPr lang="en-US" sz="3000" kern="1200" dirty="0">
            <a:latin typeface="Shonar Bangla" pitchFamily="34" charset="0"/>
            <a:cs typeface="Shonar Bangla" pitchFamily="34" charset="0"/>
          </a:endParaRPr>
        </a:p>
      </dsp:txBody>
      <dsp:txXfrm>
        <a:off x="3572061" y="1393508"/>
        <a:ext cx="1165417" cy="9208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D6D66-7CB1-4863-AB7F-A094C769CFF6}">
      <dsp:nvSpPr>
        <dsp:cNvPr id="0" name=""/>
        <dsp:cNvSpPr/>
      </dsp:nvSpPr>
      <dsp:spPr>
        <a:xfrm>
          <a:off x="1464341" y="1685029"/>
          <a:ext cx="1838246" cy="1287071"/>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t>বাংলাদেশ ধান গবেষণা ইনস্টিটিউট এর সংক্ষিপ্ত রূপ -</a:t>
          </a:r>
          <a:endParaRPr lang="en-US" sz="1400" kern="1200" dirty="0"/>
        </a:p>
      </dsp:txBody>
      <dsp:txXfrm>
        <a:off x="1733546" y="1873516"/>
        <a:ext cx="1299836" cy="910097"/>
      </dsp:txXfrm>
    </dsp:sp>
    <dsp:sp modelId="{F8345712-FB7D-4640-BDC0-3FA0E1316C4C}">
      <dsp:nvSpPr>
        <dsp:cNvPr id="0" name=""/>
        <dsp:cNvSpPr/>
      </dsp:nvSpPr>
      <dsp:spPr>
        <a:xfrm rot="11700000">
          <a:off x="596943" y="1786115"/>
          <a:ext cx="893118" cy="36681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044CCA-15FB-43CD-A204-F39123FC4DC6}">
      <dsp:nvSpPr>
        <dsp:cNvPr id="0" name=""/>
        <dsp:cNvSpPr/>
      </dsp:nvSpPr>
      <dsp:spPr>
        <a:xfrm>
          <a:off x="800" y="1364858"/>
          <a:ext cx="1222717" cy="97817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1866900">
            <a:lnSpc>
              <a:spcPct val="90000"/>
            </a:lnSpc>
            <a:spcBef>
              <a:spcPct val="0"/>
            </a:spcBef>
            <a:spcAft>
              <a:spcPct val="35000"/>
            </a:spcAft>
          </a:pPr>
          <a:r>
            <a:rPr lang="en-US" sz="4200" kern="1200" dirty="0" smtClean="0"/>
            <a:t>BRRI</a:t>
          </a:r>
          <a:endParaRPr lang="en-US" sz="4200" kern="1200" dirty="0"/>
        </a:p>
      </dsp:txBody>
      <dsp:txXfrm>
        <a:off x="29450" y="1393508"/>
        <a:ext cx="1165417" cy="920874"/>
      </dsp:txXfrm>
    </dsp:sp>
    <dsp:sp modelId="{4B8138C1-B403-4FF4-B038-CCE3A4B9DF3C}">
      <dsp:nvSpPr>
        <dsp:cNvPr id="0" name=""/>
        <dsp:cNvSpPr/>
      </dsp:nvSpPr>
      <dsp:spPr>
        <a:xfrm rot="14700000">
          <a:off x="1292338" y="979409"/>
          <a:ext cx="1095059" cy="366815"/>
        </a:xfrm>
        <a:prstGeom prst="leftArrow">
          <a:avLst>
            <a:gd name="adj1" fmla="val 60000"/>
            <a:gd name="adj2" fmla="val 50000"/>
          </a:avLst>
        </a:prstGeom>
        <a:solidFill>
          <a:schemeClr val="accent4">
            <a:hueOff val="3266964"/>
            <a:satOff val="-13592"/>
            <a:lumOff val="32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D808A8-9FE8-42AD-8E27-E09AEBA16A35}">
      <dsp:nvSpPr>
        <dsp:cNvPr id="0" name=""/>
        <dsp:cNvSpPr/>
      </dsp:nvSpPr>
      <dsp:spPr>
        <a:xfrm>
          <a:off x="997112" y="177499"/>
          <a:ext cx="1222717" cy="978174"/>
        </a:xfrm>
        <a:prstGeom prst="roundRect">
          <a:avLst>
            <a:gd name="adj" fmla="val 10000"/>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1866900">
            <a:lnSpc>
              <a:spcPct val="90000"/>
            </a:lnSpc>
            <a:spcBef>
              <a:spcPct val="0"/>
            </a:spcBef>
            <a:spcAft>
              <a:spcPct val="35000"/>
            </a:spcAft>
          </a:pPr>
          <a:r>
            <a:rPr lang="en-US" sz="4200" kern="1200" dirty="0" smtClean="0"/>
            <a:t>BIRR</a:t>
          </a:r>
          <a:endParaRPr lang="en-US" sz="4200" kern="1200" dirty="0"/>
        </a:p>
      </dsp:txBody>
      <dsp:txXfrm>
        <a:off x="1025762" y="206149"/>
        <a:ext cx="1165417" cy="920874"/>
      </dsp:txXfrm>
    </dsp:sp>
    <dsp:sp modelId="{19FDB126-DE19-4A95-8D6C-14040E575249}">
      <dsp:nvSpPr>
        <dsp:cNvPr id="0" name=""/>
        <dsp:cNvSpPr/>
      </dsp:nvSpPr>
      <dsp:spPr>
        <a:xfrm rot="17700000">
          <a:off x="2379532" y="979409"/>
          <a:ext cx="1095059" cy="366815"/>
        </a:xfrm>
        <a:prstGeom prst="leftArrow">
          <a:avLst>
            <a:gd name="adj1" fmla="val 60000"/>
            <a:gd name="adj2" fmla="val 50000"/>
          </a:avLst>
        </a:prstGeom>
        <a:solidFill>
          <a:schemeClr val="accent4">
            <a:hueOff val="6533927"/>
            <a:satOff val="-27185"/>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C5BF50-07F7-4188-9C40-76D09EBD28D5}">
      <dsp:nvSpPr>
        <dsp:cNvPr id="0" name=""/>
        <dsp:cNvSpPr/>
      </dsp:nvSpPr>
      <dsp:spPr>
        <a:xfrm>
          <a:off x="2547099" y="177499"/>
          <a:ext cx="1222717" cy="978174"/>
        </a:xfrm>
        <a:prstGeom prst="roundRect">
          <a:avLst>
            <a:gd name="adj" fmla="val 10000"/>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1866900">
            <a:lnSpc>
              <a:spcPct val="90000"/>
            </a:lnSpc>
            <a:spcBef>
              <a:spcPct val="0"/>
            </a:spcBef>
            <a:spcAft>
              <a:spcPct val="35000"/>
            </a:spcAft>
          </a:pPr>
          <a:r>
            <a:rPr lang="en-US" sz="4200" kern="1200" dirty="0" smtClean="0"/>
            <a:t>BIRI</a:t>
          </a:r>
          <a:endParaRPr lang="en-US" sz="4200" kern="1200" dirty="0"/>
        </a:p>
      </dsp:txBody>
      <dsp:txXfrm>
        <a:off x="2575749" y="206149"/>
        <a:ext cx="1165417" cy="920874"/>
      </dsp:txXfrm>
    </dsp:sp>
    <dsp:sp modelId="{3BCE31DD-0EF7-4A00-9FE6-B969C686E36F}">
      <dsp:nvSpPr>
        <dsp:cNvPr id="0" name=""/>
        <dsp:cNvSpPr/>
      </dsp:nvSpPr>
      <dsp:spPr>
        <a:xfrm rot="20700000">
          <a:off x="3276868" y="1786115"/>
          <a:ext cx="893118" cy="366815"/>
        </a:xfrm>
        <a:prstGeom prst="lef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7DA409-7876-4A79-8261-D80B35A6E045}">
      <dsp:nvSpPr>
        <dsp:cNvPr id="0" name=""/>
        <dsp:cNvSpPr/>
      </dsp:nvSpPr>
      <dsp:spPr>
        <a:xfrm>
          <a:off x="3543411" y="1364858"/>
          <a:ext cx="1222717" cy="978174"/>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1866900">
            <a:lnSpc>
              <a:spcPct val="90000"/>
            </a:lnSpc>
            <a:spcBef>
              <a:spcPct val="0"/>
            </a:spcBef>
            <a:spcAft>
              <a:spcPct val="35000"/>
            </a:spcAft>
          </a:pPr>
          <a:r>
            <a:rPr lang="en-US" sz="4200" kern="1200" dirty="0" smtClean="0"/>
            <a:t>BRII</a:t>
          </a:r>
          <a:endParaRPr lang="en-US" sz="4200" kern="1200" dirty="0"/>
        </a:p>
      </dsp:txBody>
      <dsp:txXfrm>
        <a:off x="3572061" y="1393508"/>
        <a:ext cx="1165417" cy="92087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197187"/>
            <a:ext cx="8549640" cy="2546773"/>
          </a:xfrm>
        </p:spPr>
        <p:txBody>
          <a:bodyPr anchor="b"/>
          <a:lstStyle>
            <a:lvl1pPr algn="ctr">
              <a:defRPr sz="6400"/>
            </a:lvl1pPr>
          </a:lstStyle>
          <a:p>
            <a:r>
              <a:rPr lang="en-US"/>
              <a:t>Click to edit Master title style</a:t>
            </a:r>
            <a:endParaRPr lang="en-US" dirty="0"/>
          </a:p>
        </p:txBody>
      </p:sp>
      <p:sp>
        <p:nvSpPr>
          <p:cNvPr id="3" name="Subtitle 2"/>
          <p:cNvSpPr>
            <a:spLocks noGrp="1"/>
          </p:cNvSpPr>
          <p:nvPr>
            <p:ph type="subTitle" idx="1"/>
          </p:nvPr>
        </p:nvSpPr>
        <p:spPr>
          <a:xfrm>
            <a:off x="1257300" y="3842174"/>
            <a:ext cx="7543800" cy="1766146"/>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D936E9-B21F-4792-B55D-234BD1C09226}"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75B2F-A4D8-4A87-9445-DA68640F67EA}" type="slidenum">
              <a:rPr lang="en-US" smtClean="0"/>
              <a:pPr/>
              <a:t>‹#›</a:t>
            </a:fld>
            <a:endParaRPr lang="en-US"/>
          </a:p>
        </p:txBody>
      </p:sp>
    </p:spTree>
    <p:extLst>
      <p:ext uri="{BB962C8B-B14F-4D97-AF65-F5344CB8AC3E}">
        <p14:creationId xmlns="" xmlns:p14="http://schemas.microsoft.com/office/powerpoint/2010/main" val="150263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D936E9-B21F-4792-B55D-234BD1C09226}"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75B2F-A4D8-4A87-9445-DA68640F67EA}" type="slidenum">
              <a:rPr lang="en-US" smtClean="0"/>
              <a:pPr/>
              <a:t>‹#›</a:t>
            </a:fld>
            <a:endParaRPr lang="en-US"/>
          </a:p>
        </p:txBody>
      </p:sp>
    </p:spTree>
    <p:extLst>
      <p:ext uri="{BB962C8B-B14F-4D97-AF65-F5344CB8AC3E}">
        <p14:creationId xmlns="" xmlns:p14="http://schemas.microsoft.com/office/powerpoint/2010/main" val="26652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389467"/>
            <a:ext cx="2168843" cy="619929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389467"/>
            <a:ext cx="6380798"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D936E9-B21F-4792-B55D-234BD1C09226}"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75B2F-A4D8-4A87-9445-DA68640F67EA}" type="slidenum">
              <a:rPr lang="en-US" smtClean="0"/>
              <a:pPr/>
              <a:t>‹#›</a:t>
            </a:fld>
            <a:endParaRPr lang="en-US"/>
          </a:p>
        </p:txBody>
      </p:sp>
    </p:spTree>
    <p:extLst>
      <p:ext uri="{BB962C8B-B14F-4D97-AF65-F5344CB8AC3E}">
        <p14:creationId xmlns="" xmlns:p14="http://schemas.microsoft.com/office/powerpoint/2010/main" val="4245168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D936E9-B21F-4792-B55D-234BD1C09226}"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75B2F-A4D8-4A87-9445-DA68640F67EA}" type="slidenum">
              <a:rPr lang="en-US" smtClean="0"/>
              <a:pPr/>
              <a:t>‹#›</a:t>
            </a:fld>
            <a:endParaRPr lang="en-US"/>
          </a:p>
        </p:txBody>
      </p:sp>
    </p:spTree>
    <p:extLst>
      <p:ext uri="{BB962C8B-B14F-4D97-AF65-F5344CB8AC3E}">
        <p14:creationId xmlns="" xmlns:p14="http://schemas.microsoft.com/office/powerpoint/2010/main" val="3746709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823722"/>
            <a:ext cx="8675370" cy="3042919"/>
          </a:xfrm>
        </p:spPr>
        <p:txBody>
          <a:bodyPr anchor="b"/>
          <a:lstStyle>
            <a:lvl1pPr>
              <a:defRPr sz="6400"/>
            </a:lvl1pPr>
          </a:lstStyle>
          <a:p>
            <a:r>
              <a:rPr lang="en-US"/>
              <a:t>Click to edit Master title style</a:t>
            </a:r>
            <a:endParaRPr lang="en-US" dirty="0"/>
          </a:p>
        </p:txBody>
      </p:sp>
      <p:sp>
        <p:nvSpPr>
          <p:cNvPr id="3" name="Text Placeholder 2"/>
          <p:cNvSpPr>
            <a:spLocks noGrp="1"/>
          </p:cNvSpPr>
          <p:nvPr>
            <p:ph type="body" idx="1"/>
          </p:nvPr>
        </p:nvSpPr>
        <p:spPr>
          <a:xfrm>
            <a:off x="686277" y="4895429"/>
            <a:ext cx="8675370" cy="1600199"/>
          </a:xfrm>
        </p:spPr>
        <p:txBody>
          <a:bodyPr/>
          <a:lstStyle>
            <a:lvl1pPr marL="0" indent="0">
              <a:buNone/>
              <a:defRPr sz="2560">
                <a:solidFill>
                  <a:schemeClr val="tx1"/>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D936E9-B21F-4792-B55D-234BD1C09226}"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75B2F-A4D8-4A87-9445-DA68640F67EA}" type="slidenum">
              <a:rPr lang="en-US" smtClean="0"/>
              <a:pPr/>
              <a:t>‹#›</a:t>
            </a:fld>
            <a:endParaRPr lang="en-US"/>
          </a:p>
        </p:txBody>
      </p:sp>
    </p:spTree>
    <p:extLst>
      <p:ext uri="{BB962C8B-B14F-4D97-AF65-F5344CB8AC3E}">
        <p14:creationId xmlns="" xmlns:p14="http://schemas.microsoft.com/office/powerpoint/2010/main" val="3464058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1947333"/>
            <a:ext cx="42748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1947333"/>
            <a:ext cx="42748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D936E9-B21F-4792-B55D-234BD1C09226}" type="datetimeFigureOut">
              <a:rPr lang="en-US" smtClean="0"/>
              <a:pPr/>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75B2F-A4D8-4A87-9445-DA68640F67EA}" type="slidenum">
              <a:rPr lang="en-US" smtClean="0"/>
              <a:pPr/>
              <a:t>‹#›</a:t>
            </a:fld>
            <a:endParaRPr lang="en-US"/>
          </a:p>
        </p:txBody>
      </p:sp>
    </p:spTree>
    <p:extLst>
      <p:ext uri="{BB962C8B-B14F-4D97-AF65-F5344CB8AC3E}">
        <p14:creationId xmlns="" xmlns:p14="http://schemas.microsoft.com/office/powerpoint/2010/main" val="2735563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389468"/>
            <a:ext cx="8675370" cy="14139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793241"/>
            <a:ext cx="4255174"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p:cNvSpPr>
            <a:spLocks noGrp="1"/>
          </p:cNvSpPr>
          <p:nvPr>
            <p:ph sz="half" idx="2"/>
          </p:nvPr>
        </p:nvSpPr>
        <p:spPr>
          <a:xfrm>
            <a:off x="692826" y="2672080"/>
            <a:ext cx="425517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793241"/>
            <a:ext cx="4276130"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p:cNvSpPr>
            <a:spLocks noGrp="1"/>
          </p:cNvSpPr>
          <p:nvPr>
            <p:ph sz="quarter" idx="4"/>
          </p:nvPr>
        </p:nvSpPr>
        <p:spPr>
          <a:xfrm>
            <a:off x="5092066" y="2672080"/>
            <a:ext cx="4276130"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D936E9-B21F-4792-B55D-234BD1C09226}" type="datetimeFigureOut">
              <a:rPr lang="en-US" smtClean="0"/>
              <a:pPr/>
              <a:t>6/17/2020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075B2F-A4D8-4A87-9445-DA68640F67EA}" type="slidenum">
              <a:rPr lang="en-US" smtClean="0"/>
              <a:pPr/>
              <a:t>‹#›</a:t>
            </a:fld>
            <a:endParaRPr lang="en-US"/>
          </a:p>
        </p:txBody>
      </p:sp>
    </p:spTree>
    <p:extLst>
      <p:ext uri="{BB962C8B-B14F-4D97-AF65-F5344CB8AC3E}">
        <p14:creationId xmlns="" xmlns:p14="http://schemas.microsoft.com/office/powerpoint/2010/main" val="2636488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D936E9-B21F-4792-B55D-234BD1C09226}" type="datetimeFigureOut">
              <a:rPr lang="en-US" smtClean="0"/>
              <a:pPr/>
              <a:t>6/17/2020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075B2F-A4D8-4A87-9445-DA68640F67EA}" type="slidenum">
              <a:rPr lang="en-US" smtClean="0"/>
              <a:pPr/>
              <a:t>‹#›</a:t>
            </a:fld>
            <a:endParaRPr lang="en-US"/>
          </a:p>
        </p:txBody>
      </p:sp>
    </p:spTree>
    <p:extLst>
      <p:ext uri="{BB962C8B-B14F-4D97-AF65-F5344CB8AC3E}">
        <p14:creationId xmlns="" xmlns:p14="http://schemas.microsoft.com/office/powerpoint/2010/main" val="3509499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936E9-B21F-4792-B55D-234BD1C09226}" type="datetimeFigureOut">
              <a:rPr lang="en-US" smtClean="0"/>
              <a:pPr/>
              <a:t>6/17/2020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075B2F-A4D8-4A87-9445-DA68640F67EA}" type="slidenum">
              <a:rPr lang="en-US" smtClean="0"/>
              <a:pPr/>
              <a:t>‹#›</a:t>
            </a:fld>
            <a:endParaRPr lang="en-US"/>
          </a:p>
        </p:txBody>
      </p:sp>
    </p:spTree>
    <p:extLst>
      <p:ext uri="{BB962C8B-B14F-4D97-AF65-F5344CB8AC3E}">
        <p14:creationId xmlns="" xmlns:p14="http://schemas.microsoft.com/office/powerpoint/2010/main" val="1221447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487680"/>
            <a:ext cx="3244096" cy="1706880"/>
          </a:xfrm>
        </p:spPr>
        <p:txBody>
          <a:bodyPr anchor="b"/>
          <a:lstStyle>
            <a:lvl1pPr>
              <a:defRPr sz="3413"/>
            </a:lvl1pPr>
          </a:lstStyle>
          <a:p>
            <a:r>
              <a:rPr lang="en-US"/>
              <a:t>Click to edit Master title style</a:t>
            </a:r>
            <a:endParaRPr lang="en-US" dirty="0"/>
          </a:p>
        </p:txBody>
      </p:sp>
      <p:sp>
        <p:nvSpPr>
          <p:cNvPr id="3" name="Content Placeholder 2"/>
          <p:cNvSpPr>
            <a:spLocks noGrp="1"/>
          </p:cNvSpPr>
          <p:nvPr>
            <p:ph idx="1"/>
          </p:nvPr>
        </p:nvSpPr>
        <p:spPr>
          <a:xfrm>
            <a:off x="4276130" y="1053255"/>
            <a:ext cx="5092065" cy="5198533"/>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194560"/>
            <a:ext cx="3244096"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13D936E9-B21F-4792-B55D-234BD1C09226}" type="datetimeFigureOut">
              <a:rPr lang="en-US" smtClean="0"/>
              <a:pPr/>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75B2F-A4D8-4A87-9445-DA68640F67EA}" type="slidenum">
              <a:rPr lang="en-US" smtClean="0"/>
              <a:pPr/>
              <a:t>‹#›</a:t>
            </a:fld>
            <a:endParaRPr lang="en-US"/>
          </a:p>
        </p:txBody>
      </p:sp>
    </p:spTree>
    <p:extLst>
      <p:ext uri="{BB962C8B-B14F-4D97-AF65-F5344CB8AC3E}">
        <p14:creationId xmlns="" xmlns:p14="http://schemas.microsoft.com/office/powerpoint/2010/main" val="423686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487680"/>
            <a:ext cx="3244096" cy="1706880"/>
          </a:xfrm>
        </p:spPr>
        <p:txBody>
          <a:bodyPr anchor="b"/>
          <a:lstStyle>
            <a:lvl1pPr>
              <a:defRPr sz="3413"/>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053255"/>
            <a:ext cx="5092065" cy="5198533"/>
          </a:xfrm>
        </p:spPr>
        <p:txBody>
          <a:bodyPr anchor="t"/>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692825" y="2194560"/>
            <a:ext cx="3244096"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13D936E9-B21F-4792-B55D-234BD1C09226}" type="datetimeFigureOut">
              <a:rPr lang="en-US" smtClean="0"/>
              <a:pPr/>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75B2F-A4D8-4A87-9445-DA68640F67EA}" type="slidenum">
              <a:rPr lang="en-US" smtClean="0"/>
              <a:pPr/>
              <a:t>‹#›</a:t>
            </a:fld>
            <a:endParaRPr lang="en-US"/>
          </a:p>
        </p:txBody>
      </p:sp>
    </p:spTree>
    <p:extLst>
      <p:ext uri="{BB962C8B-B14F-4D97-AF65-F5344CB8AC3E}">
        <p14:creationId xmlns="" xmlns:p14="http://schemas.microsoft.com/office/powerpoint/2010/main" val="417833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389468"/>
            <a:ext cx="8675370" cy="14139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1947333"/>
            <a:ext cx="867537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6780108"/>
            <a:ext cx="2263140" cy="389467"/>
          </a:xfrm>
          <a:prstGeom prst="rect">
            <a:avLst/>
          </a:prstGeom>
        </p:spPr>
        <p:txBody>
          <a:bodyPr vert="horz" lIns="91440" tIns="45720" rIns="91440" bIns="45720" rtlCol="0" anchor="ctr"/>
          <a:lstStyle>
            <a:lvl1pPr algn="l">
              <a:defRPr sz="1280">
                <a:solidFill>
                  <a:schemeClr val="tx1">
                    <a:tint val="75000"/>
                  </a:schemeClr>
                </a:solidFill>
              </a:defRPr>
            </a:lvl1pPr>
          </a:lstStyle>
          <a:p>
            <a:fld id="{13D936E9-B21F-4792-B55D-234BD1C09226}" type="datetimeFigureOut">
              <a:rPr lang="en-US" smtClean="0"/>
              <a:pPr/>
              <a:t>6/17/2020</a:t>
            </a:fld>
            <a:endParaRPr lang="en-US"/>
          </a:p>
        </p:txBody>
      </p:sp>
      <p:sp>
        <p:nvSpPr>
          <p:cNvPr id="5" name="Footer Placeholder 4"/>
          <p:cNvSpPr>
            <a:spLocks noGrp="1"/>
          </p:cNvSpPr>
          <p:nvPr>
            <p:ph type="ftr" sz="quarter" idx="3"/>
          </p:nvPr>
        </p:nvSpPr>
        <p:spPr>
          <a:xfrm>
            <a:off x="3331845" y="6780108"/>
            <a:ext cx="3394710" cy="389467"/>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6780108"/>
            <a:ext cx="2263140"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A1075B2F-A4D8-4A87-9445-DA68640F67EA}" type="slidenum">
              <a:rPr lang="en-US" smtClean="0"/>
              <a:pPr/>
              <a:t>‹#›</a:t>
            </a:fld>
            <a:endParaRPr lang="en-US"/>
          </a:p>
        </p:txBody>
      </p:sp>
    </p:spTree>
    <p:extLst>
      <p:ext uri="{BB962C8B-B14F-4D97-AF65-F5344CB8AC3E}">
        <p14:creationId xmlns="" xmlns:p14="http://schemas.microsoft.com/office/powerpoint/2010/main" val="2253406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Layout" Target="../diagrams/layout3.xml"/><Relationship Id="rId7" Type="http://schemas.openxmlformats.org/officeDocument/2006/relationships/image" Target="../media/image31.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microsoft.com/office/2007/relationships/diagramDrawing" Target="../diagrams/drawing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jpeg"/><Relationship Id="rId5" Type="http://schemas.microsoft.com/office/2007/relationships/hdphoto" Target="../media/hdphoto4.wdp"/><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6.xml"/><Relationship Id="rId13" Type="http://schemas.openxmlformats.org/officeDocument/2006/relationships/diagramColors" Target="../diagrams/colors7.xml"/><Relationship Id="rId18" Type="http://schemas.microsoft.com/office/2007/relationships/diagramDrawing" Target="../diagrams/drawing6.xml"/><Relationship Id="rId3" Type="http://schemas.openxmlformats.org/officeDocument/2006/relationships/diagramLayout" Target="../diagrams/layout5.xml"/><Relationship Id="rId7" Type="http://schemas.openxmlformats.org/officeDocument/2006/relationships/diagramLayout" Target="../diagrams/layout6.xml"/><Relationship Id="rId12" Type="http://schemas.openxmlformats.org/officeDocument/2006/relationships/diagramQuickStyle" Target="../diagrams/quickStyle7.xml"/><Relationship Id="rId17" Type="http://schemas.microsoft.com/office/2007/relationships/diagramDrawing" Target="../diagrams/drawing5.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7.xml"/><Relationship Id="rId6" Type="http://schemas.openxmlformats.org/officeDocument/2006/relationships/diagramData" Target="../diagrams/data6.xml"/><Relationship Id="rId11" Type="http://schemas.openxmlformats.org/officeDocument/2006/relationships/diagramLayout" Target="../diagrams/layout7.xml"/><Relationship Id="rId5" Type="http://schemas.openxmlformats.org/officeDocument/2006/relationships/diagramColors" Target="../diagrams/colors5.xml"/><Relationship Id="rId10" Type="http://schemas.openxmlformats.org/officeDocument/2006/relationships/diagramData" Target="../diagrams/data7.xml"/><Relationship Id="rId4" Type="http://schemas.openxmlformats.org/officeDocument/2006/relationships/diagramQuickStyle" Target="../diagrams/quickStyle5.xml"/><Relationship Id="rId9" Type="http://schemas.openxmlformats.org/officeDocument/2006/relationships/diagramColors" Target="../diagrams/colors6.xml"/><Relationship Id="rId1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9.xml"/><Relationship Id="rId13" Type="http://schemas.openxmlformats.org/officeDocument/2006/relationships/diagramColors" Target="../diagrams/colors10.xml"/><Relationship Id="rId18" Type="http://schemas.microsoft.com/office/2007/relationships/diagramDrawing" Target="../diagrams/drawing9.xml"/><Relationship Id="rId3" Type="http://schemas.openxmlformats.org/officeDocument/2006/relationships/diagramLayout" Target="../diagrams/layout8.xml"/><Relationship Id="rId7" Type="http://schemas.openxmlformats.org/officeDocument/2006/relationships/diagramLayout" Target="../diagrams/layout9.xml"/><Relationship Id="rId12" Type="http://schemas.openxmlformats.org/officeDocument/2006/relationships/diagramQuickStyle" Target="../diagrams/quickStyle10.xml"/><Relationship Id="rId17" Type="http://schemas.microsoft.com/office/2007/relationships/diagramDrawing" Target="../diagrams/drawing8.xml"/><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7.xml"/><Relationship Id="rId6" Type="http://schemas.openxmlformats.org/officeDocument/2006/relationships/diagramData" Target="../diagrams/data9.xml"/><Relationship Id="rId11" Type="http://schemas.openxmlformats.org/officeDocument/2006/relationships/diagramLayout" Target="../diagrams/layout10.xml"/><Relationship Id="rId5" Type="http://schemas.openxmlformats.org/officeDocument/2006/relationships/diagramColors" Target="../diagrams/colors8.xml"/><Relationship Id="rId10" Type="http://schemas.openxmlformats.org/officeDocument/2006/relationships/diagramData" Target="../diagrams/data10.xml"/><Relationship Id="rId4" Type="http://schemas.openxmlformats.org/officeDocument/2006/relationships/diagramQuickStyle" Target="../diagrams/quickStyle8.xml"/><Relationship Id="rId9" Type="http://schemas.openxmlformats.org/officeDocument/2006/relationships/diagramColors" Target="../diagrams/colors9.xml"/><Relationship Id="rId14"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2.xml"/><Relationship Id="rId13" Type="http://schemas.openxmlformats.org/officeDocument/2006/relationships/diagramColors" Target="../diagrams/colors13.xml"/><Relationship Id="rId18" Type="http://schemas.microsoft.com/office/2007/relationships/diagramDrawing" Target="../diagrams/drawing12.xml"/><Relationship Id="rId3" Type="http://schemas.openxmlformats.org/officeDocument/2006/relationships/diagramLayout" Target="../diagrams/layout11.xml"/><Relationship Id="rId7" Type="http://schemas.openxmlformats.org/officeDocument/2006/relationships/diagramLayout" Target="../diagrams/layout12.xml"/><Relationship Id="rId12" Type="http://schemas.openxmlformats.org/officeDocument/2006/relationships/diagramQuickStyle" Target="../diagrams/quickStyle13.xml"/><Relationship Id="rId17" Type="http://schemas.microsoft.com/office/2007/relationships/diagramDrawing" Target="../diagrams/drawing11.xml"/><Relationship Id="rId2" Type="http://schemas.openxmlformats.org/officeDocument/2006/relationships/diagramData" Target="../diagrams/data11.xml"/><Relationship Id="rId16" Type="http://schemas.microsoft.com/office/2007/relationships/diagramDrawing" Target="../diagrams/drawing13.xml"/><Relationship Id="rId1" Type="http://schemas.openxmlformats.org/officeDocument/2006/relationships/slideLayout" Target="../slideLayouts/slideLayout7.xml"/><Relationship Id="rId6" Type="http://schemas.openxmlformats.org/officeDocument/2006/relationships/diagramData" Target="../diagrams/data12.xml"/><Relationship Id="rId11" Type="http://schemas.openxmlformats.org/officeDocument/2006/relationships/diagramLayout" Target="../diagrams/layout13.xml"/><Relationship Id="rId5" Type="http://schemas.openxmlformats.org/officeDocument/2006/relationships/diagramColors" Target="../diagrams/colors11.xml"/><Relationship Id="rId10" Type="http://schemas.openxmlformats.org/officeDocument/2006/relationships/diagramData" Target="../diagrams/data13.xml"/><Relationship Id="rId4" Type="http://schemas.openxmlformats.org/officeDocument/2006/relationships/diagramQuickStyle" Target="../diagrams/quickStyle11.xml"/><Relationship Id="rId9" Type="http://schemas.openxmlformats.org/officeDocument/2006/relationships/diagramColors" Target="../diagrams/colors12.xml"/><Relationship Id="rId1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microsoft.com/office/2007/relationships/hdphoto" Target="../media/hdphoto2.wdp"/><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2" name="Rectangle 21"/>
          <p:cNvSpPr/>
          <p:nvPr/>
        </p:nvSpPr>
        <p:spPr>
          <a:xfrm>
            <a:off x="-198780" y="2553473"/>
            <a:ext cx="10058400" cy="2654791"/>
          </a:xfrm>
          <a:prstGeom prst="rect">
            <a:avLst/>
          </a:prstGeom>
          <a:noFill/>
        </p:spPr>
        <p:txBody>
          <a:bodyPr wrap="square" lIns="99276" tIns="49638" rIns="99276" bIns="49638">
            <a:spAutoFit/>
          </a:bodyPr>
          <a:lstStyle/>
          <a:p>
            <a:pPr algn="ctr"/>
            <a:r>
              <a:rPr lang="bn-BD" sz="16600" b="1" dirty="0">
                <a:ln w="6600">
                  <a:solidFill>
                    <a:schemeClr val="accent2"/>
                  </a:solidFill>
                  <a:prstDash val="solid"/>
                </a:ln>
                <a:solidFill>
                  <a:srgbClr val="FFFFFF"/>
                </a:solidFill>
                <a:effectLst>
                  <a:outerShdw dist="38100" dir="2700000" algn="tl" rotWithShape="0">
                    <a:schemeClr val="accent2"/>
                  </a:outerShdw>
                </a:effectLst>
                <a:latin typeface="Shonar Bangla" pitchFamily="34" charset="0"/>
                <a:cs typeface="Shonar Bangla" pitchFamily="34" charset="0"/>
              </a:rPr>
              <a:t>স্বাগতম</a:t>
            </a:r>
            <a:endParaRPr lang="en-US" sz="16600" b="1" dirty="0">
              <a:ln w="6600">
                <a:solidFill>
                  <a:schemeClr val="accent2"/>
                </a:solidFill>
                <a:prstDash val="solid"/>
              </a:ln>
              <a:solidFill>
                <a:srgbClr val="FFFFFF"/>
              </a:solidFill>
              <a:effectLst>
                <a:outerShdw dist="38100" dir="2700000" algn="tl" rotWithShape="0">
                  <a:schemeClr val="accent2"/>
                </a:outerShdw>
              </a:effectLst>
              <a:latin typeface="Shonar Bangla" pitchFamily="34" charset="0"/>
              <a:cs typeface="Shonar Bangla" pitchFamily="34" charset="0"/>
            </a:endParaRPr>
          </a:p>
        </p:txBody>
      </p:sp>
      <p:grpSp>
        <p:nvGrpSpPr>
          <p:cNvPr id="17" name="Group 16"/>
          <p:cNvGrpSpPr/>
          <p:nvPr/>
        </p:nvGrpSpPr>
        <p:grpSpPr>
          <a:xfrm>
            <a:off x="1294194" y="1118331"/>
            <a:ext cx="7376160" cy="2768478"/>
            <a:chOff x="1576450" y="1369621"/>
            <a:chExt cx="6705600" cy="2595456"/>
          </a:xfrm>
        </p:grpSpPr>
        <p:sp>
          <p:nvSpPr>
            <p:cNvPr id="15" name="Rounded Rectangle 14"/>
            <p:cNvSpPr/>
            <p:nvPr/>
          </p:nvSpPr>
          <p:spPr>
            <a:xfrm>
              <a:off x="1576450" y="2837023"/>
              <a:ext cx="6705600" cy="1128054"/>
            </a:xfrm>
            <a:prstGeom prst="roundRect">
              <a:avLst>
                <a:gd name="adj" fmla="val 0"/>
              </a:avLst>
            </a:prstGeom>
            <a:solidFill>
              <a:srgbClr val="FE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honar Bangla" pitchFamily="34" charset="0"/>
                <a:cs typeface="Shonar Bangla" pitchFamily="34" charset="0"/>
              </a:endParaRPr>
            </a:p>
          </p:txBody>
        </p:sp>
        <p:sp>
          <p:nvSpPr>
            <p:cNvPr id="16" name="Rounded Rectangle 15"/>
            <p:cNvSpPr/>
            <p:nvPr/>
          </p:nvSpPr>
          <p:spPr>
            <a:xfrm>
              <a:off x="1981200" y="1369621"/>
              <a:ext cx="5867400" cy="167837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honar Bangla" pitchFamily="34" charset="0"/>
                <a:cs typeface="Shonar Bangla" pitchFamily="34" charset="0"/>
              </a:endParaRPr>
            </a:p>
          </p:txBody>
        </p:sp>
      </p:grpSp>
      <p:grpSp>
        <p:nvGrpSpPr>
          <p:cNvPr id="18" name="Group 17"/>
          <p:cNvGrpSpPr/>
          <p:nvPr/>
        </p:nvGrpSpPr>
        <p:grpSpPr>
          <a:xfrm rot="10800000">
            <a:off x="1286836" y="3880868"/>
            <a:ext cx="7376160" cy="3070772"/>
            <a:chOff x="1531275" y="2099225"/>
            <a:chExt cx="6705600" cy="2878848"/>
          </a:xfrm>
        </p:grpSpPr>
        <p:sp>
          <p:nvSpPr>
            <p:cNvPr id="19" name="Rounded Rectangle 18"/>
            <p:cNvSpPr/>
            <p:nvPr/>
          </p:nvSpPr>
          <p:spPr>
            <a:xfrm>
              <a:off x="1531275" y="3777715"/>
              <a:ext cx="6705600" cy="1200358"/>
            </a:xfrm>
            <a:prstGeom prst="roundRect">
              <a:avLst>
                <a:gd name="adj" fmla="val 0"/>
              </a:avLst>
            </a:prstGeom>
            <a:solidFill>
              <a:srgbClr val="FE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honar Bangla" pitchFamily="34" charset="0"/>
                <a:cs typeface="Shonar Bangla" pitchFamily="34" charset="0"/>
              </a:endParaRPr>
            </a:p>
          </p:txBody>
        </p:sp>
        <p:sp>
          <p:nvSpPr>
            <p:cNvPr id="20" name="Rounded Rectangle 19"/>
            <p:cNvSpPr/>
            <p:nvPr/>
          </p:nvSpPr>
          <p:spPr>
            <a:xfrm>
              <a:off x="2924300" y="2099225"/>
              <a:ext cx="3581400" cy="9151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honar Bangla" pitchFamily="34" charset="0"/>
                <a:cs typeface="Shonar Bangla" pitchFamily="34" charset="0"/>
              </a:endParaRPr>
            </a:p>
          </p:txBody>
        </p:sp>
      </p:grpSp>
    </p:spTree>
    <p:extLst>
      <p:ext uri="{BB962C8B-B14F-4D97-AF65-F5344CB8AC3E}">
        <p14:creationId xmlns="" xmlns:p14="http://schemas.microsoft.com/office/powerpoint/2010/main" val="338407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0-#ppt_w/2"/>
                                          </p:val>
                                        </p:tav>
                                        <p:tav tm="100000">
                                          <p:val>
                                            <p:strVal val="#ppt_x"/>
                                          </p:val>
                                        </p:tav>
                                      </p:tavLst>
                                    </p:anim>
                                    <p:anim calcmode="lin" valueType="num">
                                      <p:cBhvr additive="base">
                                        <p:cTn id="8" dur="1500" fill="hold"/>
                                        <p:tgtEl>
                                          <p:spTgt spid="17"/>
                                        </p:tgtEl>
                                        <p:attrNameLst>
                                          <p:attrName>ppt_y</p:attrName>
                                        </p:attrNameLst>
                                      </p:cBhvr>
                                      <p:tavLst>
                                        <p:tav tm="0">
                                          <p:val>
                                            <p:strVal val="#ppt_y"/>
                                          </p:val>
                                        </p:tav>
                                        <p:tav tm="100000">
                                          <p:val>
                                            <p:strVal val="#ppt_y"/>
                                          </p:val>
                                        </p:tav>
                                      </p:tavLst>
                                    </p:anim>
                                  </p:childTnLst>
                                </p:cTn>
                              </p:par>
                              <p:par>
                                <p:cTn id="9" presetID="2" presetClass="exit" presetSubtype="1" accel="100000" fill="hold" nodeType="withEffect">
                                  <p:stCondLst>
                                    <p:cond delay="2000"/>
                                  </p:stCondLst>
                                  <p:childTnLst>
                                    <p:anim calcmode="lin" valueType="num">
                                      <p:cBhvr additive="base">
                                        <p:cTn id="10" dur="1500"/>
                                        <p:tgtEl>
                                          <p:spTgt spid="17"/>
                                        </p:tgtEl>
                                        <p:attrNameLst>
                                          <p:attrName>ppt_x</p:attrName>
                                        </p:attrNameLst>
                                      </p:cBhvr>
                                      <p:tavLst>
                                        <p:tav tm="0">
                                          <p:val>
                                            <p:strVal val="ppt_x"/>
                                          </p:val>
                                        </p:tav>
                                        <p:tav tm="100000">
                                          <p:val>
                                            <p:strVal val="ppt_x"/>
                                          </p:val>
                                        </p:tav>
                                      </p:tavLst>
                                    </p:anim>
                                    <p:anim calcmode="lin" valueType="num">
                                      <p:cBhvr additive="base">
                                        <p:cTn id="11" dur="1500"/>
                                        <p:tgtEl>
                                          <p:spTgt spid="17"/>
                                        </p:tgtEl>
                                        <p:attrNameLst>
                                          <p:attrName>ppt_y</p:attrName>
                                        </p:attrNameLst>
                                      </p:cBhvr>
                                      <p:tavLst>
                                        <p:tav tm="0">
                                          <p:val>
                                            <p:strVal val="ppt_y"/>
                                          </p:val>
                                        </p:tav>
                                        <p:tav tm="100000">
                                          <p:val>
                                            <p:strVal val="0-ppt_h/2"/>
                                          </p:val>
                                        </p:tav>
                                      </p:tavLst>
                                    </p:anim>
                                    <p:set>
                                      <p:cBhvr>
                                        <p:cTn id="12" dur="1" fill="hold">
                                          <p:stCondLst>
                                            <p:cond delay="1499"/>
                                          </p:stCondLst>
                                        </p:cTn>
                                        <p:tgtEl>
                                          <p:spTgt spid="17"/>
                                        </p:tgtEl>
                                        <p:attrNameLst>
                                          <p:attrName>style.visibility</p:attrName>
                                        </p:attrNameLst>
                                      </p:cBhvr>
                                      <p:to>
                                        <p:strVal val="hidden"/>
                                      </p:to>
                                    </p:set>
                                  </p:childTnLst>
                                </p:cTn>
                              </p:par>
                              <p:par>
                                <p:cTn id="13" presetID="2" presetClass="entr" presetSubtype="2" decel="10000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500" fill="hold"/>
                                        <p:tgtEl>
                                          <p:spTgt spid="18"/>
                                        </p:tgtEl>
                                        <p:attrNameLst>
                                          <p:attrName>ppt_x</p:attrName>
                                        </p:attrNameLst>
                                      </p:cBhvr>
                                      <p:tavLst>
                                        <p:tav tm="0">
                                          <p:val>
                                            <p:strVal val="1+#ppt_w/2"/>
                                          </p:val>
                                        </p:tav>
                                        <p:tav tm="100000">
                                          <p:val>
                                            <p:strVal val="#ppt_x"/>
                                          </p:val>
                                        </p:tav>
                                      </p:tavLst>
                                    </p:anim>
                                    <p:anim calcmode="lin" valueType="num">
                                      <p:cBhvr additive="base">
                                        <p:cTn id="16" dur="1500" fill="hold"/>
                                        <p:tgtEl>
                                          <p:spTgt spid="18"/>
                                        </p:tgtEl>
                                        <p:attrNameLst>
                                          <p:attrName>ppt_y</p:attrName>
                                        </p:attrNameLst>
                                      </p:cBhvr>
                                      <p:tavLst>
                                        <p:tav tm="0">
                                          <p:val>
                                            <p:strVal val="#ppt_y"/>
                                          </p:val>
                                        </p:tav>
                                        <p:tav tm="100000">
                                          <p:val>
                                            <p:strVal val="#ppt_y"/>
                                          </p:val>
                                        </p:tav>
                                      </p:tavLst>
                                    </p:anim>
                                  </p:childTnLst>
                                </p:cTn>
                              </p:par>
                              <p:par>
                                <p:cTn id="17" presetID="2" presetClass="exit" presetSubtype="4" accel="100000" fill="hold" nodeType="withEffect">
                                  <p:stCondLst>
                                    <p:cond delay="2000"/>
                                  </p:stCondLst>
                                  <p:childTnLst>
                                    <p:anim calcmode="lin" valueType="num">
                                      <p:cBhvr additive="base">
                                        <p:cTn id="18" dur="1500"/>
                                        <p:tgtEl>
                                          <p:spTgt spid="18"/>
                                        </p:tgtEl>
                                        <p:attrNameLst>
                                          <p:attrName>ppt_x</p:attrName>
                                        </p:attrNameLst>
                                      </p:cBhvr>
                                      <p:tavLst>
                                        <p:tav tm="0">
                                          <p:val>
                                            <p:strVal val="ppt_x"/>
                                          </p:val>
                                        </p:tav>
                                        <p:tav tm="100000">
                                          <p:val>
                                            <p:strVal val="ppt_x"/>
                                          </p:val>
                                        </p:tav>
                                      </p:tavLst>
                                    </p:anim>
                                    <p:anim calcmode="lin" valueType="num">
                                      <p:cBhvr additive="base">
                                        <p:cTn id="19" dur="1500"/>
                                        <p:tgtEl>
                                          <p:spTgt spid="18"/>
                                        </p:tgtEl>
                                        <p:attrNameLst>
                                          <p:attrName>ppt_y</p:attrName>
                                        </p:attrNameLst>
                                      </p:cBhvr>
                                      <p:tavLst>
                                        <p:tav tm="0">
                                          <p:val>
                                            <p:strVal val="ppt_y"/>
                                          </p:val>
                                        </p:tav>
                                        <p:tav tm="100000">
                                          <p:val>
                                            <p:strVal val="1+ppt_h/2"/>
                                          </p:val>
                                        </p:tav>
                                      </p:tavLst>
                                    </p:anim>
                                    <p:set>
                                      <p:cBhvr>
                                        <p:cTn id="20" dur="1" fill="hold">
                                          <p:stCondLst>
                                            <p:cond delay="1499"/>
                                          </p:stCondLst>
                                        </p:cTn>
                                        <p:tgtEl>
                                          <p:spTgt spid="18"/>
                                        </p:tgtEl>
                                        <p:attrNameLst>
                                          <p:attrName>style.visibility</p:attrName>
                                        </p:attrNameLst>
                                      </p:cBhvr>
                                      <p:to>
                                        <p:strVal val="hidden"/>
                                      </p:to>
                                    </p:set>
                                  </p:childTnLst>
                                </p:cTn>
                              </p:par>
                              <p:par>
                                <p:cTn id="21" presetID="1" presetClass="entr" presetSubtype="0" fill="hold" grpId="0" nodeType="withEffect">
                                  <p:stCondLst>
                                    <p:cond delay="175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7655" y="574933"/>
            <a:ext cx="9743090" cy="5916521"/>
            <a:chOff x="156506" y="190960"/>
            <a:chExt cx="4762500" cy="3450129"/>
          </a:xfrm>
        </p:grpSpPr>
        <p:sp>
          <p:nvSpPr>
            <p:cNvPr id="3" name="Rectangle 2"/>
            <p:cNvSpPr/>
            <p:nvPr/>
          </p:nvSpPr>
          <p:spPr>
            <a:xfrm>
              <a:off x="156506" y="3191335"/>
              <a:ext cx="4762500" cy="449754"/>
            </a:xfrm>
            <a:prstGeom prst="rect">
              <a:avLst/>
            </a:prstGeom>
          </p:spPr>
          <p:txBody>
            <a:bodyPr wrap="square">
              <a:spAutoFit/>
            </a:bodyPr>
            <a:lstStyle/>
            <a:p>
              <a:pPr algn="ctr"/>
              <a:r>
                <a:rPr lang="bn-BD" sz="4800" b="1" dirty="0">
                  <a:solidFill>
                    <a:srgbClr val="FF0000"/>
                  </a:solidFill>
                  <a:latin typeface="Shonar Bangla" pitchFamily="34" charset="0"/>
                  <a:cs typeface="Shonar Bangla" pitchFamily="34" charset="0"/>
                </a:rPr>
                <a:t>*</a:t>
              </a:r>
              <a:r>
                <a:rPr lang="bn-BD" sz="4800" b="1" dirty="0">
                  <a:latin typeface="Shonar Bangla" pitchFamily="34" charset="0"/>
                  <a:cs typeface="Shonar Bangla" pitchFamily="34" charset="0"/>
                </a:rPr>
                <a:t> অধিক কুশি </a:t>
              </a:r>
              <a:r>
                <a:rPr lang="bn-BD" sz="4800" b="1" dirty="0" smtClean="0">
                  <a:latin typeface="Shonar Bangla" pitchFamily="34" charset="0"/>
                  <a:cs typeface="Shonar Bangla" pitchFamily="34" charset="0"/>
                </a:rPr>
                <a:t>গজায় </a:t>
              </a:r>
              <a:endParaRPr lang="bn-BD" sz="4800" b="1" dirty="0">
                <a:latin typeface="Shonar Bangla" pitchFamily="34" charset="0"/>
                <a:cs typeface="Shonar Bangla" pitchFamily="34"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6506" y="190960"/>
              <a:ext cx="4762500" cy="3000375"/>
            </a:xfrm>
            <a:prstGeom prst="rect">
              <a:avLst/>
            </a:prstGeom>
            <a:ln w="3175" cap="sq" cmpd="thickThin">
              <a:solidFill>
                <a:srgbClr val="000000"/>
              </a:solidFill>
              <a:prstDash val="solid"/>
              <a:miter lim="800000"/>
            </a:ln>
            <a:effectLst>
              <a:innerShdw blurRad="76200">
                <a:srgbClr val="000000"/>
              </a:innerShdw>
            </a:effectLst>
          </p:spPr>
        </p:pic>
      </p:grpSp>
      <p:grpSp>
        <p:nvGrpSpPr>
          <p:cNvPr id="9" name="Group 8"/>
          <p:cNvGrpSpPr/>
          <p:nvPr/>
        </p:nvGrpSpPr>
        <p:grpSpPr>
          <a:xfrm>
            <a:off x="157655" y="574858"/>
            <a:ext cx="9743090" cy="6336050"/>
            <a:chOff x="5102942" y="190960"/>
            <a:chExt cx="4779604" cy="3468600"/>
          </a:xfrm>
        </p:grpSpPr>
        <p:sp>
          <p:nvSpPr>
            <p:cNvPr id="5" name="TextBox 4"/>
            <p:cNvSpPr txBox="1"/>
            <p:nvPr/>
          </p:nvSpPr>
          <p:spPr>
            <a:xfrm>
              <a:off x="5102942" y="3200309"/>
              <a:ext cx="4779604" cy="459251"/>
            </a:xfrm>
            <a:prstGeom prst="rect">
              <a:avLst/>
            </a:prstGeom>
            <a:noFill/>
          </p:spPr>
          <p:txBody>
            <a:bodyPr wrap="square" lIns="99276" tIns="49638" rIns="99276" bIns="49638" rtlCol="0">
              <a:spAutoFit/>
            </a:bodyPr>
            <a:lstStyle/>
            <a:p>
              <a:pPr algn="ctr"/>
              <a:r>
                <a:rPr lang="bn-BD" sz="4800" b="1" dirty="0">
                  <a:solidFill>
                    <a:srgbClr val="FF0000"/>
                  </a:solidFill>
                  <a:latin typeface="Shonar Bangla" pitchFamily="34" charset="0"/>
                  <a:cs typeface="Shonar Bangla" pitchFamily="34" charset="0"/>
                </a:rPr>
                <a:t>*</a:t>
              </a:r>
              <a:r>
                <a:rPr lang="bn-BD" sz="4800" b="1" dirty="0">
                  <a:latin typeface="Shonar Bangla" pitchFamily="34" charset="0"/>
                  <a:cs typeface="Shonar Bangla" pitchFamily="34" charset="0"/>
                </a:rPr>
                <a:t> পোকা ও রোগের আক্রমন কম </a:t>
              </a:r>
              <a:r>
                <a:rPr lang="bn-BD" sz="4800" b="1" dirty="0" smtClean="0">
                  <a:latin typeface="Shonar Bangla" pitchFamily="34" charset="0"/>
                  <a:cs typeface="Shonar Bangla" pitchFamily="34" charset="0"/>
                </a:rPr>
                <a:t>হয়  </a:t>
              </a:r>
              <a:endParaRPr lang="bn-BD" sz="4800" b="1" dirty="0">
                <a:latin typeface="Shonar Bangla" pitchFamily="34" charset="0"/>
                <a:cs typeface="Shonar Bangla" pitchFamily="34" charset="0"/>
              </a:endParaRPr>
            </a:p>
          </p:txBody>
        </p:sp>
        <p:grpSp>
          <p:nvGrpSpPr>
            <p:cNvPr id="6" name="Group 5"/>
            <p:cNvGrpSpPr/>
            <p:nvPr/>
          </p:nvGrpSpPr>
          <p:grpSpPr>
            <a:xfrm>
              <a:off x="5102942" y="190960"/>
              <a:ext cx="4779604" cy="3000375"/>
              <a:chOff x="5102942" y="190960"/>
              <a:chExt cx="4779604" cy="3000375"/>
            </a:xfrm>
          </p:grpSpPr>
          <p:pic>
            <p:nvPicPr>
              <p:cNvPr id="7" name="Picture 6"/>
              <p:cNvPicPr>
                <a:picLocks noChangeAspect="1"/>
              </p:cNvPicPr>
              <p:nvPr/>
            </p:nvPicPr>
            <p:blipFill rotWithShape="1">
              <a:blip r:embed="rId3">
                <a:extLst>
                  <a:ext uri="{28A0092B-C50C-407E-A947-70E740481C1C}">
                    <a14:useLocalDpi xmlns="" xmlns:a14="http://schemas.microsoft.com/office/drawing/2010/main" val="0"/>
                  </a:ext>
                </a:extLst>
              </a:blip>
              <a:srcRect l="12036" t="3863" r="9127" b="10305"/>
              <a:stretch/>
            </p:blipFill>
            <p:spPr>
              <a:xfrm>
                <a:off x="7182231" y="190960"/>
                <a:ext cx="2700315" cy="3000375"/>
              </a:xfrm>
              <a:prstGeom prst="rect">
                <a:avLst/>
              </a:prstGeom>
              <a:ln w="3175"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rotWithShape="1">
              <a:blip r:embed="rId4">
                <a:extLst>
                  <a:ext uri="{28A0092B-C50C-407E-A947-70E740481C1C}">
                    <a14:useLocalDpi xmlns="" xmlns:a14="http://schemas.microsoft.com/office/drawing/2010/main" val="0"/>
                  </a:ext>
                </a:extLst>
              </a:blip>
              <a:srcRect l="23966" t="28576" r="23841" b="13302"/>
              <a:stretch/>
            </p:blipFill>
            <p:spPr>
              <a:xfrm>
                <a:off x="5102942" y="190960"/>
                <a:ext cx="2408903" cy="3000375"/>
              </a:xfrm>
              <a:prstGeom prst="rect">
                <a:avLst/>
              </a:prstGeom>
              <a:ln w="3175" cap="sq" cmpd="thickThin">
                <a:solidFill>
                  <a:srgbClr val="000000"/>
                </a:solidFill>
                <a:prstDash val="solid"/>
                <a:miter lim="800000"/>
              </a:ln>
              <a:effectLst>
                <a:innerShdw blurRad="76200">
                  <a:srgbClr val="000000"/>
                </a:innerShdw>
              </a:effectLst>
            </p:spPr>
          </p:pic>
        </p:grpSp>
      </p:grpSp>
      <p:grpSp>
        <p:nvGrpSpPr>
          <p:cNvPr id="12" name="Group 11"/>
          <p:cNvGrpSpPr/>
          <p:nvPr/>
        </p:nvGrpSpPr>
        <p:grpSpPr>
          <a:xfrm>
            <a:off x="93427" y="511797"/>
            <a:ext cx="9807318" cy="6360008"/>
            <a:chOff x="574158" y="264941"/>
            <a:chExt cx="9005777" cy="6360008"/>
          </a:xfrm>
        </p:grpSpPr>
        <p:sp>
          <p:nvSpPr>
            <p:cNvPr id="10" name="TextBox 9"/>
            <p:cNvSpPr txBox="1"/>
            <p:nvPr/>
          </p:nvSpPr>
          <p:spPr>
            <a:xfrm>
              <a:off x="989424" y="5909150"/>
              <a:ext cx="8451563" cy="715799"/>
            </a:xfrm>
            <a:prstGeom prst="rect">
              <a:avLst/>
            </a:prstGeom>
            <a:noFill/>
          </p:spPr>
          <p:txBody>
            <a:bodyPr wrap="square" lIns="99276" tIns="49638" rIns="99276" bIns="49638" rtlCol="0">
              <a:spAutoFit/>
            </a:bodyPr>
            <a:lstStyle/>
            <a:p>
              <a:pPr algn="ctr"/>
              <a:r>
                <a:rPr lang="bn-BD" sz="4000" b="1" dirty="0">
                  <a:solidFill>
                    <a:srgbClr val="FF0000"/>
                  </a:solidFill>
                  <a:latin typeface="Shonar Bangla" pitchFamily="34" charset="0"/>
                  <a:cs typeface="Shonar Bangla" pitchFamily="34" charset="0"/>
                </a:rPr>
                <a:t>*</a:t>
              </a:r>
              <a:r>
                <a:rPr lang="bn-BD" sz="4000" b="1" dirty="0">
                  <a:latin typeface="Shonar Bangla" pitchFamily="34" charset="0"/>
                  <a:cs typeface="Shonar Bangla" pitchFamily="34" charset="0"/>
                </a:rPr>
                <a:t> সার গ্রহনের  ক্ষমতা অধিক এবং ফলন বেশি</a:t>
              </a:r>
              <a:r>
                <a:rPr lang="en-US" sz="4000" b="1" dirty="0">
                  <a:latin typeface="Shonar Bangla" pitchFamily="34" charset="0"/>
                  <a:cs typeface="Shonar Bangla" pitchFamily="34" charset="0"/>
                </a:rPr>
                <a:t> </a:t>
              </a:r>
              <a:r>
                <a:rPr lang="bn-BD" sz="4000" b="1" dirty="0">
                  <a:latin typeface="Shonar Bangla" pitchFamily="34" charset="0"/>
                  <a:cs typeface="Shonar Bangla" pitchFamily="34" charset="0"/>
                </a:rPr>
                <a:t>।  </a:t>
              </a:r>
              <a:endParaRPr lang="bn-BD" sz="4000" b="1" dirty="0">
                <a:solidFill>
                  <a:srgbClr val="FF0000"/>
                </a:solidFill>
                <a:latin typeface="Shonar Bangla" pitchFamily="34" charset="0"/>
                <a:cs typeface="Shonar Bangla" pitchFamily="34" charset="0"/>
              </a:endParaRPr>
            </a:p>
          </p:txBody>
        </p:sp>
        <p:pic>
          <p:nvPicPr>
            <p:cNvPr id="11" name="Picture 3"/>
            <p:cNvPicPr>
              <a:picLocks noChangeAspect="1" noChangeArrowheads="1"/>
            </p:cNvPicPr>
            <p:nvPr/>
          </p:nvPicPr>
          <p:blipFill rotWithShape="1">
            <a:blip r:embed="rId5">
              <a:extLst>
                <a:ext uri="{28A0092B-C50C-407E-A947-70E740481C1C}">
                  <a14:useLocalDpi xmlns="" xmlns:a14="http://schemas.microsoft.com/office/drawing/2010/main" val="0"/>
                </a:ext>
              </a:extLst>
            </a:blip>
            <a:srcRect t="10304"/>
            <a:stretch/>
          </p:blipFill>
          <p:spPr bwMode="auto">
            <a:xfrm>
              <a:off x="574158" y="264941"/>
              <a:ext cx="9005777" cy="5629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24" name="Group 23"/>
          <p:cNvGrpSpPr/>
          <p:nvPr/>
        </p:nvGrpSpPr>
        <p:grpSpPr>
          <a:xfrm>
            <a:off x="26894" y="293987"/>
            <a:ext cx="9762593" cy="6886743"/>
            <a:chOff x="-1411814" y="-3454740"/>
            <a:chExt cx="9762593" cy="6886743"/>
          </a:xfrm>
        </p:grpSpPr>
        <p:grpSp>
          <p:nvGrpSpPr>
            <p:cNvPr id="13" name="Group 12"/>
            <p:cNvGrpSpPr/>
            <p:nvPr/>
          </p:nvGrpSpPr>
          <p:grpSpPr>
            <a:xfrm>
              <a:off x="-1411814" y="-3432004"/>
              <a:ext cx="8989829" cy="6864007"/>
              <a:chOff x="156506" y="190960"/>
              <a:chExt cx="8989829" cy="6864007"/>
            </a:xfrm>
          </p:grpSpPr>
          <p:sp>
            <p:nvSpPr>
              <p:cNvPr id="14" name="TextBox 13"/>
              <p:cNvSpPr txBox="1"/>
              <p:nvPr/>
            </p:nvSpPr>
            <p:spPr>
              <a:xfrm>
                <a:off x="694772" y="6646945"/>
                <a:ext cx="8451563" cy="408022"/>
              </a:xfrm>
              <a:prstGeom prst="rect">
                <a:avLst/>
              </a:prstGeom>
              <a:noFill/>
            </p:spPr>
            <p:txBody>
              <a:bodyPr wrap="square" lIns="99276" tIns="49638" rIns="99276" bIns="49638" rtlCol="0">
                <a:spAutoFit/>
              </a:bodyPr>
              <a:lstStyle/>
              <a:p>
                <a:pPr algn="ctr"/>
                <a:r>
                  <a:rPr lang="bn-BD" sz="2000" b="1" dirty="0">
                    <a:solidFill>
                      <a:srgbClr val="FF0000"/>
                    </a:solidFill>
                    <a:latin typeface="Shonar Bangla" pitchFamily="34" charset="0"/>
                    <a:cs typeface="Shonar Bangla" pitchFamily="34" charset="0"/>
                  </a:rPr>
                  <a:t>*</a:t>
                </a:r>
                <a:r>
                  <a:rPr lang="bn-BD" sz="2000" b="1" dirty="0">
                    <a:latin typeface="Shonar Bangla" pitchFamily="34" charset="0"/>
                    <a:cs typeface="Shonar Bangla" pitchFamily="34" charset="0"/>
                  </a:rPr>
                  <a:t> সার গ্রহনের  ক্ষমতা অধিক এবং ফলন বেশি</a:t>
                </a:r>
                <a:r>
                  <a:rPr lang="en-US" sz="2000" b="1" dirty="0">
                    <a:latin typeface="Shonar Bangla" pitchFamily="34" charset="0"/>
                    <a:cs typeface="Shonar Bangla" pitchFamily="34" charset="0"/>
                  </a:rPr>
                  <a:t> </a:t>
                </a:r>
                <a:r>
                  <a:rPr lang="bn-BD" sz="2000" b="1" dirty="0">
                    <a:latin typeface="Shonar Bangla" pitchFamily="34" charset="0"/>
                    <a:cs typeface="Shonar Bangla" pitchFamily="34" charset="0"/>
                  </a:rPr>
                  <a:t>।  </a:t>
                </a:r>
                <a:endParaRPr lang="bn-BD" sz="2000" b="1" dirty="0">
                  <a:solidFill>
                    <a:srgbClr val="FF0000"/>
                  </a:solidFill>
                  <a:latin typeface="Shonar Bangla" pitchFamily="34" charset="0"/>
                  <a:cs typeface="Shonar Bangla" pitchFamily="34" charset="0"/>
                </a:endParaRPr>
              </a:p>
            </p:txBody>
          </p:sp>
          <p:sp>
            <p:nvSpPr>
              <p:cNvPr id="15" name="TextBox 14"/>
              <p:cNvSpPr txBox="1"/>
              <p:nvPr/>
            </p:nvSpPr>
            <p:spPr>
              <a:xfrm>
                <a:off x="5877355" y="3200309"/>
                <a:ext cx="3268980" cy="408022"/>
              </a:xfrm>
              <a:prstGeom prst="rect">
                <a:avLst/>
              </a:prstGeom>
              <a:noFill/>
            </p:spPr>
            <p:txBody>
              <a:bodyPr wrap="square" lIns="99276" tIns="49638" rIns="99276" bIns="49638" rtlCol="0">
                <a:spAutoFit/>
              </a:bodyPr>
              <a:lstStyle/>
              <a:p>
                <a:pPr algn="ctr"/>
                <a:r>
                  <a:rPr lang="bn-BD" sz="2000" b="1" dirty="0">
                    <a:solidFill>
                      <a:srgbClr val="FF0000"/>
                    </a:solidFill>
                    <a:latin typeface="Shonar Bangla" pitchFamily="34" charset="0"/>
                    <a:cs typeface="Shonar Bangla" pitchFamily="34" charset="0"/>
                  </a:rPr>
                  <a:t>*</a:t>
                </a:r>
                <a:r>
                  <a:rPr lang="bn-BD" sz="2000" b="1" dirty="0">
                    <a:latin typeface="Shonar Bangla" pitchFamily="34" charset="0"/>
                    <a:cs typeface="Shonar Bangla" pitchFamily="34" charset="0"/>
                  </a:rPr>
                  <a:t> পোকা ও রোগের আক্রমন কম হয়,  </a:t>
                </a:r>
              </a:p>
            </p:txBody>
          </p:sp>
          <p:grpSp>
            <p:nvGrpSpPr>
              <p:cNvPr id="17" name="Group 16"/>
              <p:cNvGrpSpPr/>
              <p:nvPr/>
            </p:nvGrpSpPr>
            <p:grpSpPr>
              <a:xfrm>
                <a:off x="156506" y="190960"/>
                <a:ext cx="4762500" cy="3400485"/>
                <a:chOff x="156506" y="190960"/>
                <a:chExt cx="4762500" cy="3400485"/>
              </a:xfrm>
            </p:grpSpPr>
            <p:sp>
              <p:nvSpPr>
                <p:cNvPr id="19" name="Rectangle 18"/>
                <p:cNvSpPr/>
                <p:nvPr/>
              </p:nvSpPr>
              <p:spPr>
                <a:xfrm>
                  <a:off x="156506" y="3191335"/>
                  <a:ext cx="4762500" cy="400110"/>
                </a:xfrm>
                <a:prstGeom prst="rect">
                  <a:avLst/>
                </a:prstGeom>
              </p:spPr>
              <p:txBody>
                <a:bodyPr wrap="square">
                  <a:spAutoFit/>
                </a:bodyPr>
                <a:lstStyle/>
                <a:p>
                  <a:pPr algn="ctr"/>
                  <a:r>
                    <a:rPr lang="bn-BD" sz="2000" b="1" dirty="0">
                      <a:solidFill>
                        <a:srgbClr val="FF0000"/>
                      </a:solidFill>
                      <a:latin typeface="Shonar Bangla" pitchFamily="34" charset="0"/>
                      <a:cs typeface="Shonar Bangla" pitchFamily="34" charset="0"/>
                    </a:rPr>
                    <a:t>*</a:t>
                  </a:r>
                  <a:r>
                    <a:rPr lang="bn-BD" sz="2000" b="1" dirty="0">
                      <a:latin typeface="Shonar Bangla" pitchFamily="34" charset="0"/>
                      <a:cs typeface="Shonar Bangla" pitchFamily="34" charset="0"/>
                    </a:rPr>
                    <a:t> অধিক কুশি </a:t>
                  </a:r>
                  <a:r>
                    <a:rPr lang="bn-BD" sz="2000" b="1" dirty="0" smtClean="0">
                      <a:latin typeface="Shonar Bangla" pitchFamily="34" charset="0"/>
                      <a:cs typeface="Shonar Bangla" pitchFamily="34" charset="0"/>
                    </a:rPr>
                    <a:t>গজায় </a:t>
                  </a:r>
                  <a:endParaRPr lang="bn-BD" sz="2000" b="1" dirty="0">
                    <a:latin typeface="Shonar Bangla" pitchFamily="34" charset="0"/>
                    <a:cs typeface="Shonar Bangla" pitchFamily="34" charset="0"/>
                  </a:endParaRPr>
                </a:p>
              </p:txBody>
            </p:sp>
            <p:pic>
              <p:nvPicPr>
                <p:cNvPr id="20" name="Picture 19"/>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6506" y="190960"/>
                  <a:ext cx="4762500" cy="3000375"/>
                </a:xfrm>
                <a:prstGeom prst="rect">
                  <a:avLst/>
                </a:prstGeom>
                <a:ln w="3175" cap="sq" cmpd="thickThin">
                  <a:solidFill>
                    <a:srgbClr val="000000"/>
                  </a:solidFill>
                  <a:prstDash val="solid"/>
                  <a:miter lim="800000"/>
                </a:ln>
                <a:effectLst>
                  <a:innerShdw blurRad="76200">
                    <a:srgbClr val="000000"/>
                  </a:innerShdw>
                </a:effectLst>
              </p:spPr>
            </p:pic>
          </p:grpSp>
          <p:pic>
            <p:nvPicPr>
              <p:cNvPr id="18" name="Picture 3"/>
              <p:cNvPicPr>
                <a:picLocks noChangeAspect="1" noChangeArrowheads="1"/>
              </p:cNvPicPr>
              <p:nvPr/>
            </p:nvPicPr>
            <p:blipFill rotWithShape="1">
              <a:blip r:embed="rId5">
                <a:extLst>
                  <a:ext uri="{28A0092B-C50C-407E-A947-70E740481C1C}">
                    <a14:useLocalDpi xmlns="" xmlns:a14="http://schemas.microsoft.com/office/drawing/2010/main" val="0"/>
                  </a:ext>
                </a:extLst>
              </a:blip>
              <a:srcRect t="10304"/>
              <a:stretch/>
            </p:blipFill>
            <p:spPr bwMode="auto">
              <a:xfrm>
                <a:off x="1307689" y="3784318"/>
                <a:ext cx="7224699" cy="26558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23" name="Group 22"/>
            <p:cNvGrpSpPr/>
            <p:nvPr/>
          </p:nvGrpSpPr>
          <p:grpSpPr>
            <a:xfrm>
              <a:off x="3388786" y="-3454740"/>
              <a:ext cx="4961993" cy="3009349"/>
              <a:chOff x="4920553" y="190959"/>
              <a:chExt cx="4961993" cy="3009349"/>
            </a:xfrm>
          </p:grpSpPr>
          <p:pic>
            <p:nvPicPr>
              <p:cNvPr id="1026" name="Picture 2" descr="G:\DDDDDDDDDDDDDDD\New\unnamed (4).jpg"/>
              <p:cNvPicPr>
                <a:picLocks noChangeAspect="1" noChangeArrowheads="1"/>
              </p:cNvPicPr>
              <p:nvPr/>
            </p:nvPicPr>
            <p:blipFill rotWithShape="1">
              <a:blip r:embed="rId6">
                <a:extLst>
                  <a:ext uri="{28A0092B-C50C-407E-A947-70E740481C1C}">
                    <a14:useLocalDpi xmlns="" xmlns:a14="http://schemas.microsoft.com/office/drawing/2010/main" val="0"/>
                  </a:ext>
                </a:extLst>
              </a:blip>
              <a:srcRect r="32608"/>
              <a:stretch/>
            </p:blipFill>
            <p:spPr bwMode="auto">
              <a:xfrm>
                <a:off x="4920553" y="190959"/>
                <a:ext cx="2600079" cy="3009349"/>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G:\DDDDDDDDDDDDDDD\New\xl_12152388416874155969.jpg"/>
              <p:cNvPicPr>
                <a:picLocks noChangeAspect="1" noChangeArrowheads="1"/>
              </p:cNvPicPr>
              <p:nvPr/>
            </p:nvPicPr>
            <p:blipFill rotWithShape="1">
              <a:blip r:embed="rId7">
                <a:extLst>
                  <a:ext uri="{28A0092B-C50C-407E-A947-70E740481C1C}">
                    <a14:useLocalDpi xmlns="" xmlns:a14="http://schemas.microsoft.com/office/drawing/2010/main" val="0"/>
                  </a:ext>
                </a:extLst>
              </a:blip>
              <a:srcRect l="21671" r="8443"/>
              <a:stretch/>
            </p:blipFill>
            <p:spPr bwMode="auto">
              <a:xfrm>
                <a:off x="7511845" y="190959"/>
                <a:ext cx="2370701" cy="3000375"/>
              </a:xfrm>
              <a:prstGeom prst="rect">
                <a:avLst/>
              </a:prstGeom>
              <a:noFill/>
              <a:extLst>
                <a:ext uri="{909E8E84-426E-40DD-AFC4-6F175D3DCCD1}">
                  <a14:hiddenFill xmlns="" xmlns:a14="http://schemas.microsoft.com/office/drawing/2010/main">
                    <a:solidFill>
                      <a:srgbClr val="FFFFFF"/>
                    </a:solidFill>
                  </a14:hiddenFill>
                </a:ext>
              </a:extLst>
            </p:spPr>
          </p:pic>
        </p:grpSp>
      </p:grpSp>
    </p:spTree>
    <p:extLst>
      <p:ext uri="{BB962C8B-B14F-4D97-AF65-F5344CB8AC3E}">
        <p14:creationId xmlns="" xmlns:p14="http://schemas.microsoft.com/office/powerpoint/2010/main" val="427167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1000"/>
                                        <p:tgtEl>
                                          <p:spTgt spid="2"/>
                                        </p:tgtEl>
                                        <p:attrNameLst>
                                          <p:attrName>ppt_w</p:attrName>
                                        </p:attrNameLst>
                                      </p:cBhvr>
                                      <p:tavLst>
                                        <p:tav tm="0">
                                          <p:val>
                                            <p:strVal val="ppt_w"/>
                                          </p:val>
                                        </p:tav>
                                        <p:tav tm="100000">
                                          <p:val>
                                            <p:fltVal val="0"/>
                                          </p:val>
                                        </p:tav>
                                      </p:tavLst>
                                    </p:anim>
                                    <p:anim calcmode="lin" valueType="num">
                                      <p:cBhvr>
                                        <p:cTn id="14" dur="1000"/>
                                        <p:tgtEl>
                                          <p:spTgt spid="2"/>
                                        </p:tgtEl>
                                        <p:attrNameLst>
                                          <p:attrName>ppt_h</p:attrName>
                                        </p:attrNameLst>
                                      </p:cBhvr>
                                      <p:tavLst>
                                        <p:tav tm="0">
                                          <p:val>
                                            <p:strVal val="ppt_h"/>
                                          </p:val>
                                        </p:tav>
                                        <p:tav tm="100000">
                                          <p:val>
                                            <p:fltVal val="0"/>
                                          </p:val>
                                        </p:tav>
                                      </p:tavLst>
                                    </p:anim>
                                    <p:animEffect transition="out" filter="fade">
                                      <p:cBhvr>
                                        <p:cTn id="15" dur="1000"/>
                                        <p:tgtEl>
                                          <p:spTgt spid="2"/>
                                        </p:tgtEl>
                                      </p:cBhvr>
                                    </p:animEffect>
                                    <p:set>
                                      <p:cBhvr>
                                        <p:cTn id="16" dur="1" fill="hold">
                                          <p:stCondLst>
                                            <p:cond delay="9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250" fill="hold"/>
                                        <p:tgtEl>
                                          <p:spTgt spid="9"/>
                                        </p:tgtEl>
                                        <p:attrNameLst>
                                          <p:attrName>ppt_w</p:attrName>
                                        </p:attrNameLst>
                                      </p:cBhvr>
                                      <p:tavLst>
                                        <p:tav tm="0">
                                          <p:val>
                                            <p:fltVal val="0"/>
                                          </p:val>
                                        </p:tav>
                                        <p:tav tm="100000">
                                          <p:val>
                                            <p:strVal val="#ppt_w"/>
                                          </p:val>
                                        </p:tav>
                                      </p:tavLst>
                                    </p:anim>
                                    <p:anim calcmode="lin" valueType="num">
                                      <p:cBhvr>
                                        <p:cTn id="22" dur="1250" fill="hold"/>
                                        <p:tgtEl>
                                          <p:spTgt spid="9"/>
                                        </p:tgtEl>
                                        <p:attrNameLst>
                                          <p:attrName>ppt_h</p:attrName>
                                        </p:attrNameLst>
                                      </p:cBhvr>
                                      <p:tavLst>
                                        <p:tav tm="0">
                                          <p:val>
                                            <p:fltVal val="0"/>
                                          </p:val>
                                        </p:tav>
                                        <p:tav tm="100000">
                                          <p:val>
                                            <p:strVal val="#ppt_h"/>
                                          </p:val>
                                        </p:tav>
                                      </p:tavLst>
                                    </p:anim>
                                    <p:animEffect transition="in" filter="fade">
                                      <p:cBhvr>
                                        <p:cTn id="23" dur="125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xit" presetSubtype="0" fill="hold" nodeType="clickEffect">
                                  <p:stCondLst>
                                    <p:cond delay="0"/>
                                  </p:stCondLst>
                                  <p:childTnLst>
                                    <p:animEffect transition="out" filter="fade">
                                      <p:cBhvr>
                                        <p:cTn id="27" dur="2750"/>
                                        <p:tgtEl>
                                          <p:spTgt spid="9"/>
                                        </p:tgtEl>
                                      </p:cBhvr>
                                    </p:animEffect>
                                    <p:anim calcmode="lin" valueType="num">
                                      <p:cBhvr>
                                        <p:cTn id="28" dur="275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9" dur="2750"/>
                                        <p:tgtEl>
                                          <p:spTgt spid="9"/>
                                        </p:tgtEl>
                                        <p:attrNameLst>
                                          <p:attrName>ppt_h</p:attrName>
                                        </p:attrNameLst>
                                      </p:cBhvr>
                                      <p:tavLst>
                                        <p:tav tm="0">
                                          <p:val>
                                            <p:strVal val="ppt_h"/>
                                          </p:val>
                                        </p:tav>
                                        <p:tav tm="100000">
                                          <p:val>
                                            <p:strVal val="ppt_h"/>
                                          </p:val>
                                        </p:tav>
                                      </p:tavLst>
                                    </p:anim>
                                    <p:set>
                                      <p:cBhvr>
                                        <p:cTn id="30" dur="1" fill="hold">
                                          <p:stCondLst>
                                            <p:cond delay="274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000"/>
                                        <p:tgtEl>
                                          <p:spTgt spid="12"/>
                                        </p:tgtEl>
                                      </p:cBhvr>
                                    </p:animEffect>
                                    <p:anim calcmode="lin" valueType="num">
                                      <p:cBhvr>
                                        <p:cTn id="36" dur="2000" fill="hold"/>
                                        <p:tgtEl>
                                          <p:spTgt spid="12"/>
                                        </p:tgtEl>
                                        <p:attrNameLst>
                                          <p:attrName>ppt_w</p:attrName>
                                        </p:attrNameLst>
                                      </p:cBhvr>
                                      <p:tavLst>
                                        <p:tav tm="0" fmla="#ppt_w*sin(2.5*pi*$)">
                                          <p:val>
                                            <p:fltVal val="0"/>
                                          </p:val>
                                        </p:tav>
                                        <p:tav tm="100000">
                                          <p:val>
                                            <p:fltVal val="1"/>
                                          </p:val>
                                        </p:tav>
                                      </p:tavLst>
                                    </p:anim>
                                    <p:anim calcmode="lin" valueType="num">
                                      <p:cBhvr>
                                        <p:cTn id="37"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xit" presetSubtype="1" fill="hold" nodeType="clickEffect">
                                  <p:stCondLst>
                                    <p:cond delay="0"/>
                                  </p:stCondLst>
                                  <p:childTnLst>
                                    <p:animEffect transition="out" filter="wheel(1)">
                                      <p:cBhvr>
                                        <p:cTn id="41" dur="2000"/>
                                        <p:tgtEl>
                                          <p:spTgt spid="12"/>
                                        </p:tgtEl>
                                      </p:cBhvr>
                                    </p:animEffect>
                                    <p:set>
                                      <p:cBhvr>
                                        <p:cTn id="42" dur="1" fill="hold">
                                          <p:stCondLst>
                                            <p:cond delay="19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29173"/>
          <a:stretch/>
        </p:blipFill>
        <p:spPr>
          <a:xfrm>
            <a:off x="1927860" y="894080"/>
            <a:ext cx="6552937" cy="2926080"/>
          </a:xfrm>
          <a:prstGeom prst="rect">
            <a:avLst/>
          </a:prstGeom>
        </p:spPr>
      </p:pic>
      <p:sp>
        <p:nvSpPr>
          <p:cNvPr id="5" name="TextBox 4"/>
          <p:cNvSpPr txBox="1"/>
          <p:nvPr/>
        </p:nvSpPr>
        <p:spPr>
          <a:xfrm>
            <a:off x="163773" y="4064001"/>
            <a:ext cx="9703558" cy="1946905"/>
          </a:xfrm>
          <a:prstGeom prst="rect">
            <a:avLst/>
          </a:prstGeom>
          <a:noFill/>
        </p:spPr>
        <p:txBody>
          <a:bodyPr wrap="square" lIns="99276" tIns="49638" rIns="99276" bIns="49638" rtlCol="0">
            <a:spAutoFit/>
          </a:bodyPr>
          <a:lstStyle/>
          <a:p>
            <a:r>
              <a:rPr lang="en-US" sz="3000" dirty="0" smtClean="0">
                <a:latin typeface="Shonar Bangla" pitchFamily="34" charset="0"/>
                <a:cs typeface="Shonar Bangla" pitchFamily="34" charset="0"/>
              </a:rPr>
              <a:t> </a:t>
            </a:r>
            <a:r>
              <a:rPr lang="bn-BD" sz="6000" dirty="0" smtClean="0">
                <a:solidFill>
                  <a:srgbClr val="FF0000"/>
                </a:solidFill>
                <a:latin typeface="Shonar Bangla" pitchFamily="34" charset="0"/>
                <a:cs typeface="Shonar Bangla" pitchFamily="34" charset="0"/>
              </a:rPr>
              <a:t>১</a:t>
            </a:r>
            <a:r>
              <a:rPr lang="bn-BD" sz="6000" dirty="0">
                <a:solidFill>
                  <a:srgbClr val="FF0000"/>
                </a:solidFill>
                <a:latin typeface="Shonar Bangla" pitchFamily="34" charset="0"/>
                <a:cs typeface="Shonar Bangla" pitchFamily="34" charset="0"/>
              </a:rPr>
              <a:t>। উফশী জাতের ধানের ৩ টি বৈশিষ্ট্য লিখ ?</a:t>
            </a:r>
          </a:p>
          <a:p>
            <a:r>
              <a:rPr lang="bn-BD" sz="6000" dirty="0" smtClean="0">
                <a:solidFill>
                  <a:srgbClr val="FF0000"/>
                </a:solidFill>
                <a:latin typeface="Shonar Bangla" pitchFamily="34" charset="0"/>
                <a:cs typeface="Shonar Bangla" pitchFamily="34" charset="0"/>
              </a:rPr>
              <a:t> </a:t>
            </a:r>
            <a:endParaRPr lang="bn-BD" sz="6000" dirty="0">
              <a:solidFill>
                <a:srgbClr val="FF0000"/>
              </a:solidFill>
              <a:latin typeface="Shonar Bangla" pitchFamily="34" charset="0"/>
              <a:cs typeface="Shonar Bangla" pitchFamily="34" charset="0"/>
            </a:endParaRPr>
          </a:p>
        </p:txBody>
      </p:sp>
    </p:spTree>
    <p:extLst>
      <p:ext uri="{BB962C8B-B14F-4D97-AF65-F5344CB8AC3E}">
        <p14:creationId xmlns="" xmlns:p14="http://schemas.microsoft.com/office/powerpoint/2010/main" val="145765676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 xmlns:a16="http://schemas.microsoft.com/office/drawing/2014/main" id="{8A008FFD-7107-4F2A-BAC9-C70E2EE05603}"/>
              </a:ext>
            </a:extLst>
          </p:cNvPr>
          <p:cNvSpPr/>
          <p:nvPr/>
        </p:nvSpPr>
        <p:spPr>
          <a:xfrm>
            <a:off x="3079508" y="185916"/>
            <a:ext cx="3235569" cy="543605"/>
          </a:xfrm>
          <a:prstGeom prst="roundRect">
            <a:avLst>
              <a:gd name="adj" fmla="val 37370"/>
            </a:avLst>
          </a:prstGeom>
          <a:solidFill>
            <a:schemeClr val="bg1"/>
          </a:solidFill>
          <a:ln w="381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latin typeface="Shonar Bangla" pitchFamily="34" charset="0"/>
                <a:cs typeface="Shonar Bangla" pitchFamily="34" charset="0"/>
              </a:rPr>
              <a:t>ধ</a:t>
            </a:r>
            <a:r>
              <a:rPr lang="as-IN" sz="3200" b="1" dirty="0">
                <a:latin typeface="Shonar Bangla" pitchFamily="34" charset="0"/>
                <a:cs typeface="Shonar Bangla" pitchFamily="34" charset="0"/>
              </a:rPr>
              <a:t>া</a:t>
            </a:r>
            <a:r>
              <a:rPr lang="en-US" sz="3200" b="1" dirty="0">
                <a:latin typeface="Shonar Bangla" pitchFamily="34" charset="0"/>
                <a:cs typeface="Shonar Bangla" pitchFamily="34" charset="0"/>
              </a:rPr>
              <a:t>ন</a:t>
            </a:r>
            <a:r>
              <a:rPr lang="as-IN" sz="3200" b="1" dirty="0">
                <a:latin typeface="Shonar Bangla" pitchFamily="34" charset="0"/>
                <a:cs typeface="Shonar Bangla" pitchFamily="34" charset="0"/>
              </a:rPr>
              <a:t>ে</a:t>
            </a:r>
            <a:r>
              <a:rPr lang="en-US" sz="3200" b="1" dirty="0">
                <a:latin typeface="Shonar Bangla" pitchFamily="34" charset="0"/>
                <a:cs typeface="Shonar Bangla" pitchFamily="34" charset="0"/>
              </a:rPr>
              <a:t>র </a:t>
            </a:r>
            <a:r>
              <a:rPr lang="as-IN" sz="3200" b="1" dirty="0">
                <a:latin typeface="Shonar Bangla" pitchFamily="34" charset="0"/>
                <a:cs typeface="Shonar Bangla" pitchFamily="34" charset="0"/>
              </a:rPr>
              <a:t>ম</a:t>
            </a:r>
            <a:r>
              <a:rPr lang="en-US" sz="3200" b="1" dirty="0">
                <a:latin typeface="Shonar Bangla" pitchFamily="34" charset="0"/>
                <a:cs typeface="Shonar Bangla" pitchFamily="34" charset="0"/>
              </a:rPr>
              <a:t>ৌ</a:t>
            </a:r>
            <a:r>
              <a:rPr lang="as-IN" sz="3200" b="1" dirty="0">
                <a:latin typeface="Shonar Bangla" pitchFamily="34" charset="0"/>
                <a:cs typeface="Shonar Bangla" pitchFamily="34" charset="0"/>
              </a:rPr>
              <a:t>স</a:t>
            </a:r>
            <a:r>
              <a:rPr lang="en-US" sz="3200" b="1" dirty="0">
                <a:latin typeface="Shonar Bangla" pitchFamily="34" charset="0"/>
                <a:cs typeface="Shonar Bangla" pitchFamily="34" charset="0"/>
              </a:rPr>
              <a:t>ু</a:t>
            </a:r>
            <a:r>
              <a:rPr lang="as-IN" sz="3200" b="1" dirty="0">
                <a:latin typeface="Shonar Bangla" pitchFamily="34" charset="0"/>
                <a:cs typeface="Shonar Bangla" pitchFamily="34" charset="0"/>
              </a:rPr>
              <a:t>ম</a:t>
            </a:r>
            <a:endParaRPr lang="en-US" sz="3200" b="1" dirty="0">
              <a:latin typeface="Shonar Bangla" pitchFamily="34" charset="0"/>
              <a:cs typeface="Shonar Bangla" pitchFamily="34" charset="0"/>
            </a:endParaRPr>
          </a:p>
        </p:txBody>
      </p:sp>
      <p:sp>
        <p:nvSpPr>
          <p:cNvPr id="22" name="Rectangle: Rounded Corners 21">
            <a:extLst>
              <a:ext uri="{FF2B5EF4-FFF2-40B4-BE49-F238E27FC236}">
                <a16:creationId xmlns="" xmlns:a16="http://schemas.microsoft.com/office/drawing/2014/main" id="{FF3F9296-9A8E-4A35-9F02-57311921367C}"/>
              </a:ext>
            </a:extLst>
          </p:cNvPr>
          <p:cNvSpPr/>
          <p:nvPr/>
        </p:nvSpPr>
        <p:spPr>
          <a:xfrm>
            <a:off x="790876" y="1640675"/>
            <a:ext cx="2183644" cy="543605"/>
          </a:xfrm>
          <a:prstGeom prst="roundRect">
            <a:avLst>
              <a:gd name="adj" fmla="val 0"/>
            </a:avLst>
          </a:prstGeom>
          <a:solidFill>
            <a:srgbClr val="FF0000"/>
          </a:solidFill>
          <a:ln w="38100">
            <a:solidFill>
              <a:schemeClr val="tx1"/>
            </a:solid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chemeClr val="bg1"/>
                </a:solidFill>
                <a:latin typeface="Shonar Bangla" pitchFamily="34" charset="0"/>
                <a:cs typeface="Shonar Bangla" pitchFamily="34" charset="0"/>
              </a:rPr>
              <a:t>আউশ </a:t>
            </a:r>
            <a:r>
              <a:rPr lang="as-IN" sz="3200" b="1" dirty="0">
                <a:solidFill>
                  <a:schemeClr val="bg1"/>
                </a:solidFill>
                <a:latin typeface="Shonar Bangla" pitchFamily="34" charset="0"/>
                <a:cs typeface="Shonar Bangla" pitchFamily="34" charset="0"/>
              </a:rPr>
              <a:t>ম</a:t>
            </a:r>
            <a:r>
              <a:rPr lang="en-US" sz="3200" b="1" dirty="0">
                <a:solidFill>
                  <a:schemeClr val="bg1"/>
                </a:solidFill>
                <a:latin typeface="Shonar Bangla" pitchFamily="34" charset="0"/>
                <a:cs typeface="Shonar Bangla" pitchFamily="34" charset="0"/>
              </a:rPr>
              <a:t>ৌ</a:t>
            </a:r>
            <a:r>
              <a:rPr lang="as-IN" sz="3200" b="1" dirty="0">
                <a:solidFill>
                  <a:schemeClr val="bg1"/>
                </a:solidFill>
                <a:latin typeface="Shonar Bangla" pitchFamily="34" charset="0"/>
                <a:cs typeface="Shonar Bangla" pitchFamily="34" charset="0"/>
              </a:rPr>
              <a:t>স</a:t>
            </a:r>
            <a:r>
              <a:rPr lang="en-US" sz="3200" b="1" dirty="0">
                <a:solidFill>
                  <a:schemeClr val="bg1"/>
                </a:solidFill>
                <a:latin typeface="Shonar Bangla" pitchFamily="34" charset="0"/>
                <a:cs typeface="Shonar Bangla" pitchFamily="34" charset="0"/>
              </a:rPr>
              <a:t>ু</a:t>
            </a:r>
            <a:r>
              <a:rPr lang="as-IN" sz="3200" b="1" dirty="0">
                <a:solidFill>
                  <a:schemeClr val="bg1"/>
                </a:solidFill>
                <a:latin typeface="Shonar Bangla" pitchFamily="34" charset="0"/>
                <a:cs typeface="Shonar Bangla" pitchFamily="34" charset="0"/>
              </a:rPr>
              <a:t>ম</a:t>
            </a:r>
            <a:endParaRPr lang="en-US" sz="3200" b="1" dirty="0">
              <a:solidFill>
                <a:schemeClr val="bg1"/>
              </a:solidFill>
              <a:latin typeface="Shonar Bangla" pitchFamily="34" charset="0"/>
              <a:cs typeface="Shonar Bangla" pitchFamily="34" charset="0"/>
            </a:endParaRPr>
          </a:p>
        </p:txBody>
      </p:sp>
      <p:sp>
        <p:nvSpPr>
          <p:cNvPr id="24" name="Rectangle: Rounded Corners 23">
            <a:extLst>
              <a:ext uri="{FF2B5EF4-FFF2-40B4-BE49-F238E27FC236}">
                <a16:creationId xmlns="" xmlns:a16="http://schemas.microsoft.com/office/drawing/2014/main" id="{E6C95632-A1E7-4ABB-8414-48354C161D18}"/>
              </a:ext>
            </a:extLst>
          </p:cNvPr>
          <p:cNvSpPr/>
          <p:nvPr/>
        </p:nvSpPr>
        <p:spPr>
          <a:xfrm>
            <a:off x="3592672" y="1591568"/>
            <a:ext cx="2371980" cy="543605"/>
          </a:xfrm>
          <a:prstGeom prst="roundRect">
            <a:avLst>
              <a:gd name="adj" fmla="val 0"/>
            </a:avLst>
          </a:prstGeom>
          <a:solidFill>
            <a:srgbClr val="FF0000"/>
          </a:solidFill>
          <a:ln w="38100">
            <a:solidFill>
              <a:schemeClr val="tx1"/>
            </a:solid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err="1">
                <a:solidFill>
                  <a:schemeClr val="bg1"/>
                </a:solidFill>
                <a:latin typeface="Shonar Bangla" pitchFamily="34" charset="0"/>
                <a:cs typeface="Shonar Bangla" pitchFamily="34" charset="0"/>
              </a:rPr>
              <a:t>আমন</a:t>
            </a:r>
            <a:r>
              <a:rPr lang="en-US" sz="3200" b="1" dirty="0">
                <a:solidFill>
                  <a:schemeClr val="bg1"/>
                </a:solidFill>
                <a:latin typeface="Shonar Bangla" pitchFamily="34" charset="0"/>
                <a:cs typeface="Shonar Bangla" pitchFamily="34" charset="0"/>
              </a:rPr>
              <a:t> </a:t>
            </a:r>
            <a:r>
              <a:rPr lang="as-IN" sz="3200" b="1" dirty="0" smtClean="0">
                <a:solidFill>
                  <a:schemeClr val="bg1"/>
                </a:solidFill>
                <a:latin typeface="Shonar Bangla" pitchFamily="34" charset="0"/>
                <a:cs typeface="Shonar Bangla" pitchFamily="34" charset="0"/>
              </a:rPr>
              <a:t>ম</a:t>
            </a:r>
            <a:r>
              <a:rPr lang="en-US" sz="3200" b="1" dirty="0">
                <a:solidFill>
                  <a:schemeClr val="bg1"/>
                </a:solidFill>
                <a:latin typeface="Shonar Bangla" pitchFamily="34" charset="0"/>
                <a:cs typeface="Shonar Bangla" pitchFamily="34" charset="0"/>
              </a:rPr>
              <a:t>ৌ</a:t>
            </a:r>
            <a:r>
              <a:rPr lang="as-IN" sz="3200" b="1" dirty="0">
                <a:solidFill>
                  <a:schemeClr val="bg1"/>
                </a:solidFill>
                <a:latin typeface="Shonar Bangla" pitchFamily="34" charset="0"/>
                <a:cs typeface="Shonar Bangla" pitchFamily="34" charset="0"/>
              </a:rPr>
              <a:t>স</a:t>
            </a:r>
            <a:r>
              <a:rPr lang="en-US" sz="3200" b="1" dirty="0">
                <a:solidFill>
                  <a:schemeClr val="bg1"/>
                </a:solidFill>
                <a:latin typeface="Shonar Bangla" pitchFamily="34" charset="0"/>
                <a:cs typeface="Shonar Bangla" pitchFamily="34" charset="0"/>
              </a:rPr>
              <a:t>ু</a:t>
            </a:r>
            <a:r>
              <a:rPr lang="as-IN" sz="3200" b="1" dirty="0">
                <a:solidFill>
                  <a:schemeClr val="bg1"/>
                </a:solidFill>
                <a:latin typeface="Shonar Bangla" pitchFamily="34" charset="0"/>
                <a:cs typeface="Shonar Bangla" pitchFamily="34" charset="0"/>
              </a:rPr>
              <a:t>ম</a:t>
            </a:r>
            <a:endParaRPr lang="en-US" sz="3200" b="1" dirty="0">
              <a:solidFill>
                <a:schemeClr val="bg1"/>
              </a:solidFill>
              <a:latin typeface="Shonar Bangla" pitchFamily="34" charset="0"/>
              <a:cs typeface="Shonar Bangla" pitchFamily="34" charset="0"/>
            </a:endParaRPr>
          </a:p>
        </p:txBody>
      </p:sp>
      <p:sp>
        <p:nvSpPr>
          <p:cNvPr id="25" name="Rectangle: Rounded Corners 24">
            <a:extLst>
              <a:ext uri="{FF2B5EF4-FFF2-40B4-BE49-F238E27FC236}">
                <a16:creationId xmlns="" xmlns:a16="http://schemas.microsoft.com/office/drawing/2014/main" id="{C203817A-E62B-4CFB-967B-DE4B652F79D0}"/>
              </a:ext>
            </a:extLst>
          </p:cNvPr>
          <p:cNvSpPr/>
          <p:nvPr/>
        </p:nvSpPr>
        <p:spPr>
          <a:xfrm>
            <a:off x="6659371" y="1621013"/>
            <a:ext cx="2446430" cy="543605"/>
          </a:xfrm>
          <a:prstGeom prst="roundRect">
            <a:avLst>
              <a:gd name="adj" fmla="val 0"/>
            </a:avLst>
          </a:prstGeom>
          <a:solidFill>
            <a:srgbClr val="FF0000"/>
          </a:solidFill>
          <a:ln w="38100">
            <a:solidFill>
              <a:schemeClr val="tx1"/>
            </a:solid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err="1" smtClean="0">
                <a:solidFill>
                  <a:schemeClr val="bg1"/>
                </a:solidFill>
                <a:latin typeface="Shonar Bangla" pitchFamily="34" charset="0"/>
                <a:cs typeface="Shonar Bangla" pitchFamily="34" charset="0"/>
              </a:rPr>
              <a:t>বোরো</a:t>
            </a:r>
            <a:r>
              <a:rPr lang="en-US" sz="3200" b="1" dirty="0" smtClean="0">
                <a:solidFill>
                  <a:schemeClr val="bg1"/>
                </a:solidFill>
                <a:latin typeface="Shonar Bangla" pitchFamily="34" charset="0"/>
                <a:cs typeface="Shonar Bangla" pitchFamily="34" charset="0"/>
              </a:rPr>
              <a:t> </a:t>
            </a:r>
            <a:r>
              <a:rPr lang="as-IN" sz="3200" b="1" dirty="0">
                <a:solidFill>
                  <a:schemeClr val="bg1"/>
                </a:solidFill>
                <a:latin typeface="Shonar Bangla" pitchFamily="34" charset="0"/>
                <a:cs typeface="Shonar Bangla" pitchFamily="34" charset="0"/>
              </a:rPr>
              <a:t>ম</a:t>
            </a:r>
            <a:r>
              <a:rPr lang="en-US" sz="3200" b="1" dirty="0">
                <a:solidFill>
                  <a:schemeClr val="bg1"/>
                </a:solidFill>
                <a:latin typeface="Shonar Bangla" pitchFamily="34" charset="0"/>
                <a:cs typeface="Shonar Bangla" pitchFamily="34" charset="0"/>
              </a:rPr>
              <a:t>ৌ</a:t>
            </a:r>
            <a:r>
              <a:rPr lang="as-IN" sz="3200" b="1" dirty="0">
                <a:solidFill>
                  <a:schemeClr val="bg1"/>
                </a:solidFill>
                <a:latin typeface="Shonar Bangla" pitchFamily="34" charset="0"/>
                <a:cs typeface="Shonar Bangla" pitchFamily="34" charset="0"/>
              </a:rPr>
              <a:t>স</a:t>
            </a:r>
            <a:r>
              <a:rPr lang="en-US" sz="3200" b="1" dirty="0">
                <a:solidFill>
                  <a:schemeClr val="bg1"/>
                </a:solidFill>
                <a:latin typeface="Shonar Bangla" pitchFamily="34" charset="0"/>
                <a:cs typeface="Shonar Bangla" pitchFamily="34" charset="0"/>
              </a:rPr>
              <a:t>ু</a:t>
            </a:r>
            <a:r>
              <a:rPr lang="as-IN" sz="3200" b="1" dirty="0">
                <a:solidFill>
                  <a:schemeClr val="bg1"/>
                </a:solidFill>
                <a:latin typeface="Shonar Bangla" pitchFamily="34" charset="0"/>
                <a:cs typeface="Shonar Bangla" pitchFamily="34" charset="0"/>
              </a:rPr>
              <a:t>ম</a:t>
            </a:r>
            <a:endParaRPr lang="en-US" sz="3200" b="1" dirty="0">
              <a:solidFill>
                <a:schemeClr val="bg1"/>
              </a:solidFill>
              <a:latin typeface="Shonar Bangla" pitchFamily="34" charset="0"/>
              <a:cs typeface="Shonar Bangla" pitchFamily="34" charset="0"/>
            </a:endParaRPr>
          </a:p>
        </p:txBody>
      </p:sp>
      <p:grpSp>
        <p:nvGrpSpPr>
          <p:cNvPr id="37" name="Group 36">
            <a:extLst>
              <a:ext uri="{FF2B5EF4-FFF2-40B4-BE49-F238E27FC236}">
                <a16:creationId xmlns="" xmlns:a16="http://schemas.microsoft.com/office/drawing/2014/main" id="{7C93931C-AF3B-49EE-9DA1-2EA0FEA4B73B}"/>
              </a:ext>
            </a:extLst>
          </p:cNvPr>
          <p:cNvGrpSpPr/>
          <p:nvPr/>
        </p:nvGrpSpPr>
        <p:grpSpPr>
          <a:xfrm>
            <a:off x="1929840" y="698479"/>
            <a:ext cx="5952746" cy="806764"/>
            <a:chOff x="2099968" y="698479"/>
            <a:chExt cx="5952746" cy="806764"/>
          </a:xfrm>
        </p:grpSpPr>
        <p:cxnSp>
          <p:nvCxnSpPr>
            <p:cNvPr id="28" name="Straight Connector 27">
              <a:extLst>
                <a:ext uri="{FF2B5EF4-FFF2-40B4-BE49-F238E27FC236}">
                  <a16:creationId xmlns="" xmlns:a16="http://schemas.microsoft.com/office/drawing/2014/main" id="{B6FFE257-E6A4-43F6-B662-6FB15B2BCDDD}"/>
                </a:ext>
              </a:extLst>
            </p:cNvPr>
            <p:cNvCxnSpPr>
              <a:cxnSpLocks/>
            </p:cNvCxnSpPr>
            <p:nvPr/>
          </p:nvCxnSpPr>
          <p:spPr>
            <a:xfrm flipV="1">
              <a:off x="2099968" y="1066064"/>
              <a:ext cx="5952746" cy="56213"/>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 xmlns:a16="http://schemas.microsoft.com/office/drawing/2014/main" id="{2B08E28D-FDF4-4821-9744-5F37649BAB79}"/>
                </a:ext>
              </a:extLst>
            </p:cNvPr>
            <p:cNvCxnSpPr>
              <a:cxnSpLocks/>
            </p:cNvCxnSpPr>
            <p:nvPr/>
          </p:nvCxnSpPr>
          <p:spPr>
            <a:xfrm>
              <a:off x="2105214" y="1137658"/>
              <a:ext cx="0" cy="36758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 xmlns:a16="http://schemas.microsoft.com/office/drawing/2014/main" id="{2276037A-3B90-4BD3-82FF-78F73CD1B6D8}"/>
                </a:ext>
              </a:extLst>
            </p:cNvPr>
            <p:cNvCxnSpPr>
              <a:cxnSpLocks/>
            </p:cNvCxnSpPr>
            <p:nvPr/>
          </p:nvCxnSpPr>
          <p:spPr>
            <a:xfrm>
              <a:off x="4930226" y="1066064"/>
              <a:ext cx="0" cy="36758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 xmlns:a16="http://schemas.microsoft.com/office/drawing/2014/main" id="{F2D72D3B-DDE5-4BB7-A62B-2D41BF32AD0C}"/>
                </a:ext>
              </a:extLst>
            </p:cNvPr>
            <p:cNvCxnSpPr>
              <a:cxnSpLocks/>
            </p:cNvCxnSpPr>
            <p:nvPr/>
          </p:nvCxnSpPr>
          <p:spPr>
            <a:xfrm>
              <a:off x="8052714" y="1066064"/>
              <a:ext cx="0" cy="36758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 xmlns:a16="http://schemas.microsoft.com/office/drawing/2014/main" id="{A29EF2AE-FCFA-4AF0-9E52-F8957468957D}"/>
                </a:ext>
              </a:extLst>
            </p:cNvPr>
            <p:cNvCxnSpPr>
              <a:cxnSpLocks/>
            </p:cNvCxnSpPr>
            <p:nvPr/>
          </p:nvCxnSpPr>
          <p:spPr>
            <a:xfrm>
              <a:off x="4930476" y="698479"/>
              <a:ext cx="0" cy="36758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941716" y="2184280"/>
            <a:ext cx="1881963" cy="1196873"/>
            <a:chOff x="1111844" y="2184280"/>
            <a:chExt cx="1881963" cy="1196873"/>
          </a:xfrm>
        </p:grpSpPr>
        <p:sp>
          <p:nvSpPr>
            <p:cNvPr id="2" name="Rectangle 1"/>
            <p:cNvSpPr/>
            <p:nvPr/>
          </p:nvSpPr>
          <p:spPr>
            <a:xfrm>
              <a:off x="1111844" y="3011821"/>
              <a:ext cx="1881963" cy="369332"/>
            </a:xfrm>
            <a:prstGeom prst="rect">
              <a:avLst/>
            </a:prstGeom>
            <a:ln>
              <a:solidFill>
                <a:srgbClr val="0070C0"/>
              </a:solidFill>
            </a:ln>
          </p:spPr>
          <p:txBody>
            <a:bodyPr wrap="square">
              <a:spAutoFit/>
            </a:bodyPr>
            <a:lstStyle/>
            <a:p>
              <a:pPr lvl="0" algn="ctr">
                <a:buFont typeface="Wingdings" panose="05000000000000000000" pitchFamily="2" charset="2"/>
                <a:buNone/>
              </a:pPr>
              <a:r>
                <a:rPr lang="en-US" dirty="0">
                  <a:latin typeface="Shonar Bangla" pitchFamily="34" charset="0"/>
                  <a:cs typeface="Shonar Bangla" pitchFamily="34" charset="0"/>
                </a:rPr>
                <a:t>ব</a:t>
              </a:r>
              <a:r>
                <a:rPr lang="as-IN" dirty="0">
                  <a:latin typeface="Shonar Bangla" pitchFamily="34" charset="0"/>
                  <a:cs typeface="Shonar Bangla" pitchFamily="34" charset="0"/>
                </a:rPr>
                <a:t>ি</a:t>
              </a:r>
              <a:r>
                <a:rPr lang="en-US" dirty="0">
                  <a:latin typeface="Shonar Bangla" pitchFamily="34" charset="0"/>
                  <a:cs typeface="Shonar Bangla" pitchFamily="34" charset="0"/>
                </a:rPr>
                <a:t>আ</a:t>
              </a:r>
              <a:r>
                <a:rPr lang="as-IN" dirty="0">
                  <a:latin typeface="Shonar Bangla" pitchFamily="34" charset="0"/>
                  <a:cs typeface="Shonar Bangla" pitchFamily="34" charset="0"/>
                </a:rPr>
                <a:t>র</a:t>
              </a:r>
              <a:r>
                <a:rPr lang="en-US" dirty="0">
                  <a:latin typeface="Shonar Bangla" pitchFamily="34" charset="0"/>
                  <a:cs typeface="Shonar Bangla" pitchFamily="34" charset="0"/>
                </a:rPr>
                <a:t>-</a:t>
              </a:r>
              <a:r>
                <a:rPr lang="as-IN" dirty="0">
                  <a:latin typeface="Shonar Bangla" pitchFamily="34" charset="0"/>
                  <a:cs typeface="Shonar Bangla" pitchFamily="34" charset="0"/>
                </a:rPr>
                <a:t>২</a:t>
              </a:r>
              <a:r>
                <a:rPr lang="en-US" dirty="0" smtClean="0">
                  <a:latin typeface="Shonar Bangla" pitchFamily="34" charset="0"/>
                  <a:cs typeface="Shonar Bangla" pitchFamily="34" charset="0"/>
                </a:rPr>
                <a:t>০  (</a:t>
              </a:r>
              <a:r>
                <a:rPr lang="as-IN" dirty="0">
                  <a:latin typeface="Shonar Bangla" pitchFamily="34" charset="0"/>
                  <a:cs typeface="Shonar Bangla" pitchFamily="34" charset="0"/>
                </a:rPr>
                <a:t>ন</a:t>
              </a:r>
              <a:r>
                <a:rPr lang="en-US" dirty="0">
                  <a:latin typeface="Shonar Bangla" pitchFamily="34" charset="0"/>
                  <a:cs typeface="Shonar Bangla" pitchFamily="34" charset="0"/>
                </a:rPr>
                <a:t>ি</a:t>
              </a:r>
              <a:r>
                <a:rPr lang="as-IN" dirty="0">
                  <a:latin typeface="Shonar Bangla" pitchFamily="34" charset="0"/>
                  <a:cs typeface="Shonar Bangla" pitchFamily="34" charset="0"/>
                </a:rPr>
                <a:t>জ</a:t>
              </a:r>
              <a:r>
                <a:rPr lang="en-US" dirty="0">
                  <a:latin typeface="Shonar Bangla" pitchFamily="34" charset="0"/>
                  <a:cs typeface="Shonar Bangla" pitchFamily="34" charset="0"/>
                </a:rPr>
                <a:t>া</a:t>
              </a:r>
              <a:r>
                <a:rPr lang="as-IN" dirty="0">
                  <a:latin typeface="Shonar Bangla" pitchFamily="34" charset="0"/>
                  <a:cs typeface="Shonar Bangla" pitchFamily="34" charset="0"/>
                </a:rPr>
                <a:t>ম</a:t>
              </a:r>
              <a:r>
                <a:rPr lang="en-US" dirty="0">
                  <a:latin typeface="Shonar Bangla" pitchFamily="34" charset="0"/>
                  <a:cs typeface="Shonar Bangla" pitchFamily="34" charset="0"/>
                </a:rPr>
                <a:t>ী</a:t>
              </a:r>
              <a:r>
                <a:rPr lang="en-US" dirty="0" smtClean="0">
                  <a:latin typeface="Shonar Bangla" pitchFamily="34" charset="0"/>
                  <a:cs typeface="Shonar Bangla" pitchFamily="34" charset="0"/>
                </a:rPr>
                <a:t>)</a:t>
              </a:r>
              <a:endParaRPr lang="en-US" dirty="0">
                <a:latin typeface="Shonar Bangla" pitchFamily="34" charset="0"/>
                <a:cs typeface="Shonar Bangla" pitchFamily="34" charset="0"/>
              </a:endParaRPr>
            </a:p>
          </p:txBody>
        </p:sp>
        <p:sp>
          <p:nvSpPr>
            <p:cNvPr id="3" name="Rectangle 2"/>
            <p:cNvSpPr/>
            <p:nvPr/>
          </p:nvSpPr>
          <p:spPr>
            <a:xfrm>
              <a:off x="1262384" y="2387308"/>
              <a:ext cx="1580882" cy="369332"/>
            </a:xfrm>
            <a:prstGeom prst="rect">
              <a:avLst/>
            </a:prstGeom>
            <a:ln>
              <a:solidFill>
                <a:srgbClr val="0070C0"/>
              </a:solidFill>
            </a:ln>
          </p:spPr>
          <p:txBody>
            <a:bodyPr wrap="none">
              <a:spAutoFit/>
            </a:bodyPr>
            <a:lstStyle/>
            <a:p>
              <a:pPr lvl="0" algn="ctr">
                <a:buFont typeface="Wingdings" panose="05000000000000000000" pitchFamily="2" charset="2"/>
                <a:buNone/>
              </a:pPr>
              <a:r>
                <a:rPr lang="en-US" dirty="0">
                  <a:latin typeface="Shonar Bangla" pitchFamily="34" charset="0"/>
                  <a:cs typeface="Shonar Bangla" pitchFamily="34" charset="0"/>
                </a:rPr>
                <a:t> </a:t>
              </a:r>
              <a:r>
                <a:rPr lang="en-US" dirty="0" err="1">
                  <a:latin typeface="Shonar Bangla" pitchFamily="34" charset="0"/>
                  <a:cs typeface="Shonar Bangla" pitchFamily="34" charset="0"/>
                </a:rPr>
                <a:t>বিআর</a:t>
              </a:r>
              <a:r>
                <a:rPr lang="en-US" dirty="0">
                  <a:latin typeface="Shonar Bangla" pitchFamily="34" charset="0"/>
                  <a:cs typeface="Shonar Bangla" pitchFamily="34" charset="0"/>
                </a:rPr>
                <a:t> -২১  (</a:t>
              </a:r>
              <a:r>
                <a:rPr lang="en-US" dirty="0" err="1">
                  <a:latin typeface="Shonar Bangla" pitchFamily="34" charset="0"/>
                  <a:cs typeface="Shonar Bangla" pitchFamily="34" charset="0"/>
                </a:rPr>
                <a:t>নিয়ামত</a:t>
              </a:r>
              <a:endParaRPr lang="en-US" dirty="0"/>
            </a:p>
          </p:txBody>
        </p:sp>
        <p:cxnSp>
          <p:nvCxnSpPr>
            <p:cNvPr id="5" name="Straight Arrow Connector 4"/>
            <p:cNvCxnSpPr>
              <a:endCxn id="3" idx="0"/>
            </p:cNvCxnSpPr>
            <p:nvPr/>
          </p:nvCxnSpPr>
          <p:spPr>
            <a:xfrm>
              <a:off x="2052825" y="2184280"/>
              <a:ext cx="0" cy="20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045730" y="2783266"/>
              <a:ext cx="0" cy="20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3517407" y="2117283"/>
            <a:ext cx="2606938" cy="3641098"/>
            <a:chOff x="3687535" y="2117283"/>
            <a:chExt cx="2606938" cy="3641098"/>
          </a:xfrm>
        </p:grpSpPr>
        <p:sp>
          <p:nvSpPr>
            <p:cNvPr id="7" name="Rectangle 6"/>
            <p:cNvSpPr/>
            <p:nvPr/>
          </p:nvSpPr>
          <p:spPr>
            <a:xfrm>
              <a:off x="4199865" y="3562709"/>
              <a:ext cx="1499189" cy="369332"/>
            </a:xfrm>
            <a:prstGeom prst="rect">
              <a:avLst/>
            </a:prstGeom>
            <a:ln>
              <a:solidFill>
                <a:srgbClr val="FF0000"/>
              </a:solidFill>
            </a:ln>
          </p:spPr>
          <p:txBody>
            <a:bodyPr wrap="square">
              <a:spAutoFit/>
            </a:bodyPr>
            <a:lstStyle/>
            <a:p>
              <a:pPr lvl="0" algn="ctr"/>
              <a:r>
                <a:rPr lang="en-US" b="1" dirty="0" err="1" smtClean="0">
                  <a:latin typeface="Shonar Bangla" pitchFamily="34" charset="0"/>
                  <a:cs typeface="Shonar Bangla" pitchFamily="34" charset="0"/>
                </a:rPr>
                <a:t>ব্রি</a:t>
              </a:r>
              <a:r>
                <a:rPr lang="en-US" b="1" dirty="0" smtClean="0">
                  <a:latin typeface="Shonar Bangla" pitchFamily="34" charset="0"/>
                  <a:cs typeface="Shonar Bangla" pitchFamily="34" charset="0"/>
                </a:rPr>
                <a:t> </a:t>
              </a:r>
              <a:r>
                <a:rPr lang="en-US" b="1" dirty="0" err="1">
                  <a:latin typeface="Shonar Bangla" pitchFamily="34" charset="0"/>
                  <a:cs typeface="Shonar Bangla" pitchFamily="34" charset="0"/>
                </a:rPr>
                <a:t>ধান</a:t>
              </a:r>
              <a:r>
                <a:rPr lang="en-US" b="1" dirty="0">
                  <a:latin typeface="Shonar Bangla" pitchFamily="34" charset="0"/>
                  <a:cs typeface="Shonar Bangla" pitchFamily="34" charset="0"/>
                </a:rPr>
                <a:t> - 62</a:t>
              </a:r>
            </a:p>
          </p:txBody>
        </p:sp>
        <p:sp>
          <p:nvSpPr>
            <p:cNvPr id="8" name="Rectangle 7"/>
            <p:cNvSpPr/>
            <p:nvPr/>
          </p:nvSpPr>
          <p:spPr>
            <a:xfrm>
              <a:off x="3687535" y="5389049"/>
              <a:ext cx="2606938" cy="369332"/>
            </a:xfrm>
            <a:prstGeom prst="rect">
              <a:avLst/>
            </a:prstGeom>
            <a:ln>
              <a:solidFill>
                <a:srgbClr val="FF0000"/>
              </a:solidFill>
            </a:ln>
          </p:spPr>
          <p:txBody>
            <a:bodyPr wrap="square">
              <a:spAutoFit/>
            </a:bodyPr>
            <a:lstStyle/>
            <a:p>
              <a:pPr lvl="0" algn="ctr"/>
              <a:r>
                <a:rPr lang="en-US" b="1" dirty="0">
                  <a:latin typeface="Shonar Bangla" pitchFamily="34" charset="0"/>
                  <a:cs typeface="Shonar Bangla" pitchFamily="34" charset="0"/>
                </a:rPr>
                <a:t>ব</a:t>
              </a:r>
              <a:r>
                <a:rPr lang="as-IN" b="1" dirty="0">
                  <a:latin typeface="Shonar Bangla" pitchFamily="34" charset="0"/>
                  <a:cs typeface="Shonar Bangla" pitchFamily="34" charset="0"/>
                </a:rPr>
                <a:t>ি</a:t>
              </a:r>
              <a:r>
                <a:rPr lang="en-US" b="1" dirty="0">
                  <a:latin typeface="Shonar Bangla" pitchFamily="34" charset="0"/>
                  <a:cs typeface="Shonar Bangla" pitchFamily="34" charset="0"/>
                </a:rPr>
                <a:t>আ</a:t>
              </a:r>
              <a:r>
                <a:rPr lang="as-IN" b="1" dirty="0">
                  <a:latin typeface="Shonar Bangla" pitchFamily="34" charset="0"/>
                  <a:cs typeface="Shonar Bangla" pitchFamily="34" charset="0"/>
                </a:rPr>
                <a:t>র</a:t>
              </a:r>
              <a:r>
                <a:rPr lang="en-US" b="1" dirty="0">
                  <a:latin typeface="Shonar Bangla" pitchFamily="34" charset="0"/>
                  <a:cs typeface="Shonar Bangla" pitchFamily="34" charset="0"/>
                </a:rPr>
                <a:t>-৫ (</a:t>
              </a:r>
              <a:r>
                <a:rPr lang="en-US" b="1" dirty="0" err="1">
                  <a:latin typeface="Shonar Bangla" pitchFamily="34" charset="0"/>
                  <a:cs typeface="Shonar Bangla" pitchFamily="34" charset="0"/>
                </a:rPr>
                <a:t>দুলাভোগ</a:t>
              </a:r>
              <a:r>
                <a:rPr lang="en-US" b="1" dirty="0">
                  <a:latin typeface="Shonar Bangla" pitchFamily="34" charset="0"/>
                  <a:cs typeface="Shonar Bangla" pitchFamily="34" charset="0"/>
                </a:rPr>
                <a:t>) </a:t>
              </a:r>
            </a:p>
          </p:txBody>
        </p:sp>
        <p:sp>
          <p:nvSpPr>
            <p:cNvPr id="9" name="Rectangle 8"/>
            <p:cNvSpPr/>
            <p:nvPr/>
          </p:nvSpPr>
          <p:spPr>
            <a:xfrm>
              <a:off x="4070546" y="4174130"/>
              <a:ext cx="1830524" cy="369332"/>
            </a:xfrm>
            <a:prstGeom prst="rect">
              <a:avLst/>
            </a:prstGeom>
            <a:ln>
              <a:solidFill>
                <a:srgbClr val="FF0000"/>
              </a:solidFill>
            </a:ln>
          </p:spPr>
          <p:txBody>
            <a:bodyPr wrap="square">
              <a:spAutoFit/>
            </a:bodyPr>
            <a:lstStyle/>
            <a:p>
              <a:pPr lvl="0" algn="ctr">
                <a:buFont typeface="Wingdings" panose="05000000000000000000" pitchFamily="2" charset="2"/>
                <a:buNone/>
              </a:pPr>
              <a:r>
                <a:rPr lang="en-US" b="1" dirty="0">
                  <a:latin typeface="Shonar Bangla" pitchFamily="34" charset="0"/>
                  <a:cs typeface="Shonar Bangla" pitchFamily="34" charset="0"/>
                </a:rPr>
                <a:t>ব</a:t>
              </a:r>
              <a:r>
                <a:rPr lang="as-IN" b="1" dirty="0">
                  <a:latin typeface="Shonar Bangla" pitchFamily="34" charset="0"/>
                  <a:cs typeface="Shonar Bangla" pitchFamily="34" charset="0"/>
                </a:rPr>
                <a:t>ি</a:t>
              </a:r>
              <a:r>
                <a:rPr lang="en-US" b="1" dirty="0">
                  <a:latin typeface="Shonar Bangla" pitchFamily="34" charset="0"/>
                  <a:cs typeface="Shonar Bangla" pitchFamily="34" charset="0"/>
                </a:rPr>
                <a:t>আ</a:t>
              </a:r>
              <a:r>
                <a:rPr lang="as-IN" b="1" dirty="0">
                  <a:latin typeface="Shonar Bangla" pitchFamily="34" charset="0"/>
                  <a:cs typeface="Shonar Bangla" pitchFamily="34" charset="0"/>
                </a:rPr>
                <a:t>র</a:t>
              </a:r>
              <a:r>
                <a:rPr lang="en-US" b="1" dirty="0">
                  <a:latin typeface="Shonar Bangla" pitchFamily="34" charset="0"/>
                  <a:cs typeface="Shonar Bangla" pitchFamily="34" charset="0"/>
                </a:rPr>
                <a:t>-১১ (</a:t>
              </a:r>
              <a:r>
                <a:rPr lang="en-US" b="1" dirty="0" err="1">
                  <a:latin typeface="Shonar Bangla" pitchFamily="34" charset="0"/>
                  <a:cs typeface="Shonar Bangla" pitchFamily="34" charset="0"/>
                </a:rPr>
                <a:t>মুক্তা</a:t>
              </a:r>
              <a:r>
                <a:rPr lang="en-US" b="1" dirty="0">
                  <a:latin typeface="Shonar Bangla" pitchFamily="34" charset="0"/>
                  <a:cs typeface="Shonar Bangla" pitchFamily="34" charset="0"/>
                </a:rPr>
                <a:t>)</a:t>
              </a:r>
            </a:p>
          </p:txBody>
        </p:sp>
        <p:sp>
          <p:nvSpPr>
            <p:cNvPr id="10" name="Rectangle 9"/>
            <p:cNvSpPr/>
            <p:nvPr/>
          </p:nvSpPr>
          <p:spPr>
            <a:xfrm>
              <a:off x="3921684" y="4753859"/>
              <a:ext cx="2213096" cy="369332"/>
            </a:xfrm>
            <a:prstGeom prst="rect">
              <a:avLst/>
            </a:prstGeom>
            <a:ln>
              <a:solidFill>
                <a:srgbClr val="FF0000"/>
              </a:solidFill>
            </a:ln>
          </p:spPr>
          <p:txBody>
            <a:bodyPr wrap="square">
              <a:spAutoFit/>
            </a:bodyPr>
            <a:lstStyle/>
            <a:p>
              <a:pPr lvl="0" algn="ctr"/>
              <a:r>
                <a:rPr lang="en-US" b="1" dirty="0">
                  <a:latin typeface="Shonar Bangla" pitchFamily="34" charset="0"/>
                  <a:cs typeface="Shonar Bangla" pitchFamily="34" charset="0"/>
                </a:rPr>
                <a:t>ব</a:t>
              </a:r>
              <a:r>
                <a:rPr lang="as-IN" b="1" dirty="0">
                  <a:latin typeface="Shonar Bangla" pitchFamily="34" charset="0"/>
                  <a:cs typeface="Shonar Bangla" pitchFamily="34" charset="0"/>
                </a:rPr>
                <a:t>ি</a:t>
              </a:r>
              <a:r>
                <a:rPr lang="en-US" b="1" dirty="0">
                  <a:latin typeface="Shonar Bangla" pitchFamily="34" charset="0"/>
                  <a:cs typeface="Shonar Bangla" pitchFamily="34" charset="0"/>
                </a:rPr>
                <a:t>আ</a:t>
              </a:r>
              <a:r>
                <a:rPr lang="as-IN" b="1" dirty="0">
                  <a:latin typeface="Shonar Bangla" pitchFamily="34" charset="0"/>
                  <a:cs typeface="Shonar Bangla" pitchFamily="34" charset="0"/>
                </a:rPr>
                <a:t>র</a:t>
              </a:r>
              <a:r>
                <a:rPr lang="en-US" b="1" dirty="0">
                  <a:latin typeface="Shonar Bangla" pitchFamily="34" charset="0"/>
                  <a:cs typeface="Shonar Bangla" pitchFamily="34" charset="0"/>
                </a:rPr>
                <a:t>-</a:t>
              </a:r>
              <a:r>
                <a:rPr lang="as-IN" b="1" dirty="0">
                  <a:latin typeface="Shonar Bangla" pitchFamily="34" charset="0"/>
                  <a:cs typeface="Shonar Bangla" pitchFamily="34" charset="0"/>
                </a:rPr>
                <a:t>২</a:t>
              </a:r>
              <a:r>
                <a:rPr lang="en-US" b="1" dirty="0">
                  <a:latin typeface="Shonar Bangla" pitchFamily="34" charset="0"/>
                  <a:cs typeface="Shonar Bangla" pitchFamily="34" charset="0"/>
                </a:rPr>
                <a:t>২ (</a:t>
              </a:r>
              <a:r>
                <a:rPr lang="en-US" b="1" dirty="0" err="1">
                  <a:latin typeface="Shonar Bangla" pitchFamily="34" charset="0"/>
                  <a:cs typeface="Shonar Bangla" pitchFamily="34" charset="0"/>
                </a:rPr>
                <a:t>কিরণ</a:t>
              </a:r>
              <a:r>
                <a:rPr lang="en-US" b="1" dirty="0">
                  <a:latin typeface="Shonar Bangla" pitchFamily="34" charset="0"/>
                  <a:cs typeface="Shonar Bangla" pitchFamily="34" charset="0"/>
                </a:rPr>
                <a:t>)</a:t>
              </a:r>
            </a:p>
          </p:txBody>
        </p:sp>
        <p:sp>
          <p:nvSpPr>
            <p:cNvPr id="11" name="Rectangle 10"/>
            <p:cNvSpPr/>
            <p:nvPr/>
          </p:nvSpPr>
          <p:spPr>
            <a:xfrm>
              <a:off x="4423646" y="2313781"/>
              <a:ext cx="1050288" cy="369332"/>
            </a:xfrm>
            <a:prstGeom prst="rect">
              <a:avLst/>
            </a:prstGeom>
            <a:ln>
              <a:solidFill>
                <a:srgbClr val="FF0000"/>
              </a:solidFill>
            </a:ln>
          </p:spPr>
          <p:txBody>
            <a:bodyPr wrap="none">
              <a:spAutoFit/>
            </a:bodyPr>
            <a:lstStyle/>
            <a:p>
              <a:pPr lvl="0" algn="ctr"/>
              <a:r>
                <a:rPr lang="en-US" b="1" dirty="0" err="1">
                  <a:latin typeface="Shonar Bangla" pitchFamily="34" charset="0"/>
                  <a:cs typeface="Shonar Bangla" pitchFamily="34" charset="0"/>
                </a:rPr>
                <a:t>ব্রি</a:t>
              </a:r>
              <a:r>
                <a:rPr lang="en-US" b="1" dirty="0">
                  <a:latin typeface="Shonar Bangla" pitchFamily="34" charset="0"/>
                  <a:cs typeface="Shonar Bangla" pitchFamily="34" charset="0"/>
                </a:rPr>
                <a:t> </a:t>
              </a:r>
              <a:r>
                <a:rPr lang="en-US" b="1" dirty="0" err="1">
                  <a:latin typeface="Shonar Bangla" pitchFamily="34" charset="0"/>
                  <a:cs typeface="Shonar Bangla" pitchFamily="34" charset="0"/>
                </a:rPr>
                <a:t>ধান</a:t>
              </a:r>
              <a:r>
                <a:rPr lang="en-US" b="1" dirty="0">
                  <a:latin typeface="Shonar Bangla" pitchFamily="34" charset="0"/>
                  <a:cs typeface="Shonar Bangla" pitchFamily="34" charset="0"/>
                </a:rPr>
                <a:t> - ৫৬</a:t>
              </a:r>
            </a:p>
          </p:txBody>
        </p:sp>
        <p:sp>
          <p:nvSpPr>
            <p:cNvPr id="12" name="Rectangle 11"/>
            <p:cNvSpPr/>
            <p:nvPr/>
          </p:nvSpPr>
          <p:spPr>
            <a:xfrm>
              <a:off x="4391249" y="2948578"/>
              <a:ext cx="1146483" cy="369332"/>
            </a:xfrm>
            <a:prstGeom prst="rect">
              <a:avLst/>
            </a:prstGeom>
            <a:ln>
              <a:solidFill>
                <a:srgbClr val="FF0000"/>
              </a:solidFill>
            </a:ln>
          </p:spPr>
          <p:txBody>
            <a:bodyPr wrap="square">
              <a:spAutoFit/>
            </a:bodyPr>
            <a:lstStyle/>
            <a:p>
              <a:pPr lvl="0" algn="ctr"/>
              <a:r>
                <a:rPr lang="en-US" b="1" dirty="0" err="1">
                  <a:latin typeface="Shonar Bangla" pitchFamily="34" charset="0"/>
                  <a:cs typeface="Shonar Bangla" pitchFamily="34" charset="0"/>
                </a:rPr>
                <a:t>ব্রি</a:t>
              </a:r>
              <a:r>
                <a:rPr lang="en-US" b="1" dirty="0">
                  <a:latin typeface="Shonar Bangla" pitchFamily="34" charset="0"/>
                  <a:cs typeface="Shonar Bangla" pitchFamily="34" charset="0"/>
                </a:rPr>
                <a:t> </a:t>
              </a:r>
              <a:r>
                <a:rPr lang="en-US" b="1" dirty="0" err="1">
                  <a:latin typeface="Shonar Bangla" pitchFamily="34" charset="0"/>
                  <a:cs typeface="Shonar Bangla" pitchFamily="34" charset="0"/>
                </a:rPr>
                <a:t>ধান</a:t>
              </a:r>
              <a:r>
                <a:rPr lang="en-US" b="1" dirty="0">
                  <a:latin typeface="Shonar Bangla" pitchFamily="34" charset="0"/>
                  <a:cs typeface="Shonar Bangla" pitchFamily="34" charset="0"/>
                </a:rPr>
                <a:t> - ৫7</a:t>
              </a:r>
            </a:p>
          </p:txBody>
        </p:sp>
        <p:cxnSp>
          <p:nvCxnSpPr>
            <p:cNvPr id="27" name="Straight Arrow Connector 26"/>
            <p:cNvCxnSpPr/>
            <p:nvPr/>
          </p:nvCxnSpPr>
          <p:spPr>
            <a:xfrm>
              <a:off x="4930476" y="2715191"/>
              <a:ext cx="0" cy="20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919593" y="2117283"/>
              <a:ext cx="0" cy="20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930226" y="3343437"/>
              <a:ext cx="0" cy="20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930476" y="3960469"/>
              <a:ext cx="0" cy="20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949972" y="4550831"/>
              <a:ext cx="0" cy="20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964490" y="5164755"/>
              <a:ext cx="0" cy="20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43" name="Straight Arrow Connector 42"/>
          <p:cNvCxnSpPr/>
          <p:nvPr/>
        </p:nvCxnSpPr>
        <p:spPr>
          <a:xfrm>
            <a:off x="7893219" y="2122086"/>
            <a:ext cx="0" cy="20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6648739" y="2313781"/>
            <a:ext cx="2633484" cy="4100737"/>
            <a:chOff x="6648739" y="2313781"/>
            <a:chExt cx="2633484" cy="4100737"/>
          </a:xfrm>
        </p:grpSpPr>
        <p:sp>
          <p:nvSpPr>
            <p:cNvPr id="14" name="Rectangle 13"/>
            <p:cNvSpPr/>
            <p:nvPr/>
          </p:nvSpPr>
          <p:spPr>
            <a:xfrm>
              <a:off x="6648739" y="6045186"/>
              <a:ext cx="2633484" cy="369332"/>
            </a:xfrm>
            <a:prstGeom prst="rect">
              <a:avLst/>
            </a:prstGeom>
            <a:ln>
              <a:solidFill>
                <a:srgbClr val="00B050"/>
              </a:solidFill>
            </a:ln>
          </p:spPr>
          <p:txBody>
            <a:bodyPr wrap="square">
              <a:spAutoFit/>
            </a:bodyPr>
            <a:lstStyle/>
            <a:p>
              <a:pPr lvl="0" algn="ctr"/>
              <a:r>
                <a:rPr lang="en-US" b="1" dirty="0">
                  <a:ln/>
                  <a:latin typeface="Shonar Bangla" pitchFamily="34" charset="0"/>
                  <a:cs typeface="Shonar Bangla" pitchFamily="34" charset="0"/>
                </a:rPr>
                <a:t>ব</a:t>
              </a:r>
              <a:r>
                <a:rPr lang="as-IN" b="1" dirty="0">
                  <a:ln/>
                  <a:latin typeface="Shonar Bangla" pitchFamily="34" charset="0"/>
                  <a:cs typeface="Shonar Bangla" pitchFamily="34" charset="0"/>
                </a:rPr>
                <a:t>ি</a:t>
              </a:r>
              <a:r>
                <a:rPr lang="en-US" b="1" dirty="0">
                  <a:ln/>
                  <a:latin typeface="Shonar Bangla" pitchFamily="34" charset="0"/>
                  <a:cs typeface="Shonar Bangla" pitchFamily="34" charset="0"/>
                </a:rPr>
                <a:t>আ</a:t>
              </a:r>
              <a:r>
                <a:rPr lang="as-IN" b="1" dirty="0">
                  <a:ln/>
                  <a:latin typeface="Shonar Bangla" pitchFamily="34" charset="0"/>
                  <a:cs typeface="Shonar Bangla" pitchFamily="34" charset="0"/>
                </a:rPr>
                <a:t>র</a:t>
              </a:r>
              <a:r>
                <a:rPr lang="en-US" b="1" dirty="0">
                  <a:ln/>
                  <a:latin typeface="Shonar Bangla" pitchFamily="34" charset="0"/>
                  <a:cs typeface="Shonar Bangla" pitchFamily="34" charset="0"/>
                </a:rPr>
                <a:t>-18 </a:t>
              </a:r>
              <a:r>
                <a:rPr lang="en-US" sz="1600" b="1" dirty="0">
                  <a:ln/>
                  <a:latin typeface="Shonar Bangla" pitchFamily="34" charset="0"/>
                  <a:cs typeface="Shonar Bangla" pitchFamily="34" charset="0"/>
                </a:rPr>
                <a:t>(</a:t>
              </a:r>
              <a:r>
                <a:rPr lang="en-US" sz="1600" b="1" dirty="0" err="1">
                  <a:ln/>
                  <a:latin typeface="Shonar Bangla" pitchFamily="34" charset="0"/>
                  <a:cs typeface="Shonar Bangla" pitchFamily="34" charset="0"/>
                </a:rPr>
                <a:t>শাহজালাল</a:t>
              </a:r>
              <a:r>
                <a:rPr lang="en-US" sz="1600" b="1" dirty="0" smtClean="0">
                  <a:ln/>
                  <a:latin typeface="Shonar Bangla" pitchFamily="34" charset="0"/>
                  <a:cs typeface="Shonar Bangla" pitchFamily="34" charset="0"/>
                </a:rPr>
                <a:t>)</a:t>
              </a:r>
              <a:endParaRPr lang="en-US" sz="1600" b="1" dirty="0">
                <a:ln/>
                <a:latin typeface="Shonar Bangla" pitchFamily="34" charset="0"/>
                <a:cs typeface="Shonar Bangla" pitchFamily="34" charset="0"/>
              </a:endParaRPr>
            </a:p>
          </p:txBody>
        </p:sp>
        <p:sp>
          <p:nvSpPr>
            <p:cNvPr id="15" name="Rectangle 14"/>
            <p:cNvSpPr/>
            <p:nvPr/>
          </p:nvSpPr>
          <p:spPr>
            <a:xfrm>
              <a:off x="7398507" y="2313781"/>
              <a:ext cx="1010213" cy="369332"/>
            </a:xfrm>
            <a:prstGeom prst="rect">
              <a:avLst/>
            </a:prstGeom>
            <a:ln>
              <a:solidFill>
                <a:srgbClr val="00B050"/>
              </a:solidFill>
            </a:ln>
          </p:spPr>
          <p:txBody>
            <a:bodyPr wrap="none">
              <a:spAutoFit/>
            </a:bodyPr>
            <a:lstStyle/>
            <a:p>
              <a:pPr lvl="0" algn="ctr"/>
              <a:r>
                <a:rPr lang="en-US" b="1" dirty="0" err="1">
                  <a:ln/>
                  <a:latin typeface="Shonar Bangla" pitchFamily="34" charset="0"/>
                  <a:cs typeface="Shonar Bangla" pitchFamily="34" charset="0"/>
                </a:rPr>
                <a:t>ব্রি</a:t>
              </a:r>
              <a:r>
                <a:rPr lang="en-US" b="1" dirty="0">
                  <a:ln/>
                  <a:latin typeface="Shonar Bangla" pitchFamily="34" charset="0"/>
                  <a:cs typeface="Shonar Bangla" pitchFamily="34" charset="0"/>
                </a:rPr>
                <a:t> </a:t>
              </a:r>
              <a:r>
                <a:rPr lang="en-US" b="1" dirty="0" err="1">
                  <a:ln/>
                  <a:latin typeface="Shonar Bangla" pitchFamily="34" charset="0"/>
                  <a:cs typeface="Shonar Bangla" pitchFamily="34" charset="0"/>
                </a:rPr>
                <a:t>ধান</a:t>
              </a:r>
              <a:r>
                <a:rPr lang="en-US" b="1" dirty="0">
                  <a:ln/>
                  <a:latin typeface="Shonar Bangla" pitchFamily="34" charset="0"/>
                  <a:cs typeface="Shonar Bangla" pitchFamily="34" charset="0"/>
                </a:rPr>
                <a:t> - 28</a:t>
              </a:r>
            </a:p>
          </p:txBody>
        </p:sp>
        <p:sp>
          <p:nvSpPr>
            <p:cNvPr id="16" name="Rectangle 15"/>
            <p:cNvSpPr/>
            <p:nvPr/>
          </p:nvSpPr>
          <p:spPr>
            <a:xfrm>
              <a:off x="7249645" y="2948578"/>
              <a:ext cx="1309558" cy="369332"/>
            </a:xfrm>
            <a:prstGeom prst="rect">
              <a:avLst/>
            </a:prstGeom>
            <a:ln>
              <a:solidFill>
                <a:srgbClr val="00B050"/>
              </a:solidFill>
            </a:ln>
          </p:spPr>
          <p:txBody>
            <a:bodyPr wrap="square">
              <a:spAutoFit/>
            </a:bodyPr>
            <a:lstStyle/>
            <a:p>
              <a:pPr lvl="0" algn="ctr"/>
              <a:r>
                <a:rPr lang="en-US" b="1" dirty="0" err="1">
                  <a:ln/>
                  <a:latin typeface="Shonar Bangla" pitchFamily="34" charset="0"/>
                  <a:cs typeface="Shonar Bangla" pitchFamily="34" charset="0"/>
                </a:rPr>
                <a:t>ব্রি</a:t>
              </a:r>
              <a:r>
                <a:rPr lang="en-US" b="1" dirty="0">
                  <a:ln/>
                  <a:latin typeface="Shonar Bangla" pitchFamily="34" charset="0"/>
                  <a:cs typeface="Shonar Bangla" pitchFamily="34" charset="0"/>
                </a:rPr>
                <a:t> </a:t>
              </a:r>
              <a:r>
                <a:rPr lang="en-US" b="1" dirty="0" err="1">
                  <a:ln/>
                  <a:latin typeface="Shonar Bangla" pitchFamily="34" charset="0"/>
                  <a:cs typeface="Shonar Bangla" pitchFamily="34" charset="0"/>
                </a:rPr>
                <a:t>ধান</a:t>
              </a:r>
              <a:r>
                <a:rPr lang="en-US" b="1" dirty="0">
                  <a:ln/>
                  <a:latin typeface="Shonar Bangla" pitchFamily="34" charset="0"/>
                  <a:cs typeface="Shonar Bangla" pitchFamily="34" charset="0"/>
                </a:rPr>
                <a:t> - 29</a:t>
              </a:r>
            </a:p>
          </p:txBody>
        </p:sp>
        <p:sp>
          <p:nvSpPr>
            <p:cNvPr id="18" name="Rectangle 17"/>
            <p:cNvSpPr/>
            <p:nvPr/>
          </p:nvSpPr>
          <p:spPr>
            <a:xfrm>
              <a:off x="7187765" y="3546465"/>
              <a:ext cx="1477774" cy="369332"/>
            </a:xfrm>
            <a:prstGeom prst="rect">
              <a:avLst/>
            </a:prstGeom>
            <a:ln>
              <a:solidFill>
                <a:srgbClr val="00B050"/>
              </a:solidFill>
            </a:ln>
          </p:spPr>
          <p:txBody>
            <a:bodyPr wrap="square">
              <a:spAutoFit/>
            </a:bodyPr>
            <a:lstStyle/>
            <a:p>
              <a:pPr lvl="0" algn="ctr"/>
              <a:r>
                <a:rPr lang="en-US" b="1" dirty="0" err="1">
                  <a:ln/>
                  <a:latin typeface="Shonar Bangla" pitchFamily="34" charset="0"/>
                  <a:cs typeface="Shonar Bangla" pitchFamily="34" charset="0"/>
                </a:rPr>
                <a:t>ব্রি</a:t>
              </a:r>
              <a:r>
                <a:rPr lang="en-US" b="1" dirty="0">
                  <a:ln/>
                  <a:latin typeface="Shonar Bangla" pitchFamily="34" charset="0"/>
                  <a:cs typeface="Shonar Bangla" pitchFamily="34" charset="0"/>
                </a:rPr>
                <a:t> </a:t>
              </a:r>
              <a:r>
                <a:rPr lang="en-US" b="1" dirty="0" err="1">
                  <a:ln/>
                  <a:latin typeface="Shonar Bangla" pitchFamily="34" charset="0"/>
                  <a:cs typeface="Shonar Bangla" pitchFamily="34" charset="0"/>
                </a:rPr>
                <a:t>ধান</a:t>
              </a:r>
              <a:r>
                <a:rPr lang="en-US" b="1" dirty="0">
                  <a:ln/>
                  <a:latin typeface="Shonar Bangla" pitchFamily="34" charset="0"/>
                  <a:cs typeface="Shonar Bangla" pitchFamily="34" charset="0"/>
                </a:rPr>
                <a:t> - 50</a:t>
              </a:r>
            </a:p>
          </p:txBody>
        </p:sp>
        <p:sp>
          <p:nvSpPr>
            <p:cNvPr id="19" name="Rectangle 18"/>
            <p:cNvSpPr/>
            <p:nvPr/>
          </p:nvSpPr>
          <p:spPr>
            <a:xfrm>
              <a:off x="7060020" y="4174130"/>
              <a:ext cx="1765005" cy="369332"/>
            </a:xfrm>
            <a:prstGeom prst="rect">
              <a:avLst/>
            </a:prstGeom>
            <a:ln>
              <a:solidFill>
                <a:srgbClr val="00B050"/>
              </a:solidFill>
            </a:ln>
          </p:spPr>
          <p:txBody>
            <a:bodyPr wrap="square">
              <a:spAutoFit/>
            </a:bodyPr>
            <a:lstStyle/>
            <a:p>
              <a:pPr lvl="0" algn="ctr"/>
              <a:r>
                <a:rPr lang="en-US" b="1" dirty="0" err="1">
                  <a:ln/>
                  <a:latin typeface="Shonar Bangla" pitchFamily="34" charset="0"/>
                  <a:cs typeface="Shonar Bangla" pitchFamily="34" charset="0"/>
                </a:rPr>
                <a:t>ব্রি</a:t>
              </a:r>
              <a:r>
                <a:rPr lang="en-US" b="1" dirty="0">
                  <a:ln/>
                  <a:latin typeface="Shonar Bangla" pitchFamily="34" charset="0"/>
                  <a:cs typeface="Shonar Bangla" pitchFamily="34" charset="0"/>
                </a:rPr>
                <a:t> </a:t>
              </a:r>
              <a:r>
                <a:rPr lang="en-US" b="1" dirty="0" err="1">
                  <a:ln/>
                  <a:latin typeface="Shonar Bangla" pitchFamily="34" charset="0"/>
                  <a:cs typeface="Shonar Bangla" pitchFamily="34" charset="0"/>
                </a:rPr>
                <a:t>ধান</a:t>
              </a:r>
              <a:r>
                <a:rPr lang="en-US" b="1" dirty="0">
                  <a:ln/>
                  <a:latin typeface="Shonar Bangla" pitchFamily="34" charset="0"/>
                  <a:cs typeface="Shonar Bangla" pitchFamily="34" charset="0"/>
                </a:rPr>
                <a:t> - 45</a:t>
              </a:r>
            </a:p>
          </p:txBody>
        </p:sp>
        <p:sp>
          <p:nvSpPr>
            <p:cNvPr id="21" name="Rectangle 20"/>
            <p:cNvSpPr/>
            <p:nvPr/>
          </p:nvSpPr>
          <p:spPr>
            <a:xfrm>
              <a:off x="6911163" y="4753859"/>
              <a:ext cx="2052084" cy="369332"/>
            </a:xfrm>
            <a:prstGeom prst="rect">
              <a:avLst/>
            </a:prstGeom>
            <a:ln>
              <a:solidFill>
                <a:srgbClr val="00B050"/>
              </a:solidFill>
            </a:ln>
          </p:spPr>
          <p:txBody>
            <a:bodyPr wrap="square">
              <a:spAutoFit/>
            </a:bodyPr>
            <a:lstStyle/>
            <a:p>
              <a:pPr lvl="0" algn="ctr"/>
              <a:r>
                <a:rPr lang="en-US" b="1" dirty="0" err="1">
                  <a:ln/>
                  <a:latin typeface="Shonar Bangla" pitchFamily="34" charset="0"/>
                  <a:cs typeface="Shonar Bangla" pitchFamily="34" charset="0"/>
                </a:rPr>
                <a:t>ব্রি</a:t>
              </a:r>
              <a:r>
                <a:rPr lang="en-US" b="1" dirty="0">
                  <a:ln/>
                  <a:latin typeface="Shonar Bangla" pitchFamily="34" charset="0"/>
                  <a:cs typeface="Shonar Bangla" pitchFamily="34" charset="0"/>
                </a:rPr>
                <a:t> </a:t>
              </a:r>
              <a:r>
                <a:rPr lang="en-US" b="1" dirty="0" err="1">
                  <a:ln/>
                  <a:latin typeface="Shonar Bangla" pitchFamily="34" charset="0"/>
                  <a:cs typeface="Shonar Bangla" pitchFamily="34" charset="0"/>
                </a:rPr>
                <a:t>হাইব্রিড</a:t>
              </a:r>
              <a:r>
                <a:rPr lang="en-US" b="1" dirty="0">
                  <a:ln/>
                  <a:latin typeface="Shonar Bangla" pitchFamily="34" charset="0"/>
                  <a:cs typeface="Shonar Bangla" pitchFamily="34" charset="0"/>
                </a:rPr>
                <a:t> </a:t>
              </a:r>
              <a:r>
                <a:rPr lang="en-US" b="1" dirty="0" err="1">
                  <a:ln/>
                  <a:latin typeface="Shonar Bangla" pitchFamily="34" charset="0"/>
                  <a:cs typeface="Shonar Bangla" pitchFamily="34" charset="0"/>
                </a:rPr>
                <a:t>ধান</a:t>
              </a:r>
              <a:r>
                <a:rPr lang="en-US" b="1" dirty="0">
                  <a:ln/>
                  <a:latin typeface="Shonar Bangla" pitchFamily="34" charset="0"/>
                  <a:cs typeface="Shonar Bangla" pitchFamily="34" charset="0"/>
                </a:rPr>
                <a:t> - 1</a:t>
              </a:r>
            </a:p>
          </p:txBody>
        </p:sp>
        <p:sp>
          <p:nvSpPr>
            <p:cNvPr id="23" name="Rectangle 22"/>
            <p:cNvSpPr/>
            <p:nvPr/>
          </p:nvSpPr>
          <p:spPr>
            <a:xfrm>
              <a:off x="6772940" y="5389049"/>
              <a:ext cx="2354127" cy="369332"/>
            </a:xfrm>
            <a:prstGeom prst="rect">
              <a:avLst/>
            </a:prstGeom>
            <a:ln>
              <a:solidFill>
                <a:srgbClr val="00B050"/>
              </a:solidFill>
            </a:ln>
          </p:spPr>
          <p:txBody>
            <a:bodyPr wrap="square">
              <a:spAutoFit/>
            </a:bodyPr>
            <a:lstStyle/>
            <a:p>
              <a:pPr lvl="0" algn="ctr"/>
              <a:r>
                <a:rPr lang="en-US" b="1" dirty="0" err="1">
                  <a:ln/>
                  <a:latin typeface="Shonar Bangla" pitchFamily="34" charset="0"/>
                  <a:cs typeface="Shonar Bangla" pitchFamily="34" charset="0"/>
                </a:rPr>
                <a:t>ব্রি</a:t>
              </a:r>
              <a:r>
                <a:rPr lang="en-US" b="1" dirty="0">
                  <a:ln/>
                  <a:latin typeface="Shonar Bangla" pitchFamily="34" charset="0"/>
                  <a:cs typeface="Shonar Bangla" pitchFamily="34" charset="0"/>
                </a:rPr>
                <a:t> </a:t>
              </a:r>
              <a:r>
                <a:rPr lang="en-US" b="1" dirty="0" err="1">
                  <a:ln/>
                  <a:latin typeface="Shonar Bangla" pitchFamily="34" charset="0"/>
                  <a:cs typeface="Shonar Bangla" pitchFamily="34" charset="0"/>
                </a:rPr>
                <a:t>হাইব্রিড</a:t>
              </a:r>
              <a:r>
                <a:rPr lang="en-US" b="1" dirty="0">
                  <a:ln/>
                  <a:latin typeface="Shonar Bangla" pitchFamily="34" charset="0"/>
                  <a:cs typeface="Shonar Bangla" pitchFamily="34" charset="0"/>
                </a:rPr>
                <a:t> </a:t>
              </a:r>
              <a:r>
                <a:rPr lang="en-US" b="1" dirty="0" err="1">
                  <a:ln/>
                  <a:latin typeface="Shonar Bangla" pitchFamily="34" charset="0"/>
                  <a:cs typeface="Shonar Bangla" pitchFamily="34" charset="0"/>
                </a:rPr>
                <a:t>ধান</a:t>
              </a:r>
              <a:r>
                <a:rPr lang="en-US" b="1" dirty="0">
                  <a:ln/>
                  <a:latin typeface="Shonar Bangla" pitchFamily="34" charset="0"/>
                  <a:cs typeface="Shonar Bangla" pitchFamily="34" charset="0"/>
                </a:rPr>
                <a:t> - 2</a:t>
              </a:r>
            </a:p>
          </p:txBody>
        </p:sp>
        <p:cxnSp>
          <p:nvCxnSpPr>
            <p:cNvPr id="44" name="Straight Arrow Connector 43"/>
            <p:cNvCxnSpPr/>
            <p:nvPr/>
          </p:nvCxnSpPr>
          <p:spPr>
            <a:xfrm>
              <a:off x="7896757" y="2710439"/>
              <a:ext cx="0" cy="20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921561" y="3351957"/>
              <a:ext cx="0" cy="20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921561" y="3958038"/>
              <a:ext cx="0" cy="20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935732" y="4546391"/>
              <a:ext cx="0" cy="20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939270" y="5177276"/>
              <a:ext cx="0" cy="20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7953441" y="5808161"/>
              <a:ext cx="0" cy="20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16559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1000"/>
                                        <p:tgtEl>
                                          <p:spTgt spid="50"/>
                                        </p:tgtEl>
                                      </p:cBhvr>
                                    </p:animEffect>
                                    <p:anim calcmode="lin" valueType="num">
                                      <p:cBhvr>
                                        <p:cTn id="49" dur="1000" fill="hold"/>
                                        <p:tgtEl>
                                          <p:spTgt spid="50"/>
                                        </p:tgtEl>
                                        <p:attrNameLst>
                                          <p:attrName>ppt_x</p:attrName>
                                        </p:attrNameLst>
                                      </p:cBhvr>
                                      <p:tavLst>
                                        <p:tav tm="0">
                                          <p:val>
                                            <p:strVal val="#ppt_x"/>
                                          </p:val>
                                        </p:tav>
                                        <p:tav tm="100000">
                                          <p:val>
                                            <p:strVal val="#ppt_x"/>
                                          </p:val>
                                        </p:tav>
                                      </p:tavLst>
                                    </p:anim>
                                    <p:anim calcmode="lin" valueType="num">
                                      <p:cBhvr>
                                        <p:cTn id="5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 xmlns:a16="http://schemas.microsoft.com/office/drawing/2014/main" id="{54716A70-8C9C-4C29-A41B-FCB044938D66}"/>
              </a:ext>
            </a:extLst>
          </p:cNvPr>
          <p:cNvGraphicFramePr/>
          <p:nvPr>
            <p:extLst>
              <p:ext uri="{D42A27DB-BD31-4B8C-83A1-F6EECF244321}">
                <p14:modId xmlns="" xmlns:p14="http://schemas.microsoft.com/office/powerpoint/2010/main" val="2171947836"/>
              </p:ext>
            </p:extLst>
          </p:nvPr>
        </p:nvGraphicFramePr>
        <p:xfrm>
          <a:off x="685800" y="143660"/>
          <a:ext cx="8862468" cy="4514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191386" y="4992660"/>
            <a:ext cx="9686261" cy="1950403"/>
          </a:xfrm>
          <a:prstGeom prst="rect">
            <a:avLst/>
          </a:prstGeom>
          <a:ln w="3175" cap="sq" cmpd="thickThin">
            <a:solidFill>
              <a:srgbClr val="000000"/>
            </a:solidFill>
            <a:prstDash val="solid"/>
            <a:miter lim="800000"/>
          </a:ln>
          <a:effectLst>
            <a:innerShdw blurRad="76200">
              <a:srgbClr val="000000"/>
            </a:innerShdw>
          </a:effectLst>
        </p:spPr>
      </p:pic>
      <p:cxnSp>
        <p:nvCxnSpPr>
          <p:cNvPr id="5" name="Straight Connector 4"/>
          <p:cNvCxnSpPr/>
          <p:nvPr/>
        </p:nvCxnSpPr>
        <p:spPr>
          <a:xfrm flipV="1">
            <a:off x="818707" y="5486402"/>
            <a:ext cx="2020186" cy="106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818707" y="5957229"/>
            <a:ext cx="3902149" cy="106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359348" y="6417973"/>
            <a:ext cx="3703674" cy="106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297172" y="6814922"/>
            <a:ext cx="2525232" cy="106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78221" y="5475770"/>
            <a:ext cx="13535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9823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ircle(in)">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circle(in)">
                                      <p:cBhvr>
                                        <p:cTn id="45" dur="2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circle(in)">
                                      <p:cBhvr>
                                        <p:cTn id="5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 xmlns:a16="http://schemas.microsoft.com/office/drawing/2014/main" id="{0E291325-CD55-4EF1-A02A-C70FA36BE263}"/>
              </a:ext>
            </a:extLst>
          </p:cNvPr>
          <p:cNvGraphicFramePr/>
          <p:nvPr>
            <p:extLst>
              <p:ext uri="{D42A27DB-BD31-4B8C-83A1-F6EECF244321}">
                <p14:modId xmlns="" xmlns:p14="http://schemas.microsoft.com/office/powerpoint/2010/main" val="3375645894"/>
              </p:ext>
            </p:extLst>
          </p:nvPr>
        </p:nvGraphicFramePr>
        <p:xfrm>
          <a:off x="409575" y="88076"/>
          <a:ext cx="9239249" cy="5238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53161" y="5427717"/>
            <a:ext cx="9952074" cy="1780605"/>
          </a:xfrm>
          <a:prstGeom prst="rect">
            <a:avLst/>
          </a:prstGeom>
          <a:ln w="3175" cap="sq" cmpd="thickThin">
            <a:solidFill>
              <a:srgbClr val="000000"/>
            </a:solidFill>
            <a:prstDash val="solid"/>
            <a:miter lim="800000"/>
          </a:ln>
          <a:effectLst>
            <a:innerShdw blurRad="76200">
              <a:srgbClr val="000000"/>
            </a:innerShdw>
          </a:effectLst>
        </p:spPr>
      </p:pic>
      <p:cxnSp>
        <p:nvCxnSpPr>
          <p:cNvPr id="4" name="Straight Connector 3"/>
          <p:cNvCxnSpPr/>
          <p:nvPr/>
        </p:nvCxnSpPr>
        <p:spPr>
          <a:xfrm>
            <a:off x="798684" y="5776578"/>
            <a:ext cx="20414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60019" y="5745374"/>
            <a:ext cx="11199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85777" y="6110019"/>
            <a:ext cx="82047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49843" y="6476090"/>
            <a:ext cx="17401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071894" y="6835368"/>
            <a:ext cx="26333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0" y="-1"/>
            <a:ext cx="10058400" cy="5427717"/>
          </a:xfrm>
          <a:prstGeom prst="rect">
            <a:avLst/>
          </a:prstGeom>
        </p:spPr>
      </p:pic>
    </p:spTree>
    <p:extLst>
      <p:ext uri="{BB962C8B-B14F-4D97-AF65-F5344CB8AC3E}">
        <p14:creationId xmlns="" xmlns:p14="http://schemas.microsoft.com/office/powerpoint/2010/main" val="174218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6BF812D1-415F-4336-9831-DAAB84450E2F}"/>
                                            </p:graphicEl>
                                          </p:spTgt>
                                        </p:tgtEl>
                                        <p:attrNameLst>
                                          <p:attrName>style.visibility</p:attrName>
                                        </p:attrNameLst>
                                      </p:cBhvr>
                                      <p:to>
                                        <p:strVal val="visible"/>
                                      </p:to>
                                    </p:set>
                                    <p:anim calcmode="lin" valueType="num">
                                      <p:cBhvr>
                                        <p:cTn id="7" dur="1000" fill="hold"/>
                                        <p:tgtEl>
                                          <p:spTgt spid="2">
                                            <p:graphicEl>
                                              <a:dgm id="{6BF812D1-415F-4336-9831-DAAB84450E2F}"/>
                                            </p:graphicEl>
                                          </p:spTgt>
                                        </p:tgtEl>
                                        <p:attrNameLst>
                                          <p:attrName>ppt_w</p:attrName>
                                        </p:attrNameLst>
                                      </p:cBhvr>
                                      <p:tavLst>
                                        <p:tav tm="0">
                                          <p:val>
                                            <p:fltVal val="0"/>
                                          </p:val>
                                        </p:tav>
                                        <p:tav tm="100000">
                                          <p:val>
                                            <p:strVal val="#ppt_w"/>
                                          </p:val>
                                        </p:tav>
                                      </p:tavLst>
                                    </p:anim>
                                    <p:anim calcmode="lin" valueType="num">
                                      <p:cBhvr>
                                        <p:cTn id="8" dur="1000" fill="hold"/>
                                        <p:tgtEl>
                                          <p:spTgt spid="2">
                                            <p:graphicEl>
                                              <a:dgm id="{6BF812D1-415F-4336-9831-DAAB84450E2F}"/>
                                            </p:graphicEl>
                                          </p:spTgt>
                                        </p:tgtEl>
                                        <p:attrNameLst>
                                          <p:attrName>ppt_h</p:attrName>
                                        </p:attrNameLst>
                                      </p:cBhvr>
                                      <p:tavLst>
                                        <p:tav tm="0">
                                          <p:val>
                                            <p:fltVal val="0"/>
                                          </p:val>
                                        </p:tav>
                                        <p:tav tm="100000">
                                          <p:val>
                                            <p:strVal val="#ppt_h"/>
                                          </p:val>
                                        </p:tav>
                                      </p:tavLst>
                                    </p:anim>
                                    <p:animEffect transition="in" filter="fade">
                                      <p:cBhvr>
                                        <p:cTn id="9" dur="1000"/>
                                        <p:tgtEl>
                                          <p:spTgt spid="2">
                                            <p:graphicEl>
                                              <a:dgm id="{6BF812D1-415F-4336-9831-DAAB84450E2F}"/>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236A7E7C-7671-404C-BCF9-D97C1313FE86}"/>
                                            </p:graphicEl>
                                          </p:spTgt>
                                        </p:tgtEl>
                                        <p:attrNameLst>
                                          <p:attrName>style.visibility</p:attrName>
                                        </p:attrNameLst>
                                      </p:cBhvr>
                                      <p:to>
                                        <p:strVal val="visible"/>
                                      </p:to>
                                    </p:set>
                                    <p:anim calcmode="lin" valueType="num">
                                      <p:cBhvr>
                                        <p:cTn id="14" dur="1000" fill="hold"/>
                                        <p:tgtEl>
                                          <p:spTgt spid="2">
                                            <p:graphicEl>
                                              <a:dgm id="{236A7E7C-7671-404C-BCF9-D97C1313FE86}"/>
                                            </p:graphicEl>
                                          </p:spTgt>
                                        </p:tgtEl>
                                        <p:attrNameLst>
                                          <p:attrName>ppt_w</p:attrName>
                                        </p:attrNameLst>
                                      </p:cBhvr>
                                      <p:tavLst>
                                        <p:tav tm="0">
                                          <p:val>
                                            <p:fltVal val="0"/>
                                          </p:val>
                                        </p:tav>
                                        <p:tav tm="100000">
                                          <p:val>
                                            <p:strVal val="#ppt_w"/>
                                          </p:val>
                                        </p:tav>
                                      </p:tavLst>
                                    </p:anim>
                                    <p:anim calcmode="lin" valueType="num">
                                      <p:cBhvr>
                                        <p:cTn id="15" dur="1000" fill="hold"/>
                                        <p:tgtEl>
                                          <p:spTgt spid="2">
                                            <p:graphicEl>
                                              <a:dgm id="{236A7E7C-7671-404C-BCF9-D97C1313FE86}"/>
                                            </p:graphicEl>
                                          </p:spTgt>
                                        </p:tgtEl>
                                        <p:attrNameLst>
                                          <p:attrName>ppt_h</p:attrName>
                                        </p:attrNameLst>
                                      </p:cBhvr>
                                      <p:tavLst>
                                        <p:tav tm="0">
                                          <p:val>
                                            <p:fltVal val="0"/>
                                          </p:val>
                                        </p:tav>
                                        <p:tav tm="100000">
                                          <p:val>
                                            <p:strVal val="#ppt_h"/>
                                          </p:val>
                                        </p:tav>
                                      </p:tavLst>
                                    </p:anim>
                                    <p:animEffect transition="in" filter="fade">
                                      <p:cBhvr>
                                        <p:cTn id="16" dur="1000"/>
                                        <p:tgtEl>
                                          <p:spTgt spid="2">
                                            <p:graphicEl>
                                              <a:dgm id="{236A7E7C-7671-404C-BCF9-D97C1313FE86}"/>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
                                            <p:graphicEl>
                                              <a:dgm id="{A14D5C8B-BE28-4F68-85C3-1241C192CB02}"/>
                                            </p:graphicEl>
                                          </p:spTgt>
                                        </p:tgtEl>
                                        <p:attrNameLst>
                                          <p:attrName>style.visibility</p:attrName>
                                        </p:attrNameLst>
                                      </p:cBhvr>
                                      <p:to>
                                        <p:strVal val="visible"/>
                                      </p:to>
                                    </p:set>
                                    <p:anim calcmode="lin" valueType="num">
                                      <p:cBhvr>
                                        <p:cTn id="19" dur="1000" fill="hold"/>
                                        <p:tgtEl>
                                          <p:spTgt spid="2">
                                            <p:graphicEl>
                                              <a:dgm id="{A14D5C8B-BE28-4F68-85C3-1241C192CB02}"/>
                                            </p:graphicEl>
                                          </p:spTgt>
                                        </p:tgtEl>
                                        <p:attrNameLst>
                                          <p:attrName>ppt_w</p:attrName>
                                        </p:attrNameLst>
                                      </p:cBhvr>
                                      <p:tavLst>
                                        <p:tav tm="0">
                                          <p:val>
                                            <p:fltVal val="0"/>
                                          </p:val>
                                        </p:tav>
                                        <p:tav tm="100000">
                                          <p:val>
                                            <p:strVal val="#ppt_w"/>
                                          </p:val>
                                        </p:tav>
                                      </p:tavLst>
                                    </p:anim>
                                    <p:anim calcmode="lin" valueType="num">
                                      <p:cBhvr>
                                        <p:cTn id="20" dur="1000" fill="hold"/>
                                        <p:tgtEl>
                                          <p:spTgt spid="2">
                                            <p:graphicEl>
                                              <a:dgm id="{A14D5C8B-BE28-4F68-85C3-1241C192CB02}"/>
                                            </p:graphicEl>
                                          </p:spTgt>
                                        </p:tgtEl>
                                        <p:attrNameLst>
                                          <p:attrName>ppt_h</p:attrName>
                                        </p:attrNameLst>
                                      </p:cBhvr>
                                      <p:tavLst>
                                        <p:tav tm="0">
                                          <p:val>
                                            <p:fltVal val="0"/>
                                          </p:val>
                                        </p:tav>
                                        <p:tav tm="100000">
                                          <p:val>
                                            <p:strVal val="#ppt_h"/>
                                          </p:val>
                                        </p:tav>
                                      </p:tavLst>
                                    </p:anim>
                                    <p:animEffect transition="in" filter="fade">
                                      <p:cBhvr>
                                        <p:cTn id="21" dur="1000"/>
                                        <p:tgtEl>
                                          <p:spTgt spid="2">
                                            <p:graphicEl>
                                              <a:dgm id="{A14D5C8B-BE28-4F68-85C3-1241C192CB0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graphicEl>
                                              <a:dgm id="{92DAB841-B078-4197-998E-27A0AA9E0809}"/>
                                            </p:graphicEl>
                                          </p:spTgt>
                                        </p:tgtEl>
                                        <p:attrNameLst>
                                          <p:attrName>style.visibility</p:attrName>
                                        </p:attrNameLst>
                                      </p:cBhvr>
                                      <p:to>
                                        <p:strVal val="visible"/>
                                      </p:to>
                                    </p:set>
                                    <p:anim calcmode="lin" valueType="num">
                                      <p:cBhvr>
                                        <p:cTn id="26" dur="1000" fill="hold"/>
                                        <p:tgtEl>
                                          <p:spTgt spid="2">
                                            <p:graphicEl>
                                              <a:dgm id="{92DAB841-B078-4197-998E-27A0AA9E0809}"/>
                                            </p:graphicEl>
                                          </p:spTgt>
                                        </p:tgtEl>
                                        <p:attrNameLst>
                                          <p:attrName>ppt_w</p:attrName>
                                        </p:attrNameLst>
                                      </p:cBhvr>
                                      <p:tavLst>
                                        <p:tav tm="0">
                                          <p:val>
                                            <p:fltVal val="0"/>
                                          </p:val>
                                        </p:tav>
                                        <p:tav tm="100000">
                                          <p:val>
                                            <p:strVal val="#ppt_w"/>
                                          </p:val>
                                        </p:tav>
                                      </p:tavLst>
                                    </p:anim>
                                    <p:anim calcmode="lin" valueType="num">
                                      <p:cBhvr>
                                        <p:cTn id="27" dur="1000" fill="hold"/>
                                        <p:tgtEl>
                                          <p:spTgt spid="2">
                                            <p:graphicEl>
                                              <a:dgm id="{92DAB841-B078-4197-998E-27A0AA9E0809}"/>
                                            </p:graphicEl>
                                          </p:spTgt>
                                        </p:tgtEl>
                                        <p:attrNameLst>
                                          <p:attrName>ppt_h</p:attrName>
                                        </p:attrNameLst>
                                      </p:cBhvr>
                                      <p:tavLst>
                                        <p:tav tm="0">
                                          <p:val>
                                            <p:fltVal val="0"/>
                                          </p:val>
                                        </p:tav>
                                        <p:tav tm="100000">
                                          <p:val>
                                            <p:strVal val="#ppt_h"/>
                                          </p:val>
                                        </p:tav>
                                      </p:tavLst>
                                    </p:anim>
                                    <p:animEffect transition="in" filter="fade">
                                      <p:cBhvr>
                                        <p:cTn id="28" dur="1000"/>
                                        <p:tgtEl>
                                          <p:spTgt spid="2">
                                            <p:graphicEl>
                                              <a:dgm id="{92DAB841-B078-4197-998E-27A0AA9E0809}"/>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
                                            <p:graphicEl>
                                              <a:dgm id="{5F50ACD2-36D5-4BA9-8F4C-091E7B915B97}"/>
                                            </p:graphicEl>
                                          </p:spTgt>
                                        </p:tgtEl>
                                        <p:attrNameLst>
                                          <p:attrName>style.visibility</p:attrName>
                                        </p:attrNameLst>
                                      </p:cBhvr>
                                      <p:to>
                                        <p:strVal val="visible"/>
                                      </p:to>
                                    </p:set>
                                    <p:anim calcmode="lin" valueType="num">
                                      <p:cBhvr>
                                        <p:cTn id="31" dur="1000" fill="hold"/>
                                        <p:tgtEl>
                                          <p:spTgt spid="2">
                                            <p:graphicEl>
                                              <a:dgm id="{5F50ACD2-36D5-4BA9-8F4C-091E7B915B97}"/>
                                            </p:graphicEl>
                                          </p:spTgt>
                                        </p:tgtEl>
                                        <p:attrNameLst>
                                          <p:attrName>ppt_w</p:attrName>
                                        </p:attrNameLst>
                                      </p:cBhvr>
                                      <p:tavLst>
                                        <p:tav tm="0">
                                          <p:val>
                                            <p:fltVal val="0"/>
                                          </p:val>
                                        </p:tav>
                                        <p:tav tm="100000">
                                          <p:val>
                                            <p:strVal val="#ppt_w"/>
                                          </p:val>
                                        </p:tav>
                                      </p:tavLst>
                                    </p:anim>
                                    <p:anim calcmode="lin" valueType="num">
                                      <p:cBhvr>
                                        <p:cTn id="32" dur="1000" fill="hold"/>
                                        <p:tgtEl>
                                          <p:spTgt spid="2">
                                            <p:graphicEl>
                                              <a:dgm id="{5F50ACD2-36D5-4BA9-8F4C-091E7B915B97}"/>
                                            </p:graphicEl>
                                          </p:spTgt>
                                        </p:tgtEl>
                                        <p:attrNameLst>
                                          <p:attrName>ppt_h</p:attrName>
                                        </p:attrNameLst>
                                      </p:cBhvr>
                                      <p:tavLst>
                                        <p:tav tm="0">
                                          <p:val>
                                            <p:fltVal val="0"/>
                                          </p:val>
                                        </p:tav>
                                        <p:tav tm="100000">
                                          <p:val>
                                            <p:strVal val="#ppt_h"/>
                                          </p:val>
                                        </p:tav>
                                      </p:tavLst>
                                    </p:anim>
                                    <p:animEffect transition="in" filter="fade">
                                      <p:cBhvr>
                                        <p:cTn id="33" dur="1000"/>
                                        <p:tgtEl>
                                          <p:spTgt spid="2">
                                            <p:graphicEl>
                                              <a:dgm id="{5F50ACD2-36D5-4BA9-8F4C-091E7B915B97}"/>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graphicEl>
                                              <a:dgm id="{4C5A3088-094F-44A6-B917-9E3BC3D76DA7}"/>
                                            </p:graphicEl>
                                          </p:spTgt>
                                        </p:tgtEl>
                                        <p:attrNameLst>
                                          <p:attrName>style.visibility</p:attrName>
                                        </p:attrNameLst>
                                      </p:cBhvr>
                                      <p:to>
                                        <p:strVal val="visible"/>
                                      </p:to>
                                    </p:set>
                                    <p:anim calcmode="lin" valueType="num">
                                      <p:cBhvr>
                                        <p:cTn id="38" dur="1000" fill="hold"/>
                                        <p:tgtEl>
                                          <p:spTgt spid="2">
                                            <p:graphicEl>
                                              <a:dgm id="{4C5A3088-094F-44A6-B917-9E3BC3D76DA7}"/>
                                            </p:graphicEl>
                                          </p:spTgt>
                                        </p:tgtEl>
                                        <p:attrNameLst>
                                          <p:attrName>ppt_w</p:attrName>
                                        </p:attrNameLst>
                                      </p:cBhvr>
                                      <p:tavLst>
                                        <p:tav tm="0">
                                          <p:val>
                                            <p:fltVal val="0"/>
                                          </p:val>
                                        </p:tav>
                                        <p:tav tm="100000">
                                          <p:val>
                                            <p:strVal val="#ppt_w"/>
                                          </p:val>
                                        </p:tav>
                                      </p:tavLst>
                                    </p:anim>
                                    <p:anim calcmode="lin" valueType="num">
                                      <p:cBhvr>
                                        <p:cTn id="39" dur="1000" fill="hold"/>
                                        <p:tgtEl>
                                          <p:spTgt spid="2">
                                            <p:graphicEl>
                                              <a:dgm id="{4C5A3088-094F-44A6-B917-9E3BC3D76DA7}"/>
                                            </p:graphicEl>
                                          </p:spTgt>
                                        </p:tgtEl>
                                        <p:attrNameLst>
                                          <p:attrName>ppt_h</p:attrName>
                                        </p:attrNameLst>
                                      </p:cBhvr>
                                      <p:tavLst>
                                        <p:tav tm="0">
                                          <p:val>
                                            <p:fltVal val="0"/>
                                          </p:val>
                                        </p:tav>
                                        <p:tav tm="100000">
                                          <p:val>
                                            <p:strVal val="#ppt_h"/>
                                          </p:val>
                                        </p:tav>
                                      </p:tavLst>
                                    </p:anim>
                                    <p:animEffect transition="in" filter="fade">
                                      <p:cBhvr>
                                        <p:cTn id="40" dur="1000"/>
                                        <p:tgtEl>
                                          <p:spTgt spid="2">
                                            <p:graphicEl>
                                              <a:dgm id="{4C5A3088-094F-44A6-B917-9E3BC3D76DA7}"/>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
                                            <p:graphicEl>
                                              <a:dgm id="{47DE6235-1F14-4AC1-88CF-9385EE195DF0}"/>
                                            </p:graphicEl>
                                          </p:spTgt>
                                        </p:tgtEl>
                                        <p:attrNameLst>
                                          <p:attrName>style.visibility</p:attrName>
                                        </p:attrNameLst>
                                      </p:cBhvr>
                                      <p:to>
                                        <p:strVal val="visible"/>
                                      </p:to>
                                    </p:set>
                                    <p:anim calcmode="lin" valueType="num">
                                      <p:cBhvr>
                                        <p:cTn id="43" dur="1000" fill="hold"/>
                                        <p:tgtEl>
                                          <p:spTgt spid="2">
                                            <p:graphicEl>
                                              <a:dgm id="{47DE6235-1F14-4AC1-88CF-9385EE195DF0}"/>
                                            </p:graphicEl>
                                          </p:spTgt>
                                        </p:tgtEl>
                                        <p:attrNameLst>
                                          <p:attrName>ppt_w</p:attrName>
                                        </p:attrNameLst>
                                      </p:cBhvr>
                                      <p:tavLst>
                                        <p:tav tm="0">
                                          <p:val>
                                            <p:fltVal val="0"/>
                                          </p:val>
                                        </p:tav>
                                        <p:tav tm="100000">
                                          <p:val>
                                            <p:strVal val="#ppt_w"/>
                                          </p:val>
                                        </p:tav>
                                      </p:tavLst>
                                    </p:anim>
                                    <p:anim calcmode="lin" valueType="num">
                                      <p:cBhvr>
                                        <p:cTn id="44" dur="1000" fill="hold"/>
                                        <p:tgtEl>
                                          <p:spTgt spid="2">
                                            <p:graphicEl>
                                              <a:dgm id="{47DE6235-1F14-4AC1-88CF-9385EE195DF0}"/>
                                            </p:graphicEl>
                                          </p:spTgt>
                                        </p:tgtEl>
                                        <p:attrNameLst>
                                          <p:attrName>ppt_h</p:attrName>
                                        </p:attrNameLst>
                                      </p:cBhvr>
                                      <p:tavLst>
                                        <p:tav tm="0">
                                          <p:val>
                                            <p:fltVal val="0"/>
                                          </p:val>
                                        </p:tav>
                                        <p:tav tm="100000">
                                          <p:val>
                                            <p:strVal val="#ppt_h"/>
                                          </p:val>
                                        </p:tav>
                                      </p:tavLst>
                                    </p:anim>
                                    <p:animEffect transition="in" filter="fade">
                                      <p:cBhvr>
                                        <p:cTn id="45" dur="1000"/>
                                        <p:tgtEl>
                                          <p:spTgt spid="2">
                                            <p:graphicEl>
                                              <a:dgm id="{47DE6235-1F14-4AC1-88CF-9385EE195DF0}"/>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01985160-5BAB-4007-95A6-B32FF74B2B58}"/>
                                            </p:graphicEl>
                                          </p:spTgt>
                                        </p:tgtEl>
                                        <p:attrNameLst>
                                          <p:attrName>style.visibility</p:attrName>
                                        </p:attrNameLst>
                                      </p:cBhvr>
                                      <p:to>
                                        <p:strVal val="visible"/>
                                      </p:to>
                                    </p:set>
                                    <p:anim calcmode="lin" valueType="num">
                                      <p:cBhvr>
                                        <p:cTn id="50" dur="1000" fill="hold"/>
                                        <p:tgtEl>
                                          <p:spTgt spid="2">
                                            <p:graphicEl>
                                              <a:dgm id="{01985160-5BAB-4007-95A6-B32FF74B2B58}"/>
                                            </p:graphicEl>
                                          </p:spTgt>
                                        </p:tgtEl>
                                        <p:attrNameLst>
                                          <p:attrName>ppt_w</p:attrName>
                                        </p:attrNameLst>
                                      </p:cBhvr>
                                      <p:tavLst>
                                        <p:tav tm="0">
                                          <p:val>
                                            <p:fltVal val="0"/>
                                          </p:val>
                                        </p:tav>
                                        <p:tav tm="100000">
                                          <p:val>
                                            <p:strVal val="#ppt_w"/>
                                          </p:val>
                                        </p:tav>
                                      </p:tavLst>
                                    </p:anim>
                                    <p:anim calcmode="lin" valueType="num">
                                      <p:cBhvr>
                                        <p:cTn id="51" dur="1000" fill="hold"/>
                                        <p:tgtEl>
                                          <p:spTgt spid="2">
                                            <p:graphicEl>
                                              <a:dgm id="{01985160-5BAB-4007-95A6-B32FF74B2B58}"/>
                                            </p:graphicEl>
                                          </p:spTgt>
                                        </p:tgtEl>
                                        <p:attrNameLst>
                                          <p:attrName>ppt_h</p:attrName>
                                        </p:attrNameLst>
                                      </p:cBhvr>
                                      <p:tavLst>
                                        <p:tav tm="0">
                                          <p:val>
                                            <p:fltVal val="0"/>
                                          </p:val>
                                        </p:tav>
                                        <p:tav tm="100000">
                                          <p:val>
                                            <p:strVal val="#ppt_h"/>
                                          </p:val>
                                        </p:tav>
                                      </p:tavLst>
                                    </p:anim>
                                    <p:animEffect transition="in" filter="fade">
                                      <p:cBhvr>
                                        <p:cTn id="52" dur="1000"/>
                                        <p:tgtEl>
                                          <p:spTgt spid="2">
                                            <p:graphicEl>
                                              <a:dgm id="{01985160-5BAB-4007-95A6-B32FF74B2B58}"/>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
                                            <p:graphicEl>
                                              <a:dgm id="{18A9E272-47B2-4833-94CA-50501554A815}"/>
                                            </p:graphicEl>
                                          </p:spTgt>
                                        </p:tgtEl>
                                        <p:attrNameLst>
                                          <p:attrName>style.visibility</p:attrName>
                                        </p:attrNameLst>
                                      </p:cBhvr>
                                      <p:to>
                                        <p:strVal val="visible"/>
                                      </p:to>
                                    </p:set>
                                    <p:anim calcmode="lin" valueType="num">
                                      <p:cBhvr>
                                        <p:cTn id="55" dur="1000" fill="hold"/>
                                        <p:tgtEl>
                                          <p:spTgt spid="2">
                                            <p:graphicEl>
                                              <a:dgm id="{18A9E272-47B2-4833-94CA-50501554A815}"/>
                                            </p:graphicEl>
                                          </p:spTgt>
                                        </p:tgtEl>
                                        <p:attrNameLst>
                                          <p:attrName>ppt_w</p:attrName>
                                        </p:attrNameLst>
                                      </p:cBhvr>
                                      <p:tavLst>
                                        <p:tav tm="0">
                                          <p:val>
                                            <p:fltVal val="0"/>
                                          </p:val>
                                        </p:tav>
                                        <p:tav tm="100000">
                                          <p:val>
                                            <p:strVal val="#ppt_w"/>
                                          </p:val>
                                        </p:tav>
                                      </p:tavLst>
                                    </p:anim>
                                    <p:anim calcmode="lin" valueType="num">
                                      <p:cBhvr>
                                        <p:cTn id="56" dur="1000" fill="hold"/>
                                        <p:tgtEl>
                                          <p:spTgt spid="2">
                                            <p:graphicEl>
                                              <a:dgm id="{18A9E272-47B2-4833-94CA-50501554A815}"/>
                                            </p:graphicEl>
                                          </p:spTgt>
                                        </p:tgtEl>
                                        <p:attrNameLst>
                                          <p:attrName>ppt_h</p:attrName>
                                        </p:attrNameLst>
                                      </p:cBhvr>
                                      <p:tavLst>
                                        <p:tav tm="0">
                                          <p:val>
                                            <p:fltVal val="0"/>
                                          </p:val>
                                        </p:tav>
                                        <p:tav tm="100000">
                                          <p:val>
                                            <p:strVal val="#ppt_h"/>
                                          </p:val>
                                        </p:tav>
                                      </p:tavLst>
                                    </p:anim>
                                    <p:animEffect transition="in" filter="fade">
                                      <p:cBhvr>
                                        <p:cTn id="57" dur="1000"/>
                                        <p:tgtEl>
                                          <p:spTgt spid="2">
                                            <p:graphicEl>
                                              <a:dgm id="{18A9E272-47B2-4833-94CA-50501554A815}"/>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
                                            <p:graphicEl>
                                              <a:dgm id="{A57EFC7A-E409-43CA-84C0-6F739C20C678}"/>
                                            </p:graphicEl>
                                          </p:spTgt>
                                        </p:tgtEl>
                                        <p:attrNameLst>
                                          <p:attrName>style.visibility</p:attrName>
                                        </p:attrNameLst>
                                      </p:cBhvr>
                                      <p:to>
                                        <p:strVal val="visible"/>
                                      </p:to>
                                    </p:set>
                                    <p:anim calcmode="lin" valueType="num">
                                      <p:cBhvr>
                                        <p:cTn id="62" dur="1000" fill="hold"/>
                                        <p:tgtEl>
                                          <p:spTgt spid="2">
                                            <p:graphicEl>
                                              <a:dgm id="{A57EFC7A-E409-43CA-84C0-6F739C20C678}"/>
                                            </p:graphicEl>
                                          </p:spTgt>
                                        </p:tgtEl>
                                        <p:attrNameLst>
                                          <p:attrName>ppt_w</p:attrName>
                                        </p:attrNameLst>
                                      </p:cBhvr>
                                      <p:tavLst>
                                        <p:tav tm="0">
                                          <p:val>
                                            <p:fltVal val="0"/>
                                          </p:val>
                                        </p:tav>
                                        <p:tav tm="100000">
                                          <p:val>
                                            <p:strVal val="#ppt_w"/>
                                          </p:val>
                                        </p:tav>
                                      </p:tavLst>
                                    </p:anim>
                                    <p:anim calcmode="lin" valueType="num">
                                      <p:cBhvr>
                                        <p:cTn id="63" dur="1000" fill="hold"/>
                                        <p:tgtEl>
                                          <p:spTgt spid="2">
                                            <p:graphicEl>
                                              <a:dgm id="{A57EFC7A-E409-43CA-84C0-6F739C20C678}"/>
                                            </p:graphicEl>
                                          </p:spTgt>
                                        </p:tgtEl>
                                        <p:attrNameLst>
                                          <p:attrName>ppt_h</p:attrName>
                                        </p:attrNameLst>
                                      </p:cBhvr>
                                      <p:tavLst>
                                        <p:tav tm="0">
                                          <p:val>
                                            <p:fltVal val="0"/>
                                          </p:val>
                                        </p:tav>
                                        <p:tav tm="100000">
                                          <p:val>
                                            <p:strVal val="#ppt_h"/>
                                          </p:val>
                                        </p:tav>
                                      </p:tavLst>
                                    </p:anim>
                                    <p:animEffect transition="in" filter="fade">
                                      <p:cBhvr>
                                        <p:cTn id="64" dur="1000"/>
                                        <p:tgtEl>
                                          <p:spTgt spid="2">
                                            <p:graphicEl>
                                              <a:dgm id="{A57EFC7A-E409-43CA-84C0-6F739C20C678}"/>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
                                            <p:graphicEl>
                                              <a:dgm id="{D2D45930-CCAD-4FBD-932D-971D0C1E0974}"/>
                                            </p:graphicEl>
                                          </p:spTgt>
                                        </p:tgtEl>
                                        <p:attrNameLst>
                                          <p:attrName>style.visibility</p:attrName>
                                        </p:attrNameLst>
                                      </p:cBhvr>
                                      <p:to>
                                        <p:strVal val="visible"/>
                                      </p:to>
                                    </p:set>
                                    <p:anim calcmode="lin" valueType="num">
                                      <p:cBhvr>
                                        <p:cTn id="67" dur="1000" fill="hold"/>
                                        <p:tgtEl>
                                          <p:spTgt spid="2">
                                            <p:graphicEl>
                                              <a:dgm id="{D2D45930-CCAD-4FBD-932D-971D0C1E0974}"/>
                                            </p:graphicEl>
                                          </p:spTgt>
                                        </p:tgtEl>
                                        <p:attrNameLst>
                                          <p:attrName>ppt_w</p:attrName>
                                        </p:attrNameLst>
                                      </p:cBhvr>
                                      <p:tavLst>
                                        <p:tav tm="0">
                                          <p:val>
                                            <p:fltVal val="0"/>
                                          </p:val>
                                        </p:tav>
                                        <p:tav tm="100000">
                                          <p:val>
                                            <p:strVal val="#ppt_w"/>
                                          </p:val>
                                        </p:tav>
                                      </p:tavLst>
                                    </p:anim>
                                    <p:anim calcmode="lin" valueType="num">
                                      <p:cBhvr>
                                        <p:cTn id="68" dur="1000" fill="hold"/>
                                        <p:tgtEl>
                                          <p:spTgt spid="2">
                                            <p:graphicEl>
                                              <a:dgm id="{D2D45930-CCAD-4FBD-932D-971D0C1E0974}"/>
                                            </p:graphicEl>
                                          </p:spTgt>
                                        </p:tgtEl>
                                        <p:attrNameLst>
                                          <p:attrName>ppt_h</p:attrName>
                                        </p:attrNameLst>
                                      </p:cBhvr>
                                      <p:tavLst>
                                        <p:tav tm="0">
                                          <p:val>
                                            <p:fltVal val="0"/>
                                          </p:val>
                                        </p:tav>
                                        <p:tav tm="100000">
                                          <p:val>
                                            <p:strVal val="#ppt_h"/>
                                          </p:val>
                                        </p:tav>
                                      </p:tavLst>
                                    </p:anim>
                                    <p:animEffect transition="in" filter="fade">
                                      <p:cBhvr>
                                        <p:cTn id="69" dur="1000"/>
                                        <p:tgtEl>
                                          <p:spTgt spid="2">
                                            <p:graphicEl>
                                              <a:dgm id="{D2D45930-CCAD-4FBD-932D-971D0C1E0974}"/>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CF1E1678-16FD-4948-8FD3-E906FD08C0E5}"/>
                                            </p:graphicEl>
                                          </p:spTgt>
                                        </p:tgtEl>
                                        <p:attrNameLst>
                                          <p:attrName>style.visibility</p:attrName>
                                        </p:attrNameLst>
                                      </p:cBhvr>
                                      <p:to>
                                        <p:strVal val="visible"/>
                                      </p:to>
                                    </p:set>
                                    <p:anim calcmode="lin" valueType="num">
                                      <p:cBhvr>
                                        <p:cTn id="74" dur="1000" fill="hold"/>
                                        <p:tgtEl>
                                          <p:spTgt spid="2">
                                            <p:graphicEl>
                                              <a:dgm id="{CF1E1678-16FD-4948-8FD3-E906FD08C0E5}"/>
                                            </p:graphicEl>
                                          </p:spTgt>
                                        </p:tgtEl>
                                        <p:attrNameLst>
                                          <p:attrName>ppt_w</p:attrName>
                                        </p:attrNameLst>
                                      </p:cBhvr>
                                      <p:tavLst>
                                        <p:tav tm="0">
                                          <p:val>
                                            <p:fltVal val="0"/>
                                          </p:val>
                                        </p:tav>
                                        <p:tav tm="100000">
                                          <p:val>
                                            <p:strVal val="#ppt_w"/>
                                          </p:val>
                                        </p:tav>
                                      </p:tavLst>
                                    </p:anim>
                                    <p:anim calcmode="lin" valueType="num">
                                      <p:cBhvr>
                                        <p:cTn id="75" dur="1000" fill="hold"/>
                                        <p:tgtEl>
                                          <p:spTgt spid="2">
                                            <p:graphicEl>
                                              <a:dgm id="{CF1E1678-16FD-4948-8FD3-E906FD08C0E5}"/>
                                            </p:graphicEl>
                                          </p:spTgt>
                                        </p:tgtEl>
                                        <p:attrNameLst>
                                          <p:attrName>ppt_h</p:attrName>
                                        </p:attrNameLst>
                                      </p:cBhvr>
                                      <p:tavLst>
                                        <p:tav tm="0">
                                          <p:val>
                                            <p:fltVal val="0"/>
                                          </p:val>
                                        </p:tav>
                                        <p:tav tm="100000">
                                          <p:val>
                                            <p:strVal val="#ppt_h"/>
                                          </p:val>
                                        </p:tav>
                                      </p:tavLst>
                                    </p:anim>
                                    <p:animEffect transition="in" filter="fade">
                                      <p:cBhvr>
                                        <p:cTn id="76" dur="1000"/>
                                        <p:tgtEl>
                                          <p:spTgt spid="2">
                                            <p:graphicEl>
                                              <a:dgm id="{CF1E1678-16FD-4948-8FD3-E906FD08C0E5}"/>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
                                            <p:graphicEl>
                                              <a:dgm id="{B66464C8-E986-418C-B13D-6D9F5BE694AD}"/>
                                            </p:graphicEl>
                                          </p:spTgt>
                                        </p:tgtEl>
                                        <p:attrNameLst>
                                          <p:attrName>style.visibility</p:attrName>
                                        </p:attrNameLst>
                                      </p:cBhvr>
                                      <p:to>
                                        <p:strVal val="visible"/>
                                      </p:to>
                                    </p:set>
                                    <p:anim calcmode="lin" valueType="num">
                                      <p:cBhvr>
                                        <p:cTn id="79" dur="1000" fill="hold"/>
                                        <p:tgtEl>
                                          <p:spTgt spid="2">
                                            <p:graphicEl>
                                              <a:dgm id="{B66464C8-E986-418C-B13D-6D9F5BE694AD}"/>
                                            </p:graphicEl>
                                          </p:spTgt>
                                        </p:tgtEl>
                                        <p:attrNameLst>
                                          <p:attrName>ppt_w</p:attrName>
                                        </p:attrNameLst>
                                      </p:cBhvr>
                                      <p:tavLst>
                                        <p:tav tm="0">
                                          <p:val>
                                            <p:fltVal val="0"/>
                                          </p:val>
                                        </p:tav>
                                        <p:tav tm="100000">
                                          <p:val>
                                            <p:strVal val="#ppt_w"/>
                                          </p:val>
                                        </p:tav>
                                      </p:tavLst>
                                    </p:anim>
                                    <p:anim calcmode="lin" valueType="num">
                                      <p:cBhvr>
                                        <p:cTn id="80" dur="1000" fill="hold"/>
                                        <p:tgtEl>
                                          <p:spTgt spid="2">
                                            <p:graphicEl>
                                              <a:dgm id="{B66464C8-E986-418C-B13D-6D9F5BE694AD}"/>
                                            </p:graphicEl>
                                          </p:spTgt>
                                        </p:tgtEl>
                                        <p:attrNameLst>
                                          <p:attrName>ppt_h</p:attrName>
                                        </p:attrNameLst>
                                      </p:cBhvr>
                                      <p:tavLst>
                                        <p:tav tm="0">
                                          <p:val>
                                            <p:fltVal val="0"/>
                                          </p:val>
                                        </p:tav>
                                        <p:tav tm="100000">
                                          <p:val>
                                            <p:strVal val="#ppt_h"/>
                                          </p:val>
                                        </p:tav>
                                      </p:tavLst>
                                    </p:anim>
                                    <p:animEffect transition="in" filter="fade">
                                      <p:cBhvr>
                                        <p:cTn id="81" dur="1000"/>
                                        <p:tgtEl>
                                          <p:spTgt spid="2">
                                            <p:graphicEl>
                                              <a:dgm id="{B66464C8-E986-418C-B13D-6D9F5BE694AD}"/>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31" presetClass="exit" presetSubtype="0" fill="hold" grpId="1" nodeType="clickEffect">
                                  <p:stCondLst>
                                    <p:cond delay="0"/>
                                  </p:stCondLst>
                                  <p:childTnLst>
                                    <p:anim calcmode="lin" valueType="num">
                                      <p:cBhvr>
                                        <p:cTn id="85" dur="1000"/>
                                        <p:tgtEl>
                                          <p:spTgt spid="2">
                                            <p:graphicEl>
                                              <a:dgm id="{6BF812D1-415F-4336-9831-DAAB84450E2F}"/>
                                            </p:graphicEl>
                                          </p:spTgt>
                                        </p:tgtEl>
                                        <p:attrNameLst>
                                          <p:attrName>ppt_w</p:attrName>
                                        </p:attrNameLst>
                                      </p:cBhvr>
                                      <p:tavLst>
                                        <p:tav tm="0">
                                          <p:val>
                                            <p:strVal val="ppt_w"/>
                                          </p:val>
                                        </p:tav>
                                        <p:tav tm="100000">
                                          <p:val>
                                            <p:fltVal val="0"/>
                                          </p:val>
                                        </p:tav>
                                      </p:tavLst>
                                    </p:anim>
                                    <p:anim calcmode="lin" valueType="num">
                                      <p:cBhvr>
                                        <p:cTn id="86" dur="1000"/>
                                        <p:tgtEl>
                                          <p:spTgt spid="2">
                                            <p:graphicEl>
                                              <a:dgm id="{6BF812D1-415F-4336-9831-DAAB84450E2F}"/>
                                            </p:graphicEl>
                                          </p:spTgt>
                                        </p:tgtEl>
                                        <p:attrNameLst>
                                          <p:attrName>ppt_h</p:attrName>
                                        </p:attrNameLst>
                                      </p:cBhvr>
                                      <p:tavLst>
                                        <p:tav tm="0">
                                          <p:val>
                                            <p:strVal val="ppt_h"/>
                                          </p:val>
                                        </p:tav>
                                        <p:tav tm="100000">
                                          <p:val>
                                            <p:fltVal val="0"/>
                                          </p:val>
                                        </p:tav>
                                      </p:tavLst>
                                    </p:anim>
                                    <p:anim calcmode="lin" valueType="num">
                                      <p:cBhvr>
                                        <p:cTn id="87" dur="1000"/>
                                        <p:tgtEl>
                                          <p:spTgt spid="2">
                                            <p:graphicEl>
                                              <a:dgm id="{6BF812D1-415F-4336-9831-DAAB84450E2F}"/>
                                            </p:graphicEl>
                                          </p:spTgt>
                                        </p:tgtEl>
                                        <p:attrNameLst>
                                          <p:attrName>style.rotation</p:attrName>
                                        </p:attrNameLst>
                                      </p:cBhvr>
                                      <p:tavLst>
                                        <p:tav tm="0">
                                          <p:val>
                                            <p:fltVal val="0"/>
                                          </p:val>
                                        </p:tav>
                                        <p:tav tm="100000">
                                          <p:val>
                                            <p:fltVal val="90"/>
                                          </p:val>
                                        </p:tav>
                                      </p:tavLst>
                                    </p:anim>
                                    <p:animEffect transition="out" filter="fade">
                                      <p:cBhvr>
                                        <p:cTn id="88" dur="1000"/>
                                        <p:tgtEl>
                                          <p:spTgt spid="2">
                                            <p:graphicEl>
                                              <a:dgm id="{6BF812D1-415F-4336-9831-DAAB84450E2F}"/>
                                            </p:graphicEl>
                                          </p:spTgt>
                                        </p:tgtEl>
                                      </p:cBhvr>
                                    </p:animEffect>
                                    <p:set>
                                      <p:cBhvr>
                                        <p:cTn id="89" dur="1" fill="hold">
                                          <p:stCondLst>
                                            <p:cond delay="999"/>
                                          </p:stCondLst>
                                        </p:cTn>
                                        <p:tgtEl>
                                          <p:spTgt spid="2">
                                            <p:graphicEl>
                                              <a:dgm id="{6BF812D1-415F-4336-9831-DAAB84450E2F}"/>
                                            </p:graphicEl>
                                          </p:spTgt>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31" presetClass="exit" presetSubtype="0" fill="hold" grpId="1" nodeType="clickEffect">
                                  <p:stCondLst>
                                    <p:cond delay="0"/>
                                  </p:stCondLst>
                                  <p:childTnLst>
                                    <p:anim calcmode="lin" valueType="num">
                                      <p:cBhvr>
                                        <p:cTn id="93" dur="1000"/>
                                        <p:tgtEl>
                                          <p:spTgt spid="2">
                                            <p:graphicEl>
                                              <a:dgm id="{236A7E7C-7671-404C-BCF9-D97C1313FE86}"/>
                                            </p:graphicEl>
                                          </p:spTgt>
                                        </p:tgtEl>
                                        <p:attrNameLst>
                                          <p:attrName>ppt_w</p:attrName>
                                        </p:attrNameLst>
                                      </p:cBhvr>
                                      <p:tavLst>
                                        <p:tav tm="0">
                                          <p:val>
                                            <p:strVal val="ppt_w"/>
                                          </p:val>
                                        </p:tav>
                                        <p:tav tm="100000">
                                          <p:val>
                                            <p:fltVal val="0"/>
                                          </p:val>
                                        </p:tav>
                                      </p:tavLst>
                                    </p:anim>
                                    <p:anim calcmode="lin" valueType="num">
                                      <p:cBhvr>
                                        <p:cTn id="94" dur="1000"/>
                                        <p:tgtEl>
                                          <p:spTgt spid="2">
                                            <p:graphicEl>
                                              <a:dgm id="{236A7E7C-7671-404C-BCF9-D97C1313FE86}"/>
                                            </p:graphicEl>
                                          </p:spTgt>
                                        </p:tgtEl>
                                        <p:attrNameLst>
                                          <p:attrName>ppt_h</p:attrName>
                                        </p:attrNameLst>
                                      </p:cBhvr>
                                      <p:tavLst>
                                        <p:tav tm="0">
                                          <p:val>
                                            <p:strVal val="ppt_h"/>
                                          </p:val>
                                        </p:tav>
                                        <p:tav tm="100000">
                                          <p:val>
                                            <p:fltVal val="0"/>
                                          </p:val>
                                        </p:tav>
                                      </p:tavLst>
                                    </p:anim>
                                    <p:anim calcmode="lin" valueType="num">
                                      <p:cBhvr>
                                        <p:cTn id="95" dur="1000"/>
                                        <p:tgtEl>
                                          <p:spTgt spid="2">
                                            <p:graphicEl>
                                              <a:dgm id="{236A7E7C-7671-404C-BCF9-D97C1313FE86}"/>
                                            </p:graphicEl>
                                          </p:spTgt>
                                        </p:tgtEl>
                                        <p:attrNameLst>
                                          <p:attrName>style.rotation</p:attrName>
                                        </p:attrNameLst>
                                      </p:cBhvr>
                                      <p:tavLst>
                                        <p:tav tm="0">
                                          <p:val>
                                            <p:fltVal val="0"/>
                                          </p:val>
                                        </p:tav>
                                        <p:tav tm="100000">
                                          <p:val>
                                            <p:fltVal val="90"/>
                                          </p:val>
                                        </p:tav>
                                      </p:tavLst>
                                    </p:anim>
                                    <p:animEffect transition="out" filter="fade">
                                      <p:cBhvr>
                                        <p:cTn id="96" dur="1000"/>
                                        <p:tgtEl>
                                          <p:spTgt spid="2">
                                            <p:graphicEl>
                                              <a:dgm id="{236A7E7C-7671-404C-BCF9-D97C1313FE86}"/>
                                            </p:graphicEl>
                                          </p:spTgt>
                                        </p:tgtEl>
                                      </p:cBhvr>
                                    </p:animEffect>
                                    <p:set>
                                      <p:cBhvr>
                                        <p:cTn id="97" dur="1" fill="hold">
                                          <p:stCondLst>
                                            <p:cond delay="999"/>
                                          </p:stCondLst>
                                        </p:cTn>
                                        <p:tgtEl>
                                          <p:spTgt spid="2">
                                            <p:graphicEl>
                                              <a:dgm id="{236A7E7C-7671-404C-BCF9-D97C1313FE86}"/>
                                            </p:graphicEl>
                                          </p:spTgt>
                                        </p:tgtEl>
                                        <p:attrNameLst>
                                          <p:attrName>style.visibility</p:attrName>
                                        </p:attrNameLst>
                                      </p:cBhvr>
                                      <p:to>
                                        <p:strVal val="hidden"/>
                                      </p:to>
                                    </p:set>
                                  </p:childTnLst>
                                </p:cTn>
                              </p:par>
                              <p:par>
                                <p:cTn id="98" presetID="31" presetClass="exit" presetSubtype="0" fill="hold" grpId="1" nodeType="withEffect">
                                  <p:stCondLst>
                                    <p:cond delay="0"/>
                                  </p:stCondLst>
                                  <p:childTnLst>
                                    <p:anim calcmode="lin" valueType="num">
                                      <p:cBhvr>
                                        <p:cTn id="99" dur="1000"/>
                                        <p:tgtEl>
                                          <p:spTgt spid="2">
                                            <p:graphicEl>
                                              <a:dgm id="{A14D5C8B-BE28-4F68-85C3-1241C192CB02}"/>
                                            </p:graphicEl>
                                          </p:spTgt>
                                        </p:tgtEl>
                                        <p:attrNameLst>
                                          <p:attrName>ppt_w</p:attrName>
                                        </p:attrNameLst>
                                      </p:cBhvr>
                                      <p:tavLst>
                                        <p:tav tm="0">
                                          <p:val>
                                            <p:strVal val="ppt_w"/>
                                          </p:val>
                                        </p:tav>
                                        <p:tav tm="100000">
                                          <p:val>
                                            <p:fltVal val="0"/>
                                          </p:val>
                                        </p:tav>
                                      </p:tavLst>
                                    </p:anim>
                                    <p:anim calcmode="lin" valueType="num">
                                      <p:cBhvr>
                                        <p:cTn id="100" dur="1000"/>
                                        <p:tgtEl>
                                          <p:spTgt spid="2">
                                            <p:graphicEl>
                                              <a:dgm id="{A14D5C8B-BE28-4F68-85C3-1241C192CB02}"/>
                                            </p:graphicEl>
                                          </p:spTgt>
                                        </p:tgtEl>
                                        <p:attrNameLst>
                                          <p:attrName>ppt_h</p:attrName>
                                        </p:attrNameLst>
                                      </p:cBhvr>
                                      <p:tavLst>
                                        <p:tav tm="0">
                                          <p:val>
                                            <p:strVal val="ppt_h"/>
                                          </p:val>
                                        </p:tav>
                                        <p:tav tm="100000">
                                          <p:val>
                                            <p:fltVal val="0"/>
                                          </p:val>
                                        </p:tav>
                                      </p:tavLst>
                                    </p:anim>
                                    <p:anim calcmode="lin" valueType="num">
                                      <p:cBhvr>
                                        <p:cTn id="101" dur="1000"/>
                                        <p:tgtEl>
                                          <p:spTgt spid="2">
                                            <p:graphicEl>
                                              <a:dgm id="{A14D5C8B-BE28-4F68-85C3-1241C192CB02}"/>
                                            </p:graphicEl>
                                          </p:spTgt>
                                        </p:tgtEl>
                                        <p:attrNameLst>
                                          <p:attrName>style.rotation</p:attrName>
                                        </p:attrNameLst>
                                      </p:cBhvr>
                                      <p:tavLst>
                                        <p:tav tm="0">
                                          <p:val>
                                            <p:fltVal val="0"/>
                                          </p:val>
                                        </p:tav>
                                        <p:tav tm="100000">
                                          <p:val>
                                            <p:fltVal val="90"/>
                                          </p:val>
                                        </p:tav>
                                      </p:tavLst>
                                    </p:anim>
                                    <p:animEffect transition="out" filter="fade">
                                      <p:cBhvr>
                                        <p:cTn id="102" dur="1000"/>
                                        <p:tgtEl>
                                          <p:spTgt spid="2">
                                            <p:graphicEl>
                                              <a:dgm id="{A14D5C8B-BE28-4F68-85C3-1241C192CB02}"/>
                                            </p:graphicEl>
                                          </p:spTgt>
                                        </p:tgtEl>
                                      </p:cBhvr>
                                    </p:animEffect>
                                    <p:set>
                                      <p:cBhvr>
                                        <p:cTn id="103" dur="1" fill="hold">
                                          <p:stCondLst>
                                            <p:cond delay="999"/>
                                          </p:stCondLst>
                                        </p:cTn>
                                        <p:tgtEl>
                                          <p:spTgt spid="2">
                                            <p:graphicEl>
                                              <a:dgm id="{A14D5C8B-BE28-4F68-85C3-1241C192CB02}"/>
                                            </p:graphicEl>
                                          </p:spTgt>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31" presetClass="exit" presetSubtype="0" fill="hold" grpId="1" nodeType="clickEffect">
                                  <p:stCondLst>
                                    <p:cond delay="0"/>
                                  </p:stCondLst>
                                  <p:childTnLst>
                                    <p:anim calcmode="lin" valueType="num">
                                      <p:cBhvr>
                                        <p:cTn id="107" dur="1000"/>
                                        <p:tgtEl>
                                          <p:spTgt spid="2">
                                            <p:graphicEl>
                                              <a:dgm id="{92DAB841-B078-4197-998E-27A0AA9E0809}"/>
                                            </p:graphicEl>
                                          </p:spTgt>
                                        </p:tgtEl>
                                        <p:attrNameLst>
                                          <p:attrName>ppt_w</p:attrName>
                                        </p:attrNameLst>
                                      </p:cBhvr>
                                      <p:tavLst>
                                        <p:tav tm="0">
                                          <p:val>
                                            <p:strVal val="ppt_w"/>
                                          </p:val>
                                        </p:tav>
                                        <p:tav tm="100000">
                                          <p:val>
                                            <p:fltVal val="0"/>
                                          </p:val>
                                        </p:tav>
                                      </p:tavLst>
                                    </p:anim>
                                    <p:anim calcmode="lin" valueType="num">
                                      <p:cBhvr>
                                        <p:cTn id="108" dur="1000"/>
                                        <p:tgtEl>
                                          <p:spTgt spid="2">
                                            <p:graphicEl>
                                              <a:dgm id="{92DAB841-B078-4197-998E-27A0AA9E0809}"/>
                                            </p:graphicEl>
                                          </p:spTgt>
                                        </p:tgtEl>
                                        <p:attrNameLst>
                                          <p:attrName>ppt_h</p:attrName>
                                        </p:attrNameLst>
                                      </p:cBhvr>
                                      <p:tavLst>
                                        <p:tav tm="0">
                                          <p:val>
                                            <p:strVal val="ppt_h"/>
                                          </p:val>
                                        </p:tav>
                                        <p:tav tm="100000">
                                          <p:val>
                                            <p:fltVal val="0"/>
                                          </p:val>
                                        </p:tav>
                                      </p:tavLst>
                                    </p:anim>
                                    <p:anim calcmode="lin" valueType="num">
                                      <p:cBhvr>
                                        <p:cTn id="109" dur="1000"/>
                                        <p:tgtEl>
                                          <p:spTgt spid="2">
                                            <p:graphicEl>
                                              <a:dgm id="{92DAB841-B078-4197-998E-27A0AA9E0809}"/>
                                            </p:graphicEl>
                                          </p:spTgt>
                                        </p:tgtEl>
                                        <p:attrNameLst>
                                          <p:attrName>style.rotation</p:attrName>
                                        </p:attrNameLst>
                                      </p:cBhvr>
                                      <p:tavLst>
                                        <p:tav tm="0">
                                          <p:val>
                                            <p:fltVal val="0"/>
                                          </p:val>
                                        </p:tav>
                                        <p:tav tm="100000">
                                          <p:val>
                                            <p:fltVal val="90"/>
                                          </p:val>
                                        </p:tav>
                                      </p:tavLst>
                                    </p:anim>
                                    <p:animEffect transition="out" filter="fade">
                                      <p:cBhvr>
                                        <p:cTn id="110" dur="1000"/>
                                        <p:tgtEl>
                                          <p:spTgt spid="2">
                                            <p:graphicEl>
                                              <a:dgm id="{92DAB841-B078-4197-998E-27A0AA9E0809}"/>
                                            </p:graphicEl>
                                          </p:spTgt>
                                        </p:tgtEl>
                                      </p:cBhvr>
                                    </p:animEffect>
                                    <p:set>
                                      <p:cBhvr>
                                        <p:cTn id="111" dur="1" fill="hold">
                                          <p:stCondLst>
                                            <p:cond delay="999"/>
                                          </p:stCondLst>
                                        </p:cTn>
                                        <p:tgtEl>
                                          <p:spTgt spid="2">
                                            <p:graphicEl>
                                              <a:dgm id="{92DAB841-B078-4197-998E-27A0AA9E0809}"/>
                                            </p:graphicEl>
                                          </p:spTgt>
                                        </p:tgtEl>
                                        <p:attrNameLst>
                                          <p:attrName>style.visibility</p:attrName>
                                        </p:attrNameLst>
                                      </p:cBhvr>
                                      <p:to>
                                        <p:strVal val="hidden"/>
                                      </p:to>
                                    </p:set>
                                  </p:childTnLst>
                                </p:cTn>
                              </p:par>
                              <p:par>
                                <p:cTn id="112" presetID="31" presetClass="exit" presetSubtype="0" fill="hold" grpId="1" nodeType="withEffect">
                                  <p:stCondLst>
                                    <p:cond delay="0"/>
                                  </p:stCondLst>
                                  <p:childTnLst>
                                    <p:anim calcmode="lin" valueType="num">
                                      <p:cBhvr>
                                        <p:cTn id="113" dur="1000"/>
                                        <p:tgtEl>
                                          <p:spTgt spid="2">
                                            <p:graphicEl>
                                              <a:dgm id="{5F50ACD2-36D5-4BA9-8F4C-091E7B915B97}"/>
                                            </p:graphicEl>
                                          </p:spTgt>
                                        </p:tgtEl>
                                        <p:attrNameLst>
                                          <p:attrName>ppt_w</p:attrName>
                                        </p:attrNameLst>
                                      </p:cBhvr>
                                      <p:tavLst>
                                        <p:tav tm="0">
                                          <p:val>
                                            <p:strVal val="ppt_w"/>
                                          </p:val>
                                        </p:tav>
                                        <p:tav tm="100000">
                                          <p:val>
                                            <p:fltVal val="0"/>
                                          </p:val>
                                        </p:tav>
                                      </p:tavLst>
                                    </p:anim>
                                    <p:anim calcmode="lin" valueType="num">
                                      <p:cBhvr>
                                        <p:cTn id="114" dur="1000"/>
                                        <p:tgtEl>
                                          <p:spTgt spid="2">
                                            <p:graphicEl>
                                              <a:dgm id="{5F50ACD2-36D5-4BA9-8F4C-091E7B915B97}"/>
                                            </p:graphicEl>
                                          </p:spTgt>
                                        </p:tgtEl>
                                        <p:attrNameLst>
                                          <p:attrName>ppt_h</p:attrName>
                                        </p:attrNameLst>
                                      </p:cBhvr>
                                      <p:tavLst>
                                        <p:tav tm="0">
                                          <p:val>
                                            <p:strVal val="ppt_h"/>
                                          </p:val>
                                        </p:tav>
                                        <p:tav tm="100000">
                                          <p:val>
                                            <p:fltVal val="0"/>
                                          </p:val>
                                        </p:tav>
                                      </p:tavLst>
                                    </p:anim>
                                    <p:anim calcmode="lin" valueType="num">
                                      <p:cBhvr>
                                        <p:cTn id="115" dur="1000"/>
                                        <p:tgtEl>
                                          <p:spTgt spid="2">
                                            <p:graphicEl>
                                              <a:dgm id="{5F50ACD2-36D5-4BA9-8F4C-091E7B915B97}"/>
                                            </p:graphicEl>
                                          </p:spTgt>
                                        </p:tgtEl>
                                        <p:attrNameLst>
                                          <p:attrName>style.rotation</p:attrName>
                                        </p:attrNameLst>
                                      </p:cBhvr>
                                      <p:tavLst>
                                        <p:tav tm="0">
                                          <p:val>
                                            <p:fltVal val="0"/>
                                          </p:val>
                                        </p:tav>
                                        <p:tav tm="100000">
                                          <p:val>
                                            <p:fltVal val="90"/>
                                          </p:val>
                                        </p:tav>
                                      </p:tavLst>
                                    </p:anim>
                                    <p:animEffect transition="out" filter="fade">
                                      <p:cBhvr>
                                        <p:cTn id="116" dur="1000"/>
                                        <p:tgtEl>
                                          <p:spTgt spid="2">
                                            <p:graphicEl>
                                              <a:dgm id="{5F50ACD2-36D5-4BA9-8F4C-091E7B915B97}"/>
                                            </p:graphicEl>
                                          </p:spTgt>
                                        </p:tgtEl>
                                      </p:cBhvr>
                                    </p:animEffect>
                                    <p:set>
                                      <p:cBhvr>
                                        <p:cTn id="117" dur="1" fill="hold">
                                          <p:stCondLst>
                                            <p:cond delay="999"/>
                                          </p:stCondLst>
                                        </p:cTn>
                                        <p:tgtEl>
                                          <p:spTgt spid="2">
                                            <p:graphicEl>
                                              <a:dgm id="{5F50ACD2-36D5-4BA9-8F4C-091E7B915B97}"/>
                                            </p:graphicEl>
                                          </p:spTgt>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31" presetClass="exit" presetSubtype="0" fill="hold" grpId="1" nodeType="clickEffect">
                                  <p:stCondLst>
                                    <p:cond delay="0"/>
                                  </p:stCondLst>
                                  <p:childTnLst>
                                    <p:anim calcmode="lin" valueType="num">
                                      <p:cBhvr>
                                        <p:cTn id="121" dur="1000"/>
                                        <p:tgtEl>
                                          <p:spTgt spid="2">
                                            <p:graphicEl>
                                              <a:dgm id="{4C5A3088-094F-44A6-B917-9E3BC3D76DA7}"/>
                                            </p:graphicEl>
                                          </p:spTgt>
                                        </p:tgtEl>
                                        <p:attrNameLst>
                                          <p:attrName>ppt_w</p:attrName>
                                        </p:attrNameLst>
                                      </p:cBhvr>
                                      <p:tavLst>
                                        <p:tav tm="0">
                                          <p:val>
                                            <p:strVal val="ppt_w"/>
                                          </p:val>
                                        </p:tav>
                                        <p:tav tm="100000">
                                          <p:val>
                                            <p:fltVal val="0"/>
                                          </p:val>
                                        </p:tav>
                                      </p:tavLst>
                                    </p:anim>
                                    <p:anim calcmode="lin" valueType="num">
                                      <p:cBhvr>
                                        <p:cTn id="122" dur="1000"/>
                                        <p:tgtEl>
                                          <p:spTgt spid="2">
                                            <p:graphicEl>
                                              <a:dgm id="{4C5A3088-094F-44A6-B917-9E3BC3D76DA7}"/>
                                            </p:graphicEl>
                                          </p:spTgt>
                                        </p:tgtEl>
                                        <p:attrNameLst>
                                          <p:attrName>ppt_h</p:attrName>
                                        </p:attrNameLst>
                                      </p:cBhvr>
                                      <p:tavLst>
                                        <p:tav tm="0">
                                          <p:val>
                                            <p:strVal val="ppt_h"/>
                                          </p:val>
                                        </p:tav>
                                        <p:tav tm="100000">
                                          <p:val>
                                            <p:fltVal val="0"/>
                                          </p:val>
                                        </p:tav>
                                      </p:tavLst>
                                    </p:anim>
                                    <p:anim calcmode="lin" valueType="num">
                                      <p:cBhvr>
                                        <p:cTn id="123" dur="1000"/>
                                        <p:tgtEl>
                                          <p:spTgt spid="2">
                                            <p:graphicEl>
                                              <a:dgm id="{4C5A3088-094F-44A6-B917-9E3BC3D76DA7}"/>
                                            </p:graphicEl>
                                          </p:spTgt>
                                        </p:tgtEl>
                                        <p:attrNameLst>
                                          <p:attrName>style.rotation</p:attrName>
                                        </p:attrNameLst>
                                      </p:cBhvr>
                                      <p:tavLst>
                                        <p:tav tm="0">
                                          <p:val>
                                            <p:fltVal val="0"/>
                                          </p:val>
                                        </p:tav>
                                        <p:tav tm="100000">
                                          <p:val>
                                            <p:fltVal val="90"/>
                                          </p:val>
                                        </p:tav>
                                      </p:tavLst>
                                    </p:anim>
                                    <p:animEffect transition="out" filter="fade">
                                      <p:cBhvr>
                                        <p:cTn id="124" dur="1000"/>
                                        <p:tgtEl>
                                          <p:spTgt spid="2">
                                            <p:graphicEl>
                                              <a:dgm id="{4C5A3088-094F-44A6-B917-9E3BC3D76DA7}"/>
                                            </p:graphicEl>
                                          </p:spTgt>
                                        </p:tgtEl>
                                      </p:cBhvr>
                                    </p:animEffect>
                                    <p:set>
                                      <p:cBhvr>
                                        <p:cTn id="125" dur="1" fill="hold">
                                          <p:stCondLst>
                                            <p:cond delay="999"/>
                                          </p:stCondLst>
                                        </p:cTn>
                                        <p:tgtEl>
                                          <p:spTgt spid="2">
                                            <p:graphicEl>
                                              <a:dgm id="{4C5A3088-094F-44A6-B917-9E3BC3D76DA7}"/>
                                            </p:graphicEl>
                                          </p:spTgt>
                                        </p:tgtEl>
                                        <p:attrNameLst>
                                          <p:attrName>style.visibility</p:attrName>
                                        </p:attrNameLst>
                                      </p:cBhvr>
                                      <p:to>
                                        <p:strVal val="hidden"/>
                                      </p:to>
                                    </p:set>
                                  </p:childTnLst>
                                </p:cTn>
                              </p:par>
                              <p:par>
                                <p:cTn id="126" presetID="31" presetClass="exit" presetSubtype="0" fill="hold" grpId="1" nodeType="withEffect">
                                  <p:stCondLst>
                                    <p:cond delay="0"/>
                                  </p:stCondLst>
                                  <p:childTnLst>
                                    <p:anim calcmode="lin" valueType="num">
                                      <p:cBhvr>
                                        <p:cTn id="127" dur="1000"/>
                                        <p:tgtEl>
                                          <p:spTgt spid="2">
                                            <p:graphicEl>
                                              <a:dgm id="{47DE6235-1F14-4AC1-88CF-9385EE195DF0}"/>
                                            </p:graphicEl>
                                          </p:spTgt>
                                        </p:tgtEl>
                                        <p:attrNameLst>
                                          <p:attrName>ppt_w</p:attrName>
                                        </p:attrNameLst>
                                      </p:cBhvr>
                                      <p:tavLst>
                                        <p:tav tm="0">
                                          <p:val>
                                            <p:strVal val="ppt_w"/>
                                          </p:val>
                                        </p:tav>
                                        <p:tav tm="100000">
                                          <p:val>
                                            <p:fltVal val="0"/>
                                          </p:val>
                                        </p:tav>
                                      </p:tavLst>
                                    </p:anim>
                                    <p:anim calcmode="lin" valueType="num">
                                      <p:cBhvr>
                                        <p:cTn id="128" dur="1000"/>
                                        <p:tgtEl>
                                          <p:spTgt spid="2">
                                            <p:graphicEl>
                                              <a:dgm id="{47DE6235-1F14-4AC1-88CF-9385EE195DF0}"/>
                                            </p:graphicEl>
                                          </p:spTgt>
                                        </p:tgtEl>
                                        <p:attrNameLst>
                                          <p:attrName>ppt_h</p:attrName>
                                        </p:attrNameLst>
                                      </p:cBhvr>
                                      <p:tavLst>
                                        <p:tav tm="0">
                                          <p:val>
                                            <p:strVal val="ppt_h"/>
                                          </p:val>
                                        </p:tav>
                                        <p:tav tm="100000">
                                          <p:val>
                                            <p:fltVal val="0"/>
                                          </p:val>
                                        </p:tav>
                                      </p:tavLst>
                                    </p:anim>
                                    <p:anim calcmode="lin" valueType="num">
                                      <p:cBhvr>
                                        <p:cTn id="129" dur="1000"/>
                                        <p:tgtEl>
                                          <p:spTgt spid="2">
                                            <p:graphicEl>
                                              <a:dgm id="{47DE6235-1F14-4AC1-88CF-9385EE195DF0}"/>
                                            </p:graphicEl>
                                          </p:spTgt>
                                        </p:tgtEl>
                                        <p:attrNameLst>
                                          <p:attrName>style.rotation</p:attrName>
                                        </p:attrNameLst>
                                      </p:cBhvr>
                                      <p:tavLst>
                                        <p:tav tm="0">
                                          <p:val>
                                            <p:fltVal val="0"/>
                                          </p:val>
                                        </p:tav>
                                        <p:tav tm="100000">
                                          <p:val>
                                            <p:fltVal val="90"/>
                                          </p:val>
                                        </p:tav>
                                      </p:tavLst>
                                    </p:anim>
                                    <p:animEffect transition="out" filter="fade">
                                      <p:cBhvr>
                                        <p:cTn id="130" dur="1000"/>
                                        <p:tgtEl>
                                          <p:spTgt spid="2">
                                            <p:graphicEl>
                                              <a:dgm id="{47DE6235-1F14-4AC1-88CF-9385EE195DF0}"/>
                                            </p:graphicEl>
                                          </p:spTgt>
                                        </p:tgtEl>
                                      </p:cBhvr>
                                    </p:animEffect>
                                    <p:set>
                                      <p:cBhvr>
                                        <p:cTn id="131" dur="1" fill="hold">
                                          <p:stCondLst>
                                            <p:cond delay="999"/>
                                          </p:stCondLst>
                                        </p:cTn>
                                        <p:tgtEl>
                                          <p:spTgt spid="2">
                                            <p:graphicEl>
                                              <a:dgm id="{47DE6235-1F14-4AC1-88CF-9385EE195DF0}"/>
                                            </p:graphicEl>
                                          </p:spTgt>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31" presetClass="exit" presetSubtype="0" fill="hold" grpId="1" nodeType="clickEffect">
                                  <p:stCondLst>
                                    <p:cond delay="0"/>
                                  </p:stCondLst>
                                  <p:childTnLst>
                                    <p:anim calcmode="lin" valueType="num">
                                      <p:cBhvr>
                                        <p:cTn id="135" dur="1000"/>
                                        <p:tgtEl>
                                          <p:spTgt spid="2">
                                            <p:graphicEl>
                                              <a:dgm id="{01985160-5BAB-4007-95A6-B32FF74B2B58}"/>
                                            </p:graphicEl>
                                          </p:spTgt>
                                        </p:tgtEl>
                                        <p:attrNameLst>
                                          <p:attrName>ppt_w</p:attrName>
                                        </p:attrNameLst>
                                      </p:cBhvr>
                                      <p:tavLst>
                                        <p:tav tm="0">
                                          <p:val>
                                            <p:strVal val="ppt_w"/>
                                          </p:val>
                                        </p:tav>
                                        <p:tav tm="100000">
                                          <p:val>
                                            <p:fltVal val="0"/>
                                          </p:val>
                                        </p:tav>
                                      </p:tavLst>
                                    </p:anim>
                                    <p:anim calcmode="lin" valueType="num">
                                      <p:cBhvr>
                                        <p:cTn id="136" dur="1000"/>
                                        <p:tgtEl>
                                          <p:spTgt spid="2">
                                            <p:graphicEl>
                                              <a:dgm id="{01985160-5BAB-4007-95A6-B32FF74B2B58}"/>
                                            </p:graphicEl>
                                          </p:spTgt>
                                        </p:tgtEl>
                                        <p:attrNameLst>
                                          <p:attrName>ppt_h</p:attrName>
                                        </p:attrNameLst>
                                      </p:cBhvr>
                                      <p:tavLst>
                                        <p:tav tm="0">
                                          <p:val>
                                            <p:strVal val="ppt_h"/>
                                          </p:val>
                                        </p:tav>
                                        <p:tav tm="100000">
                                          <p:val>
                                            <p:fltVal val="0"/>
                                          </p:val>
                                        </p:tav>
                                      </p:tavLst>
                                    </p:anim>
                                    <p:anim calcmode="lin" valueType="num">
                                      <p:cBhvr>
                                        <p:cTn id="137" dur="1000"/>
                                        <p:tgtEl>
                                          <p:spTgt spid="2">
                                            <p:graphicEl>
                                              <a:dgm id="{01985160-5BAB-4007-95A6-B32FF74B2B58}"/>
                                            </p:graphicEl>
                                          </p:spTgt>
                                        </p:tgtEl>
                                        <p:attrNameLst>
                                          <p:attrName>style.rotation</p:attrName>
                                        </p:attrNameLst>
                                      </p:cBhvr>
                                      <p:tavLst>
                                        <p:tav tm="0">
                                          <p:val>
                                            <p:fltVal val="0"/>
                                          </p:val>
                                        </p:tav>
                                        <p:tav tm="100000">
                                          <p:val>
                                            <p:fltVal val="90"/>
                                          </p:val>
                                        </p:tav>
                                      </p:tavLst>
                                    </p:anim>
                                    <p:animEffect transition="out" filter="fade">
                                      <p:cBhvr>
                                        <p:cTn id="138" dur="1000"/>
                                        <p:tgtEl>
                                          <p:spTgt spid="2">
                                            <p:graphicEl>
                                              <a:dgm id="{01985160-5BAB-4007-95A6-B32FF74B2B58}"/>
                                            </p:graphicEl>
                                          </p:spTgt>
                                        </p:tgtEl>
                                      </p:cBhvr>
                                    </p:animEffect>
                                    <p:set>
                                      <p:cBhvr>
                                        <p:cTn id="139" dur="1" fill="hold">
                                          <p:stCondLst>
                                            <p:cond delay="999"/>
                                          </p:stCondLst>
                                        </p:cTn>
                                        <p:tgtEl>
                                          <p:spTgt spid="2">
                                            <p:graphicEl>
                                              <a:dgm id="{01985160-5BAB-4007-95A6-B32FF74B2B58}"/>
                                            </p:graphicEl>
                                          </p:spTgt>
                                        </p:tgtEl>
                                        <p:attrNameLst>
                                          <p:attrName>style.visibility</p:attrName>
                                        </p:attrNameLst>
                                      </p:cBhvr>
                                      <p:to>
                                        <p:strVal val="hidden"/>
                                      </p:to>
                                    </p:set>
                                  </p:childTnLst>
                                </p:cTn>
                              </p:par>
                              <p:par>
                                <p:cTn id="140" presetID="31" presetClass="exit" presetSubtype="0" fill="hold" grpId="1" nodeType="withEffect">
                                  <p:stCondLst>
                                    <p:cond delay="0"/>
                                  </p:stCondLst>
                                  <p:childTnLst>
                                    <p:anim calcmode="lin" valueType="num">
                                      <p:cBhvr>
                                        <p:cTn id="141" dur="1000"/>
                                        <p:tgtEl>
                                          <p:spTgt spid="2">
                                            <p:graphicEl>
                                              <a:dgm id="{18A9E272-47B2-4833-94CA-50501554A815}"/>
                                            </p:graphicEl>
                                          </p:spTgt>
                                        </p:tgtEl>
                                        <p:attrNameLst>
                                          <p:attrName>ppt_w</p:attrName>
                                        </p:attrNameLst>
                                      </p:cBhvr>
                                      <p:tavLst>
                                        <p:tav tm="0">
                                          <p:val>
                                            <p:strVal val="ppt_w"/>
                                          </p:val>
                                        </p:tav>
                                        <p:tav tm="100000">
                                          <p:val>
                                            <p:fltVal val="0"/>
                                          </p:val>
                                        </p:tav>
                                      </p:tavLst>
                                    </p:anim>
                                    <p:anim calcmode="lin" valueType="num">
                                      <p:cBhvr>
                                        <p:cTn id="142" dur="1000"/>
                                        <p:tgtEl>
                                          <p:spTgt spid="2">
                                            <p:graphicEl>
                                              <a:dgm id="{18A9E272-47B2-4833-94CA-50501554A815}"/>
                                            </p:graphicEl>
                                          </p:spTgt>
                                        </p:tgtEl>
                                        <p:attrNameLst>
                                          <p:attrName>ppt_h</p:attrName>
                                        </p:attrNameLst>
                                      </p:cBhvr>
                                      <p:tavLst>
                                        <p:tav tm="0">
                                          <p:val>
                                            <p:strVal val="ppt_h"/>
                                          </p:val>
                                        </p:tav>
                                        <p:tav tm="100000">
                                          <p:val>
                                            <p:fltVal val="0"/>
                                          </p:val>
                                        </p:tav>
                                      </p:tavLst>
                                    </p:anim>
                                    <p:anim calcmode="lin" valueType="num">
                                      <p:cBhvr>
                                        <p:cTn id="143" dur="1000"/>
                                        <p:tgtEl>
                                          <p:spTgt spid="2">
                                            <p:graphicEl>
                                              <a:dgm id="{18A9E272-47B2-4833-94CA-50501554A815}"/>
                                            </p:graphicEl>
                                          </p:spTgt>
                                        </p:tgtEl>
                                        <p:attrNameLst>
                                          <p:attrName>style.rotation</p:attrName>
                                        </p:attrNameLst>
                                      </p:cBhvr>
                                      <p:tavLst>
                                        <p:tav tm="0">
                                          <p:val>
                                            <p:fltVal val="0"/>
                                          </p:val>
                                        </p:tav>
                                        <p:tav tm="100000">
                                          <p:val>
                                            <p:fltVal val="90"/>
                                          </p:val>
                                        </p:tav>
                                      </p:tavLst>
                                    </p:anim>
                                    <p:animEffect transition="out" filter="fade">
                                      <p:cBhvr>
                                        <p:cTn id="144" dur="1000"/>
                                        <p:tgtEl>
                                          <p:spTgt spid="2">
                                            <p:graphicEl>
                                              <a:dgm id="{18A9E272-47B2-4833-94CA-50501554A815}"/>
                                            </p:graphicEl>
                                          </p:spTgt>
                                        </p:tgtEl>
                                      </p:cBhvr>
                                    </p:animEffect>
                                    <p:set>
                                      <p:cBhvr>
                                        <p:cTn id="145" dur="1" fill="hold">
                                          <p:stCondLst>
                                            <p:cond delay="999"/>
                                          </p:stCondLst>
                                        </p:cTn>
                                        <p:tgtEl>
                                          <p:spTgt spid="2">
                                            <p:graphicEl>
                                              <a:dgm id="{18A9E272-47B2-4833-94CA-50501554A815}"/>
                                            </p:graphicEl>
                                          </p:spTgt>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31" presetClass="exit" presetSubtype="0" fill="hold" grpId="1" nodeType="clickEffect">
                                  <p:stCondLst>
                                    <p:cond delay="0"/>
                                  </p:stCondLst>
                                  <p:childTnLst>
                                    <p:anim calcmode="lin" valueType="num">
                                      <p:cBhvr>
                                        <p:cTn id="149" dur="1000"/>
                                        <p:tgtEl>
                                          <p:spTgt spid="2">
                                            <p:graphicEl>
                                              <a:dgm id="{A57EFC7A-E409-43CA-84C0-6F739C20C678}"/>
                                            </p:graphicEl>
                                          </p:spTgt>
                                        </p:tgtEl>
                                        <p:attrNameLst>
                                          <p:attrName>ppt_w</p:attrName>
                                        </p:attrNameLst>
                                      </p:cBhvr>
                                      <p:tavLst>
                                        <p:tav tm="0">
                                          <p:val>
                                            <p:strVal val="ppt_w"/>
                                          </p:val>
                                        </p:tav>
                                        <p:tav tm="100000">
                                          <p:val>
                                            <p:fltVal val="0"/>
                                          </p:val>
                                        </p:tav>
                                      </p:tavLst>
                                    </p:anim>
                                    <p:anim calcmode="lin" valueType="num">
                                      <p:cBhvr>
                                        <p:cTn id="150" dur="1000"/>
                                        <p:tgtEl>
                                          <p:spTgt spid="2">
                                            <p:graphicEl>
                                              <a:dgm id="{A57EFC7A-E409-43CA-84C0-6F739C20C678}"/>
                                            </p:graphicEl>
                                          </p:spTgt>
                                        </p:tgtEl>
                                        <p:attrNameLst>
                                          <p:attrName>ppt_h</p:attrName>
                                        </p:attrNameLst>
                                      </p:cBhvr>
                                      <p:tavLst>
                                        <p:tav tm="0">
                                          <p:val>
                                            <p:strVal val="ppt_h"/>
                                          </p:val>
                                        </p:tav>
                                        <p:tav tm="100000">
                                          <p:val>
                                            <p:fltVal val="0"/>
                                          </p:val>
                                        </p:tav>
                                      </p:tavLst>
                                    </p:anim>
                                    <p:anim calcmode="lin" valueType="num">
                                      <p:cBhvr>
                                        <p:cTn id="151" dur="1000"/>
                                        <p:tgtEl>
                                          <p:spTgt spid="2">
                                            <p:graphicEl>
                                              <a:dgm id="{A57EFC7A-E409-43CA-84C0-6F739C20C678}"/>
                                            </p:graphicEl>
                                          </p:spTgt>
                                        </p:tgtEl>
                                        <p:attrNameLst>
                                          <p:attrName>style.rotation</p:attrName>
                                        </p:attrNameLst>
                                      </p:cBhvr>
                                      <p:tavLst>
                                        <p:tav tm="0">
                                          <p:val>
                                            <p:fltVal val="0"/>
                                          </p:val>
                                        </p:tav>
                                        <p:tav tm="100000">
                                          <p:val>
                                            <p:fltVal val="90"/>
                                          </p:val>
                                        </p:tav>
                                      </p:tavLst>
                                    </p:anim>
                                    <p:animEffect transition="out" filter="fade">
                                      <p:cBhvr>
                                        <p:cTn id="152" dur="1000"/>
                                        <p:tgtEl>
                                          <p:spTgt spid="2">
                                            <p:graphicEl>
                                              <a:dgm id="{A57EFC7A-E409-43CA-84C0-6F739C20C678}"/>
                                            </p:graphicEl>
                                          </p:spTgt>
                                        </p:tgtEl>
                                      </p:cBhvr>
                                    </p:animEffect>
                                    <p:set>
                                      <p:cBhvr>
                                        <p:cTn id="153" dur="1" fill="hold">
                                          <p:stCondLst>
                                            <p:cond delay="999"/>
                                          </p:stCondLst>
                                        </p:cTn>
                                        <p:tgtEl>
                                          <p:spTgt spid="2">
                                            <p:graphicEl>
                                              <a:dgm id="{A57EFC7A-E409-43CA-84C0-6F739C20C678}"/>
                                            </p:graphicEl>
                                          </p:spTgt>
                                        </p:tgtEl>
                                        <p:attrNameLst>
                                          <p:attrName>style.visibility</p:attrName>
                                        </p:attrNameLst>
                                      </p:cBhvr>
                                      <p:to>
                                        <p:strVal val="hidden"/>
                                      </p:to>
                                    </p:set>
                                  </p:childTnLst>
                                </p:cTn>
                              </p:par>
                              <p:par>
                                <p:cTn id="154" presetID="31" presetClass="exit" presetSubtype="0" fill="hold" grpId="1" nodeType="withEffect">
                                  <p:stCondLst>
                                    <p:cond delay="0"/>
                                  </p:stCondLst>
                                  <p:childTnLst>
                                    <p:anim calcmode="lin" valueType="num">
                                      <p:cBhvr>
                                        <p:cTn id="155" dur="1000"/>
                                        <p:tgtEl>
                                          <p:spTgt spid="2">
                                            <p:graphicEl>
                                              <a:dgm id="{D2D45930-CCAD-4FBD-932D-971D0C1E0974}"/>
                                            </p:graphicEl>
                                          </p:spTgt>
                                        </p:tgtEl>
                                        <p:attrNameLst>
                                          <p:attrName>ppt_w</p:attrName>
                                        </p:attrNameLst>
                                      </p:cBhvr>
                                      <p:tavLst>
                                        <p:tav tm="0">
                                          <p:val>
                                            <p:strVal val="ppt_w"/>
                                          </p:val>
                                        </p:tav>
                                        <p:tav tm="100000">
                                          <p:val>
                                            <p:fltVal val="0"/>
                                          </p:val>
                                        </p:tav>
                                      </p:tavLst>
                                    </p:anim>
                                    <p:anim calcmode="lin" valueType="num">
                                      <p:cBhvr>
                                        <p:cTn id="156" dur="1000"/>
                                        <p:tgtEl>
                                          <p:spTgt spid="2">
                                            <p:graphicEl>
                                              <a:dgm id="{D2D45930-CCAD-4FBD-932D-971D0C1E0974}"/>
                                            </p:graphicEl>
                                          </p:spTgt>
                                        </p:tgtEl>
                                        <p:attrNameLst>
                                          <p:attrName>ppt_h</p:attrName>
                                        </p:attrNameLst>
                                      </p:cBhvr>
                                      <p:tavLst>
                                        <p:tav tm="0">
                                          <p:val>
                                            <p:strVal val="ppt_h"/>
                                          </p:val>
                                        </p:tav>
                                        <p:tav tm="100000">
                                          <p:val>
                                            <p:fltVal val="0"/>
                                          </p:val>
                                        </p:tav>
                                      </p:tavLst>
                                    </p:anim>
                                    <p:anim calcmode="lin" valueType="num">
                                      <p:cBhvr>
                                        <p:cTn id="157" dur="1000"/>
                                        <p:tgtEl>
                                          <p:spTgt spid="2">
                                            <p:graphicEl>
                                              <a:dgm id="{D2D45930-CCAD-4FBD-932D-971D0C1E0974}"/>
                                            </p:graphicEl>
                                          </p:spTgt>
                                        </p:tgtEl>
                                        <p:attrNameLst>
                                          <p:attrName>style.rotation</p:attrName>
                                        </p:attrNameLst>
                                      </p:cBhvr>
                                      <p:tavLst>
                                        <p:tav tm="0">
                                          <p:val>
                                            <p:fltVal val="0"/>
                                          </p:val>
                                        </p:tav>
                                        <p:tav tm="100000">
                                          <p:val>
                                            <p:fltVal val="90"/>
                                          </p:val>
                                        </p:tav>
                                      </p:tavLst>
                                    </p:anim>
                                    <p:animEffect transition="out" filter="fade">
                                      <p:cBhvr>
                                        <p:cTn id="158" dur="1000"/>
                                        <p:tgtEl>
                                          <p:spTgt spid="2">
                                            <p:graphicEl>
                                              <a:dgm id="{D2D45930-CCAD-4FBD-932D-971D0C1E0974}"/>
                                            </p:graphicEl>
                                          </p:spTgt>
                                        </p:tgtEl>
                                      </p:cBhvr>
                                    </p:animEffect>
                                    <p:set>
                                      <p:cBhvr>
                                        <p:cTn id="159" dur="1" fill="hold">
                                          <p:stCondLst>
                                            <p:cond delay="999"/>
                                          </p:stCondLst>
                                        </p:cTn>
                                        <p:tgtEl>
                                          <p:spTgt spid="2">
                                            <p:graphicEl>
                                              <a:dgm id="{D2D45930-CCAD-4FBD-932D-971D0C1E0974}"/>
                                            </p:graphicEl>
                                          </p:spTgt>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31" presetClass="exit" presetSubtype="0" fill="hold" grpId="1" nodeType="clickEffect">
                                  <p:stCondLst>
                                    <p:cond delay="0"/>
                                  </p:stCondLst>
                                  <p:childTnLst>
                                    <p:anim calcmode="lin" valueType="num">
                                      <p:cBhvr>
                                        <p:cTn id="163" dur="1000"/>
                                        <p:tgtEl>
                                          <p:spTgt spid="2">
                                            <p:graphicEl>
                                              <a:dgm id="{CF1E1678-16FD-4948-8FD3-E906FD08C0E5}"/>
                                            </p:graphicEl>
                                          </p:spTgt>
                                        </p:tgtEl>
                                        <p:attrNameLst>
                                          <p:attrName>ppt_w</p:attrName>
                                        </p:attrNameLst>
                                      </p:cBhvr>
                                      <p:tavLst>
                                        <p:tav tm="0">
                                          <p:val>
                                            <p:strVal val="ppt_w"/>
                                          </p:val>
                                        </p:tav>
                                        <p:tav tm="100000">
                                          <p:val>
                                            <p:fltVal val="0"/>
                                          </p:val>
                                        </p:tav>
                                      </p:tavLst>
                                    </p:anim>
                                    <p:anim calcmode="lin" valueType="num">
                                      <p:cBhvr>
                                        <p:cTn id="164" dur="1000"/>
                                        <p:tgtEl>
                                          <p:spTgt spid="2">
                                            <p:graphicEl>
                                              <a:dgm id="{CF1E1678-16FD-4948-8FD3-E906FD08C0E5}"/>
                                            </p:graphicEl>
                                          </p:spTgt>
                                        </p:tgtEl>
                                        <p:attrNameLst>
                                          <p:attrName>ppt_h</p:attrName>
                                        </p:attrNameLst>
                                      </p:cBhvr>
                                      <p:tavLst>
                                        <p:tav tm="0">
                                          <p:val>
                                            <p:strVal val="ppt_h"/>
                                          </p:val>
                                        </p:tav>
                                        <p:tav tm="100000">
                                          <p:val>
                                            <p:fltVal val="0"/>
                                          </p:val>
                                        </p:tav>
                                      </p:tavLst>
                                    </p:anim>
                                    <p:anim calcmode="lin" valueType="num">
                                      <p:cBhvr>
                                        <p:cTn id="165" dur="1000"/>
                                        <p:tgtEl>
                                          <p:spTgt spid="2">
                                            <p:graphicEl>
                                              <a:dgm id="{CF1E1678-16FD-4948-8FD3-E906FD08C0E5}"/>
                                            </p:graphicEl>
                                          </p:spTgt>
                                        </p:tgtEl>
                                        <p:attrNameLst>
                                          <p:attrName>style.rotation</p:attrName>
                                        </p:attrNameLst>
                                      </p:cBhvr>
                                      <p:tavLst>
                                        <p:tav tm="0">
                                          <p:val>
                                            <p:fltVal val="0"/>
                                          </p:val>
                                        </p:tav>
                                        <p:tav tm="100000">
                                          <p:val>
                                            <p:fltVal val="90"/>
                                          </p:val>
                                        </p:tav>
                                      </p:tavLst>
                                    </p:anim>
                                    <p:animEffect transition="out" filter="fade">
                                      <p:cBhvr>
                                        <p:cTn id="166" dur="1000"/>
                                        <p:tgtEl>
                                          <p:spTgt spid="2">
                                            <p:graphicEl>
                                              <a:dgm id="{CF1E1678-16FD-4948-8FD3-E906FD08C0E5}"/>
                                            </p:graphicEl>
                                          </p:spTgt>
                                        </p:tgtEl>
                                      </p:cBhvr>
                                    </p:animEffect>
                                    <p:set>
                                      <p:cBhvr>
                                        <p:cTn id="167" dur="1" fill="hold">
                                          <p:stCondLst>
                                            <p:cond delay="999"/>
                                          </p:stCondLst>
                                        </p:cTn>
                                        <p:tgtEl>
                                          <p:spTgt spid="2">
                                            <p:graphicEl>
                                              <a:dgm id="{CF1E1678-16FD-4948-8FD3-E906FD08C0E5}"/>
                                            </p:graphicEl>
                                          </p:spTgt>
                                        </p:tgtEl>
                                        <p:attrNameLst>
                                          <p:attrName>style.visibility</p:attrName>
                                        </p:attrNameLst>
                                      </p:cBhvr>
                                      <p:to>
                                        <p:strVal val="hidden"/>
                                      </p:to>
                                    </p:set>
                                  </p:childTnLst>
                                </p:cTn>
                              </p:par>
                              <p:par>
                                <p:cTn id="168" presetID="31" presetClass="exit" presetSubtype="0" fill="hold" grpId="1" nodeType="withEffect">
                                  <p:stCondLst>
                                    <p:cond delay="0"/>
                                  </p:stCondLst>
                                  <p:childTnLst>
                                    <p:anim calcmode="lin" valueType="num">
                                      <p:cBhvr>
                                        <p:cTn id="169" dur="1000"/>
                                        <p:tgtEl>
                                          <p:spTgt spid="2">
                                            <p:graphicEl>
                                              <a:dgm id="{B66464C8-E986-418C-B13D-6D9F5BE694AD}"/>
                                            </p:graphicEl>
                                          </p:spTgt>
                                        </p:tgtEl>
                                        <p:attrNameLst>
                                          <p:attrName>ppt_w</p:attrName>
                                        </p:attrNameLst>
                                      </p:cBhvr>
                                      <p:tavLst>
                                        <p:tav tm="0">
                                          <p:val>
                                            <p:strVal val="ppt_w"/>
                                          </p:val>
                                        </p:tav>
                                        <p:tav tm="100000">
                                          <p:val>
                                            <p:fltVal val="0"/>
                                          </p:val>
                                        </p:tav>
                                      </p:tavLst>
                                    </p:anim>
                                    <p:anim calcmode="lin" valueType="num">
                                      <p:cBhvr>
                                        <p:cTn id="170" dur="1000"/>
                                        <p:tgtEl>
                                          <p:spTgt spid="2">
                                            <p:graphicEl>
                                              <a:dgm id="{B66464C8-E986-418C-B13D-6D9F5BE694AD}"/>
                                            </p:graphicEl>
                                          </p:spTgt>
                                        </p:tgtEl>
                                        <p:attrNameLst>
                                          <p:attrName>ppt_h</p:attrName>
                                        </p:attrNameLst>
                                      </p:cBhvr>
                                      <p:tavLst>
                                        <p:tav tm="0">
                                          <p:val>
                                            <p:strVal val="ppt_h"/>
                                          </p:val>
                                        </p:tav>
                                        <p:tav tm="100000">
                                          <p:val>
                                            <p:fltVal val="0"/>
                                          </p:val>
                                        </p:tav>
                                      </p:tavLst>
                                    </p:anim>
                                    <p:anim calcmode="lin" valueType="num">
                                      <p:cBhvr>
                                        <p:cTn id="171" dur="1000"/>
                                        <p:tgtEl>
                                          <p:spTgt spid="2">
                                            <p:graphicEl>
                                              <a:dgm id="{B66464C8-E986-418C-B13D-6D9F5BE694AD}"/>
                                            </p:graphicEl>
                                          </p:spTgt>
                                        </p:tgtEl>
                                        <p:attrNameLst>
                                          <p:attrName>style.rotation</p:attrName>
                                        </p:attrNameLst>
                                      </p:cBhvr>
                                      <p:tavLst>
                                        <p:tav tm="0">
                                          <p:val>
                                            <p:fltVal val="0"/>
                                          </p:val>
                                        </p:tav>
                                        <p:tav tm="100000">
                                          <p:val>
                                            <p:fltVal val="90"/>
                                          </p:val>
                                        </p:tav>
                                      </p:tavLst>
                                    </p:anim>
                                    <p:animEffect transition="out" filter="fade">
                                      <p:cBhvr>
                                        <p:cTn id="172" dur="1000"/>
                                        <p:tgtEl>
                                          <p:spTgt spid="2">
                                            <p:graphicEl>
                                              <a:dgm id="{B66464C8-E986-418C-B13D-6D9F5BE694AD}"/>
                                            </p:graphicEl>
                                          </p:spTgt>
                                        </p:tgtEl>
                                      </p:cBhvr>
                                    </p:animEffect>
                                    <p:set>
                                      <p:cBhvr>
                                        <p:cTn id="173" dur="1" fill="hold">
                                          <p:stCondLst>
                                            <p:cond delay="999"/>
                                          </p:stCondLst>
                                        </p:cTn>
                                        <p:tgtEl>
                                          <p:spTgt spid="2">
                                            <p:graphicEl>
                                              <a:dgm id="{B66464C8-E986-418C-B13D-6D9F5BE694AD}"/>
                                            </p:graphicEl>
                                          </p:spTgt>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53" presetClass="entr" presetSubtype="16" fill="hold" nodeType="clickEffect">
                                  <p:stCondLst>
                                    <p:cond delay="0"/>
                                  </p:stCondLst>
                                  <p:childTnLst>
                                    <p:set>
                                      <p:cBhvr>
                                        <p:cTn id="177" dur="1" fill="hold">
                                          <p:stCondLst>
                                            <p:cond delay="0"/>
                                          </p:stCondLst>
                                        </p:cTn>
                                        <p:tgtEl>
                                          <p:spTgt spid="5"/>
                                        </p:tgtEl>
                                        <p:attrNameLst>
                                          <p:attrName>style.visibility</p:attrName>
                                        </p:attrNameLst>
                                      </p:cBhvr>
                                      <p:to>
                                        <p:strVal val="visible"/>
                                      </p:to>
                                    </p:set>
                                    <p:anim calcmode="lin" valueType="num">
                                      <p:cBhvr>
                                        <p:cTn id="178" dur="1000" fill="hold"/>
                                        <p:tgtEl>
                                          <p:spTgt spid="5"/>
                                        </p:tgtEl>
                                        <p:attrNameLst>
                                          <p:attrName>ppt_w</p:attrName>
                                        </p:attrNameLst>
                                      </p:cBhvr>
                                      <p:tavLst>
                                        <p:tav tm="0">
                                          <p:val>
                                            <p:fltVal val="0"/>
                                          </p:val>
                                        </p:tav>
                                        <p:tav tm="100000">
                                          <p:val>
                                            <p:strVal val="#ppt_w"/>
                                          </p:val>
                                        </p:tav>
                                      </p:tavLst>
                                    </p:anim>
                                    <p:anim calcmode="lin" valueType="num">
                                      <p:cBhvr>
                                        <p:cTn id="179" dur="1000" fill="hold"/>
                                        <p:tgtEl>
                                          <p:spTgt spid="5"/>
                                        </p:tgtEl>
                                        <p:attrNameLst>
                                          <p:attrName>ppt_h</p:attrName>
                                        </p:attrNameLst>
                                      </p:cBhvr>
                                      <p:tavLst>
                                        <p:tav tm="0">
                                          <p:val>
                                            <p:fltVal val="0"/>
                                          </p:val>
                                        </p:tav>
                                        <p:tav tm="100000">
                                          <p:val>
                                            <p:strVal val="#ppt_h"/>
                                          </p:val>
                                        </p:tav>
                                      </p:tavLst>
                                    </p:anim>
                                    <p:animEffect transition="in" filter="fade">
                                      <p:cBhvr>
                                        <p:cTn id="180" dur="1000"/>
                                        <p:tgtEl>
                                          <p:spTgt spid="5"/>
                                        </p:tgtEl>
                                      </p:cBhvr>
                                    </p:animEffect>
                                  </p:childTnLst>
                                </p:cTn>
                              </p:par>
                            </p:childTnLst>
                          </p:cTn>
                        </p:par>
                      </p:childTnLst>
                    </p:cTn>
                  </p:par>
                  <p:par>
                    <p:cTn id="181" fill="hold">
                      <p:stCondLst>
                        <p:cond delay="indefinite"/>
                      </p:stCondLst>
                      <p:childTnLst>
                        <p:par>
                          <p:cTn id="182" fill="hold">
                            <p:stCondLst>
                              <p:cond delay="0"/>
                            </p:stCondLst>
                            <p:childTnLst>
                              <p:par>
                                <p:cTn id="183" presetID="42" presetClass="entr" presetSubtype="0" fill="hold" nodeType="clickEffect">
                                  <p:stCondLst>
                                    <p:cond delay="0"/>
                                  </p:stCondLst>
                                  <p:childTnLst>
                                    <p:set>
                                      <p:cBhvr>
                                        <p:cTn id="184" dur="1" fill="hold">
                                          <p:stCondLst>
                                            <p:cond delay="0"/>
                                          </p:stCondLst>
                                        </p:cTn>
                                        <p:tgtEl>
                                          <p:spTgt spid="3"/>
                                        </p:tgtEl>
                                        <p:attrNameLst>
                                          <p:attrName>style.visibility</p:attrName>
                                        </p:attrNameLst>
                                      </p:cBhvr>
                                      <p:to>
                                        <p:strVal val="visible"/>
                                      </p:to>
                                    </p:set>
                                    <p:animEffect transition="in" filter="fade">
                                      <p:cBhvr>
                                        <p:cTn id="185" dur="1000"/>
                                        <p:tgtEl>
                                          <p:spTgt spid="3"/>
                                        </p:tgtEl>
                                      </p:cBhvr>
                                    </p:animEffect>
                                    <p:anim calcmode="lin" valueType="num">
                                      <p:cBhvr>
                                        <p:cTn id="186" dur="1000" fill="hold"/>
                                        <p:tgtEl>
                                          <p:spTgt spid="3"/>
                                        </p:tgtEl>
                                        <p:attrNameLst>
                                          <p:attrName>ppt_x</p:attrName>
                                        </p:attrNameLst>
                                      </p:cBhvr>
                                      <p:tavLst>
                                        <p:tav tm="0">
                                          <p:val>
                                            <p:strVal val="#ppt_x"/>
                                          </p:val>
                                        </p:tav>
                                        <p:tav tm="100000">
                                          <p:val>
                                            <p:strVal val="#ppt_x"/>
                                          </p:val>
                                        </p:tav>
                                      </p:tavLst>
                                    </p:anim>
                                    <p:anim calcmode="lin" valueType="num">
                                      <p:cBhvr>
                                        <p:cTn id="18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6" presetClass="entr" presetSubtype="16" fill="hold" nodeType="clickEffect">
                                  <p:stCondLst>
                                    <p:cond delay="0"/>
                                  </p:stCondLst>
                                  <p:childTnLst>
                                    <p:set>
                                      <p:cBhvr>
                                        <p:cTn id="191" dur="1" fill="hold">
                                          <p:stCondLst>
                                            <p:cond delay="0"/>
                                          </p:stCondLst>
                                        </p:cTn>
                                        <p:tgtEl>
                                          <p:spTgt spid="4"/>
                                        </p:tgtEl>
                                        <p:attrNameLst>
                                          <p:attrName>style.visibility</p:attrName>
                                        </p:attrNameLst>
                                      </p:cBhvr>
                                      <p:to>
                                        <p:strVal val="visible"/>
                                      </p:to>
                                    </p:set>
                                    <p:animEffect transition="in" filter="circle(in)">
                                      <p:cBhvr>
                                        <p:cTn id="192" dur="2000"/>
                                        <p:tgtEl>
                                          <p:spTgt spid="4"/>
                                        </p:tgtEl>
                                      </p:cBhvr>
                                    </p:animEffect>
                                  </p:childTnLst>
                                </p:cTn>
                              </p:par>
                            </p:childTnLst>
                          </p:cTn>
                        </p:par>
                      </p:childTnLst>
                    </p:cTn>
                  </p:par>
                  <p:par>
                    <p:cTn id="193" fill="hold">
                      <p:stCondLst>
                        <p:cond delay="indefinite"/>
                      </p:stCondLst>
                      <p:childTnLst>
                        <p:par>
                          <p:cTn id="194" fill="hold">
                            <p:stCondLst>
                              <p:cond delay="0"/>
                            </p:stCondLst>
                            <p:childTnLst>
                              <p:par>
                                <p:cTn id="195" presetID="6" presetClass="entr" presetSubtype="16" fill="hold" nodeType="clickEffect">
                                  <p:stCondLst>
                                    <p:cond delay="0"/>
                                  </p:stCondLst>
                                  <p:childTnLst>
                                    <p:set>
                                      <p:cBhvr>
                                        <p:cTn id="196" dur="1" fill="hold">
                                          <p:stCondLst>
                                            <p:cond delay="0"/>
                                          </p:stCondLst>
                                        </p:cTn>
                                        <p:tgtEl>
                                          <p:spTgt spid="8"/>
                                        </p:tgtEl>
                                        <p:attrNameLst>
                                          <p:attrName>style.visibility</p:attrName>
                                        </p:attrNameLst>
                                      </p:cBhvr>
                                      <p:to>
                                        <p:strVal val="visible"/>
                                      </p:to>
                                    </p:set>
                                    <p:animEffect transition="in" filter="circle(in)">
                                      <p:cBhvr>
                                        <p:cTn id="197" dur="2000"/>
                                        <p:tgtEl>
                                          <p:spTgt spid="8"/>
                                        </p:tgtEl>
                                      </p:cBhvr>
                                    </p:animEffect>
                                  </p:childTnLst>
                                </p:cTn>
                              </p:par>
                            </p:childTnLst>
                          </p:cTn>
                        </p:par>
                      </p:childTnLst>
                    </p:cTn>
                  </p:par>
                  <p:par>
                    <p:cTn id="198" fill="hold">
                      <p:stCondLst>
                        <p:cond delay="indefinite"/>
                      </p:stCondLst>
                      <p:childTnLst>
                        <p:par>
                          <p:cTn id="199" fill="hold">
                            <p:stCondLst>
                              <p:cond delay="0"/>
                            </p:stCondLst>
                            <p:childTnLst>
                              <p:par>
                                <p:cTn id="200" presetID="6" presetClass="entr" presetSubtype="16" fill="hold" nodeType="clickEffect">
                                  <p:stCondLst>
                                    <p:cond delay="0"/>
                                  </p:stCondLst>
                                  <p:childTnLst>
                                    <p:set>
                                      <p:cBhvr>
                                        <p:cTn id="201" dur="1" fill="hold">
                                          <p:stCondLst>
                                            <p:cond delay="0"/>
                                          </p:stCondLst>
                                        </p:cTn>
                                        <p:tgtEl>
                                          <p:spTgt spid="10"/>
                                        </p:tgtEl>
                                        <p:attrNameLst>
                                          <p:attrName>style.visibility</p:attrName>
                                        </p:attrNameLst>
                                      </p:cBhvr>
                                      <p:to>
                                        <p:strVal val="visible"/>
                                      </p:to>
                                    </p:set>
                                    <p:animEffect transition="in" filter="circle(in)">
                                      <p:cBhvr>
                                        <p:cTn id="202" dur="2000"/>
                                        <p:tgtEl>
                                          <p:spTgt spid="10"/>
                                        </p:tgtEl>
                                      </p:cBhvr>
                                    </p:animEffect>
                                  </p:childTnLst>
                                </p:cTn>
                              </p:par>
                            </p:childTnLst>
                          </p:cTn>
                        </p:par>
                      </p:childTnLst>
                    </p:cTn>
                  </p:par>
                  <p:par>
                    <p:cTn id="203" fill="hold">
                      <p:stCondLst>
                        <p:cond delay="indefinite"/>
                      </p:stCondLst>
                      <p:childTnLst>
                        <p:par>
                          <p:cTn id="204" fill="hold">
                            <p:stCondLst>
                              <p:cond delay="0"/>
                            </p:stCondLst>
                            <p:childTnLst>
                              <p:par>
                                <p:cTn id="205" presetID="6" presetClass="entr" presetSubtype="16" fill="hold" nodeType="clickEffect">
                                  <p:stCondLst>
                                    <p:cond delay="0"/>
                                  </p:stCondLst>
                                  <p:childTnLst>
                                    <p:set>
                                      <p:cBhvr>
                                        <p:cTn id="206" dur="1" fill="hold">
                                          <p:stCondLst>
                                            <p:cond delay="0"/>
                                          </p:stCondLst>
                                        </p:cTn>
                                        <p:tgtEl>
                                          <p:spTgt spid="13"/>
                                        </p:tgtEl>
                                        <p:attrNameLst>
                                          <p:attrName>style.visibility</p:attrName>
                                        </p:attrNameLst>
                                      </p:cBhvr>
                                      <p:to>
                                        <p:strVal val="visible"/>
                                      </p:to>
                                    </p:set>
                                    <p:animEffect transition="in" filter="circle(in)">
                                      <p:cBhvr>
                                        <p:cTn id="207" dur="2000"/>
                                        <p:tgtEl>
                                          <p:spTgt spid="13"/>
                                        </p:tgtEl>
                                      </p:cBhvr>
                                    </p:animEffect>
                                  </p:childTnLst>
                                </p:cTn>
                              </p:par>
                            </p:childTnLst>
                          </p:cTn>
                        </p:par>
                      </p:childTnLst>
                    </p:cTn>
                  </p:par>
                  <p:par>
                    <p:cTn id="208" fill="hold">
                      <p:stCondLst>
                        <p:cond delay="indefinite"/>
                      </p:stCondLst>
                      <p:childTnLst>
                        <p:par>
                          <p:cTn id="209" fill="hold">
                            <p:stCondLst>
                              <p:cond delay="0"/>
                            </p:stCondLst>
                            <p:childTnLst>
                              <p:par>
                                <p:cTn id="210" presetID="6" presetClass="entr" presetSubtype="16" fill="hold" nodeType="clickEffect">
                                  <p:stCondLst>
                                    <p:cond delay="0"/>
                                  </p:stCondLst>
                                  <p:childTnLst>
                                    <p:set>
                                      <p:cBhvr>
                                        <p:cTn id="211" dur="1" fill="hold">
                                          <p:stCondLst>
                                            <p:cond delay="0"/>
                                          </p:stCondLst>
                                        </p:cTn>
                                        <p:tgtEl>
                                          <p:spTgt spid="15"/>
                                        </p:tgtEl>
                                        <p:attrNameLst>
                                          <p:attrName>style.visibility</p:attrName>
                                        </p:attrNameLst>
                                      </p:cBhvr>
                                      <p:to>
                                        <p:strVal val="visible"/>
                                      </p:to>
                                    </p:set>
                                    <p:animEffect transition="in" filter="circle(in)">
                                      <p:cBhvr>
                                        <p:cTn id="2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Graphic spid="2" grpId="1">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A28D0659-4893-477B-932D-8B21FF2F0BD7}"/>
              </a:ext>
            </a:extLst>
          </p:cNvPr>
          <p:cNvGraphicFramePr/>
          <p:nvPr>
            <p:extLst>
              <p:ext uri="{D42A27DB-BD31-4B8C-83A1-F6EECF244321}">
                <p14:modId xmlns="" xmlns:p14="http://schemas.microsoft.com/office/powerpoint/2010/main" val="44229513"/>
              </p:ext>
            </p:extLst>
          </p:nvPr>
        </p:nvGraphicFramePr>
        <p:xfrm>
          <a:off x="704849" y="95250"/>
          <a:ext cx="8619904" cy="5086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106330" y="5314951"/>
            <a:ext cx="9888279" cy="1883292"/>
          </a:xfrm>
          <a:prstGeom prst="rect">
            <a:avLst/>
          </a:prstGeom>
          <a:ln w="3175" cap="sq" cmpd="thickThin">
            <a:solidFill>
              <a:srgbClr val="000000"/>
            </a:solidFill>
            <a:prstDash val="solid"/>
            <a:miter lim="800000"/>
          </a:ln>
          <a:effectLst>
            <a:innerShdw blurRad="76200">
              <a:srgbClr val="000000"/>
            </a:innerShdw>
          </a:effectLst>
        </p:spPr>
      </p:pic>
      <p:cxnSp>
        <p:nvCxnSpPr>
          <p:cNvPr id="5" name="Straight Connector 4"/>
          <p:cNvCxnSpPr/>
          <p:nvPr/>
        </p:nvCxnSpPr>
        <p:spPr>
          <a:xfrm>
            <a:off x="765544" y="5864530"/>
            <a:ext cx="20839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180521" y="5864530"/>
            <a:ext cx="10419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53878" y="6256597"/>
            <a:ext cx="83217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5544" y="6686781"/>
            <a:ext cx="59117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5544" y="7090818"/>
            <a:ext cx="16267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871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D8286C9C-07C3-495C-91BE-ED65708D8062}"/>
                                            </p:graphicEl>
                                          </p:spTgt>
                                        </p:tgtEl>
                                        <p:attrNameLst>
                                          <p:attrName>style.visibility</p:attrName>
                                        </p:attrNameLst>
                                      </p:cBhvr>
                                      <p:to>
                                        <p:strVal val="visible"/>
                                      </p:to>
                                    </p:set>
                                    <p:anim calcmode="lin" valueType="num">
                                      <p:cBhvr>
                                        <p:cTn id="7" dur="1000" fill="hold"/>
                                        <p:tgtEl>
                                          <p:spTgt spid="4">
                                            <p:graphicEl>
                                              <a:dgm id="{D8286C9C-07C3-495C-91BE-ED65708D8062}"/>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D8286C9C-07C3-495C-91BE-ED65708D8062}"/>
                                            </p:graphicEl>
                                          </p:spTgt>
                                        </p:tgtEl>
                                        <p:attrNameLst>
                                          <p:attrName>ppt_h</p:attrName>
                                        </p:attrNameLst>
                                      </p:cBhvr>
                                      <p:tavLst>
                                        <p:tav tm="0">
                                          <p:val>
                                            <p:fltVal val="0"/>
                                          </p:val>
                                        </p:tav>
                                        <p:tav tm="100000">
                                          <p:val>
                                            <p:strVal val="#ppt_h"/>
                                          </p:val>
                                        </p:tav>
                                      </p:tavLst>
                                    </p:anim>
                                    <p:animEffect transition="in" filter="fade">
                                      <p:cBhvr>
                                        <p:cTn id="9" dur="1000"/>
                                        <p:tgtEl>
                                          <p:spTgt spid="4">
                                            <p:graphicEl>
                                              <a:dgm id="{D8286C9C-07C3-495C-91BE-ED65708D8062}"/>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086BE3C4-DD32-4155-B0F1-7E3B7694741E}"/>
                                            </p:graphicEl>
                                          </p:spTgt>
                                        </p:tgtEl>
                                        <p:attrNameLst>
                                          <p:attrName>style.visibility</p:attrName>
                                        </p:attrNameLst>
                                      </p:cBhvr>
                                      <p:to>
                                        <p:strVal val="visible"/>
                                      </p:to>
                                    </p:set>
                                    <p:anim calcmode="lin" valueType="num">
                                      <p:cBhvr>
                                        <p:cTn id="14" dur="1000" fill="hold"/>
                                        <p:tgtEl>
                                          <p:spTgt spid="4">
                                            <p:graphicEl>
                                              <a:dgm id="{086BE3C4-DD32-4155-B0F1-7E3B7694741E}"/>
                                            </p:graphicEl>
                                          </p:spTgt>
                                        </p:tgtEl>
                                        <p:attrNameLst>
                                          <p:attrName>ppt_w</p:attrName>
                                        </p:attrNameLst>
                                      </p:cBhvr>
                                      <p:tavLst>
                                        <p:tav tm="0">
                                          <p:val>
                                            <p:fltVal val="0"/>
                                          </p:val>
                                        </p:tav>
                                        <p:tav tm="100000">
                                          <p:val>
                                            <p:strVal val="#ppt_w"/>
                                          </p:val>
                                        </p:tav>
                                      </p:tavLst>
                                    </p:anim>
                                    <p:anim calcmode="lin" valueType="num">
                                      <p:cBhvr>
                                        <p:cTn id="15" dur="1000" fill="hold"/>
                                        <p:tgtEl>
                                          <p:spTgt spid="4">
                                            <p:graphicEl>
                                              <a:dgm id="{086BE3C4-DD32-4155-B0F1-7E3B7694741E}"/>
                                            </p:graphicEl>
                                          </p:spTgt>
                                        </p:tgtEl>
                                        <p:attrNameLst>
                                          <p:attrName>ppt_h</p:attrName>
                                        </p:attrNameLst>
                                      </p:cBhvr>
                                      <p:tavLst>
                                        <p:tav tm="0">
                                          <p:val>
                                            <p:fltVal val="0"/>
                                          </p:val>
                                        </p:tav>
                                        <p:tav tm="100000">
                                          <p:val>
                                            <p:strVal val="#ppt_h"/>
                                          </p:val>
                                        </p:tav>
                                      </p:tavLst>
                                    </p:anim>
                                    <p:animEffect transition="in" filter="fade">
                                      <p:cBhvr>
                                        <p:cTn id="16" dur="1000"/>
                                        <p:tgtEl>
                                          <p:spTgt spid="4">
                                            <p:graphicEl>
                                              <a:dgm id="{086BE3C4-DD32-4155-B0F1-7E3B7694741E}"/>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
                                            <p:graphicEl>
                                              <a:dgm id="{00723188-BE77-49AA-B3A7-7916DB06DE3E}"/>
                                            </p:graphicEl>
                                          </p:spTgt>
                                        </p:tgtEl>
                                        <p:attrNameLst>
                                          <p:attrName>style.visibility</p:attrName>
                                        </p:attrNameLst>
                                      </p:cBhvr>
                                      <p:to>
                                        <p:strVal val="visible"/>
                                      </p:to>
                                    </p:set>
                                    <p:anim calcmode="lin" valueType="num">
                                      <p:cBhvr>
                                        <p:cTn id="19" dur="1000" fill="hold"/>
                                        <p:tgtEl>
                                          <p:spTgt spid="4">
                                            <p:graphicEl>
                                              <a:dgm id="{00723188-BE77-49AA-B3A7-7916DB06DE3E}"/>
                                            </p:graphicEl>
                                          </p:spTgt>
                                        </p:tgtEl>
                                        <p:attrNameLst>
                                          <p:attrName>ppt_w</p:attrName>
                                        </p:attrNameLst>
                                      </p:cBhvr>
                                      <p:tavLst>
                                        <p:tav tm="0">
                                          <p:val>
                                            <p:fltVal val="0"/>
                                          </p:val>
                                        </p:tav>
                                        <p:tav tm="100000">
                                          <p:val>
                                            <p:strVal val="#ppt_w"/>
                                          </p:val>
                                        </p:tav>
                                      </p:tavLst>
                                    </p:anim>
                                    <p:anim calcmode="lin" valueType="num">
                                      <p:cBhvr>
                                        <p:cTn id="20" dur="1000" fill="hold"/>
                                        <p:tgtEl>
                                          <p:spTgt spid="4">
                                            <p:graphicEl>
                                              <a:dgm id="{00723188-BE77-49AA-B3A7-7916DB06DE3E}"/>
                                            </p:graphicEl>
                                          </p:spTgt>
                                        </p:tgtEl>
                                        <p:attrNameLst>
                                          <p:attrName>ppt_h</p:attrName>
                                        </p:attrNameLst>
                                      </p:cBhvr>
                                      <p:tavLst>
                                        <p:tav tm="0">
                                          <p:val>
                                            <p:fltVal val="0"/>
                                          </p:val>
                                        </p:tav>
                                        <p:tav tm="100000">
                                          <p:val>
                                            <p:strVal val="#ppt_h"/>
                                          </p:val>
                                        </p:tav>
                                      </p:tavLst>
                                    </p:anim>
                                    <p:animEffect transition="in" filter="fade">
                                      <p:cBhvr>
                                        <p:cTn id="21" dur="1000"/>
                                        <p:tgtEl>
                                          <p:spTgt spid="4">
                                            <p:graphicEl>
                                              <a:dgm id="{00723188-BE77-49AA-B3A7-7916DB06DE3E}"/>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graphicEl>
                                              <a:dgm id="{12EB2BA7-E585-45F7-B00B-002164F466F5}"/>
                                            </p:graphicEl>
                                          </p:spTgt>
                                        </p:tgtEl>
                                        <p:attrNameLst>
                                          <p:attrName>style.visibility</p:attrName>
                                        </p:attrNameLst>
                                      </p:cBhvr>
                                      <p:to>
                                        <p:strVal val="visible"/>
                                      </p:to>
                                    </p:set>
                                    <p:anim calcmode="lin" valueType="num">
                                      <p:cBhvr>
                                        <p:cTn id="26" dur="1000" fill="hold"/>
                                        <p:tgtEl>
                                          <p:spTgt spid="4">
                                            <p:graphicEl>
                                              <a:dgm id="{12EB2BA7-E585-45F7-B00B-002164F466F5}"/>
                                            </p:graphicEl>
                                          </p:spTgt>
                                        </p:tgtEl>
                                        <p:attrNameLst>
                                          <p:attrName>ppt_w</p:attrName>
                                        </p:attrNameLst>
                                      </p:cBhvr>
                                      <p:tavLst>
                                        <p:tav tm="0">
                                          <p:val>
                                            <p:fltVal val="0"/>
                                          </p:val>
                                        </p:tav>
                                        <p:tav tm="100000">
                                          <p:val>
                                            <p:strVal val="#ppt_w"/>
                                          </p:val>
                                        </p:tav>
                                      </p:tavLst>
                                    </p:anim>
                                    <p:anim calcmode="lin" valueType="num">
                                      <p:cBhvr>
                                        <p:cTn id="27" dur="1000" fill="hold"/>
                                        <p:tgtEl>
                                          <p:spTgt spid="4">
                                            <p:graphicEl>
                                              <a:dgm id="{12EB2BA7-E585-45F7-B00B-002164F466F5}"/>
                                            </p:graphicEl>
                                          </p:spTgt>
                                        </p:tgtEl>
                                        <p:attrNameLst>
                                          <p:attrName>ppt_h</p:attrName>
                                        </p:attrNameLst>
                                      </p:cBhvr>
                                      <p:tavLst>
                                        <p:tav tm="0">
                                          <p:val>
                                            <p:fltVal val="0"/>
                                          </p:val>
                                        </p:tav>
                                        <p:tav tm="100000">
                                          <p:val>
                                            <p:strVal val="#ppt_h"/>
                                          </p:val>
                                        </p:tav>
                                      </p:tavLst>
                                    </p:anim>
                                    <p:animEffect transition="in" filter="fade">
                                      <p:cBhvr>
                                        <p:cTn id="28" dur="1000"/>
                                        <p:tgtEl>
                                          <p:spTgt spid="4">
                                            <p:graphicEl>
                                              <a:dgm id="{12EB2BA7-E585-45F7-B00B-002164F466F5}"/>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
                                            <p:graphicEl>
                                              <a:dgm id="{065D78E1-C9D8-45A5-8F4A-9A92AC93CEAD}"/>
                                            </p:graphicEl>
                                          </p:spTgt>
                                        </p:tgtEl>
                                        <p:attrNameLst>
                                          <p:attrName>style.visibility</p:attrName>
                                        </p:attrNameLst>
                                      </p:cBhvr>
                                      <p:to>
                                        <p:strVal val="visible"/>
                                      </p:to>
                                    </p:set>
                                    <p:anim calcmode="lin" valueType="num">
                                      <p:cBhvr>
                                        <p:cTn id="31" dur="1000" fill="hold"/>
                                        <p:tgtEl>
                                          <p:spTgt spid="4">
                                            <p:graphicEl>
                                              <a:dgm id="{065D78E1-C9D8-45A5-8F4A-9A92AC93CEAD}"/>
                                            </p:graphicEl>
                                          </p:spTgt>
                                        </p:tgtEl>
                                        <p:attrNameLst>
                                          <p:attrName>ppt_w</p:attrName>
                                        </p:attrNameLst>
                                      </p:cBhvr>
                                      <p:tavLst>
                                        <p:tav tm="0">
                                          <p:val>
                                            <p:fltVal val="0"/>
                                          </p:val>
                                        </p:tav>
                                        <p:tav tm="100000">
                                          <p:val>
                                            <p:strVal val="#ppt_w"/>
                                          </p:val>
                                        </p:tav>
                                      </p:tavLst>
                                    </p:anim>
                                    <p:anim calcmode="lin" valueType="num">
                                      <p:cBhvr>
                                        <p:cTn id="32" dur="1000" fill="hold"/>
                                        <p:tgtEl>
                                          <p:spTgt spid="4">
                                            <p:graphicEl>
                                              <a:dgm id="{065D78E1-C9D8-45A5-8F4A-9A92AC93CEAD}"/>
                                            </p:graphicEl>
                                          </p:spTgt>
                                        </p:tgtEl>
                                        <p:attrNameLst>
                                          <p:attrName>ppt_h</p:attrName>
                                        </p:attrNameLst>
                                      </p:cBhvr>
                                      <p:tavLst>
                                        <p:tav tm="0">
                                          <p:val>
                                            <p:fltVal val="0"/>
                                          </p:val>
                                        </p:tav>
                                        <p:tav tm="100000">
                                          <p:val>
                                            <p:strVal val="#ppt_h"/>
                                          </p:val>
                                        </p:tav>
                                      </p:tavLst>
                                    </p:anim>
                                    <p:animEffect transition="in" filter="fade">
                                      <p:cBhvr>
                                        <p:cTn id="33" dur="1000"/>
                                        <p:tgtEl>
                                          <p:spTgt spid="4">
                                            <p:graphicEl>
                                              <a:dgm id="{065D78E1-C9D8-45A5-8F4A-9A92AC93CEAD}"/>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
                                            <p:graphicEl>
                                              <a:dgm id="{CB71106A-C230-4B57-B99E-F12DDF0AC359}"/>
                                            </p:graphicEl>
                                          </p:spTgt>
                                        </p:tgtEl>
                                        <p:attrNameLst>
                                          <p:attrName>style.visibility</p:attrName>
                                        </p:attrNameLst>
                                      </p:cBhvr>
                                      <p:to>
                                        <p:strVal val="visible"/>
                                      </p:to>
                                    </p:set>
                                    <p:anim calcmode="lin" valueType="num">
                                      <p:cBhvr>
                                        <p:cTn id="38" dur="1000" fill="hold"/>
                                        <p:tgtEl>
                                          <p:spTgt spid="4">
                                            <p:graphicEl>
                                              <a:dgm id="{CB71106A-C230-4B57-B99E-F12DDF0AC359}"/>
                                            </p:graphicEl>
                                          </p:spTgt>
                                        </p:tgtEl>
                                        <p:attrNameLst>
                                          <p:attrName>ppt_w</p:attrName>
                                        </p:attrNameLst>
                                      </p:cBhvr>
                                      <p:tavLst>
                                        <p:tav tm="0">
                                          <p:val>
                                            <p:fltVal val="0"/>
                                          </p:val>
                                        </p:tav>
                                        <p:tav tm="100000">
                                          <p:val>
                                            <p:strVal val="#ppt_w"/>
                                          </p:val>
                                        </p:tav>
                                      </p:tavLst>
                                    </p:anim>
                                    <p:anim calcmode="lin" valueType="num">
                                      <p:cBhvr>
                                        <p:cTn id="39" dur="1000" fill="hold"/>
                                        <p:tgtEl>
                                          <p:spTgt spid="4">
                                            <p:graphicEl>
                                              <a:dgm id="{CB71106A-C230-4B57-B99E-F12DDF0AC359}"/>
                                            </p:graphicEl>
                                          </p:spTgt>
                                        </p:tgtEl>
                                        <p:attrNameLst>
                                          <p:attrName>ppt_h</p:attrName>
                                        </p:attrNameLst>
                                      </p:cBhvr>
                                      <p:tavLst>
                                        <p:tav tm="0">
                                          <p:val>
                                            <p:fltVal val="0"/>
                                          </p:val>
                                        </p:tav>
                                        <p:tav tm="100000">
                                          <p:val>
                                            <p:strVal val="#ppt_h"/>
                                          </p:val>
                                        </p:tav>
                                      </p:tavLst>
                                    </p:anim>
                                    <p:animEffect transition="in" filter="fade">
                                      <p:cBhvr>
                                        <p:cTn id="40" dur="1000"/>
                                        <p:tgtEl>
                                          <p:spTgt spid="4">
                                            <p:graphicEl>
                                              <a:dgm id="{CB71106A-C230-4B57-B99E-F12DDF0AC359}"/>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
                                            <p:graphicEl>
                                              <a:dgm id="{CD9324F0-650D-4FD7-96EE-09B501D3F9B3}"/>
                                            </p:graphicEl>
                                          </p:spTgt>
                                        </p:tgtEl>
                                        <p:attrNameLst>
                                          <p:attrName>style.visibility</p:attrName>
                                        </p:attrNameLst>
                                      </p:cBhvr>
                                      <p:to>
                                        <p:strVal val="visible"/>
                                      </p:to>
                                    </p:set>
                                    <p:anim calcmode="lin" valueType="num">
                                      <p:cBhvr>
                                        <p:cTn id="43" dur="1000" fill="hold"/>
                                        <p:tgtEl>
                                          <p:spTgt spid="4">
                                            <p:graphicEl>
                                              <a:dgm id="{CD9324F0-650D-4FD7-96EE-09B501D3F9B3}"/>
                                            </p:graphicEl>
                                          </p:spTgt>
                                        </p:tgtEl>
                                        <p:attrNameLst>
                                          <p:attrName>ppt_w</p:attrName>
                                        </p:attrNameLst>
                                      </p:cBhvr>
                                      <p:tavLst>
                                        <p:tav tm="0">
                                          <p:val>
                                            <p:fltVal val="0"/>
                                          </p:val>
                                        </p:tav>
                                        <p:tav tm="100000">
                                          <p:val>
                                            <p:strVal val="#ppt_w"/>
                                          </p:val>
                                        </p:tav>
                                      </p:tavLst>
                                    </p:anim>
                                    <p:anim calcmode="lin" valueType="num">
                                      <p:cBhvr>
                                        <p:cTn id="44" dur="1000" fill="hold"/>
                                        <p:tgtEl>
                                          <p:spTgt spid="4">
                                            <p:graphicEl>
                                              <a:dgm id="{CD9324F0-650D-4FD7-96EE-09B501D3F9B3}"/>
                                            </p:graphicEl>
                                          </p:spTgt>
                                        </p:tgtEl>
                                        <p:attrNameLst>
                                          <p:attrName>ppt_h</p:attrName>
                                        </p:attrNameLst>
                                      </p:cBhvr>
                                      <p:tavLst>
                                        <p:tav tm="0">
                                          <p:val>
                                            <p:fltVal val="0"/>
                                          </p:val>
                                        </p:tav>
                                        <p:tav tm="100000">
                                          <p:val>
                                            <p:strVal val="#ppt_h"/>
                                          </p:val>
                                        </p:tav>
                                      </p:tavLst>
                                    </p:anim>
                                    <p:animEffect transition="in" filter="fade">
                                      <p:cBhvr>
                                        <p:cTn id="45" dur="1000"/>
                                        <p:tgtEl>
                                          <p:spTgt spid="4">
                                            <p:graphicEl>
                                              <a:dgm id="{CD9324F0-650D-4FD7-96EE-09B501D3F9B3}"/>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
                                            <p:graphicEl>
                                              <a:dgm id="{B7BC8858-6C85-4B07-804F-11CEF38799D8}"/>
                                            </p:graphicEl>
                                          </p:spTgt>
                                        </p:tgtEl>
                                        <p:attrNameLst>
                                          <p:attrName>style.visibility</p:attrName>
                                        </p:attrNameLst>
                                      </p:cBhvr>
                                      <p:to>
                                        <p:strVal val="visible"/>
                                      </p:to>
                                    </p:set>
                                    <p:anim calcmode="lin" valueType="num">
                                      <p:cBhvr>
                                        <p:cTn id="50" dur="1000" fill="hold"/>
                                        <p:tgtEl>
                                          <p:spTgt spid="4">
                                            <p:graphicEl>
                                              <a:dgm id="{B7BC8858-6C85-4B07-804F-11CEF38799D8}"/>
                                            </p:graphicEl>
                                          </p:spTgt>
                                        </p:tgtEl>
                                        <p:attrNameLst>
                                          <p:attrName>ppt_w</p:attrName>
                                        </p:attrNameLst>
                                      </p:cBhvr>
                                      <p:tavLst>
                                        <p:tav tm="0">
                                          <p:val>
                                            <p:fltVal val="0"/>
                                          </p:val>
                                        </p:tav>
                                        <p:tav tm="100000">
                                          <p:val>
                                            <p:strVal val="#ppt_w"/>
                                          </p:val>
                                        </p:tav>
                                      </p:tavLst>
                                    </p:anim>
                                    <p:anim calcmode="lin" valueType="num">
                                      <p:cBhvr>
                                        <p:cTn id="51" dur="1000" fill="hold"/>
                                        <p:tgtEl>
                                          <p:spTgt spid="4">
                                            <p:graphicEl>
                                              <a:dgm id="{B7BC8858-6C85-4B07-804F-11CEF38799D8}"/>
                                            </p:graphicEl>
                                          </p:spTgt>
                                        </p:tgtEl>
                                        <p:attrNameLst>
                                          <p:attrName>ppt_h</p:attrName>
                                        </p:attrNameLst>
                                      </p:cBhvr>
                                      <p:tavLst>
                                        <p:tav tm="0">
                                          <p:val>
                                            <p:fltVal val="0"/>
                                          </p:val>
                                        </p:tav>
                                        <p:tav tm="100000">
                                          <p:val>
                                            <p:strVal val="#ppt_h"/>
                                          </p:val>
                                        </p:tav>
                                      </p:tavLst>
                                    </p:anim>
                                    <p:animEffect transition="in" filter="fade">
                                      <p:cBhvr>
                                        <p:cTn id="52" dur="1000"/>
                                        <p:tgtEl>
                                          <p:spTgt spid="4">
                                            <p:graphicEl>
                                              <a:dgm id="{B7BC8858-6C85-4B07-804F-11CEF38799D8}"/>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
                                            <p:graphicEl>
                                              <a:dgm id="{4C842924-5CFA-4FCA-B934-359ADA31AA90}"/>
                                            </p:graphicEl>
                                          </p:spTgt>
                                        </p:tgtEl>
                                        <p:attrNameLst>
                                          <p:attrName>style.visibility</p:attrName>
                                        </p:attrNameLst>
                                      </p:cBhvr>
                                      <p:to>
                                        <p:strVal val="visible"/>
                                      </p:to>
                                    </p:set>
                                    <p:anim calcmode="lin" valueType="num">
                                      <p:cBhvr>
                                        <p:cTn id="55" dur="1000" fill="hold"/>
                                        <p:tgtEl>
                                          <p:spTgt spid="4">
                                            <p:graphicEl>
                                              <a:dgm id="{4C842924-5CFA-4FCA-B934-359ADA31AA90}"/>
                                            </p:graphicEl>
                                          </p:spTgt>
                                        </p:tgtEl>
                                        <p:attrNameLst>
                                          <p:attrName>ppt_w</p:attrName>
                                        </p:attrNameLst>
                                      </p:cBhvr>
                                      <p:tavLst>
                                        <p:tav tm="0">
                                          <p:val>
                                            <p:fltVal val="0"/>
                                          </p:val>
                                        </p:tav>
                                        <p:tav tm="100000">
                                          <p:val>
                                            <p:strVal val="#ppt_w"/>
                                          </p:val>
                                        </p:tav>
                                      </p:tavLst>
                                    </p:anim>
                                    <p:anim calcmode="lin" valueType="num">
                                      <p:cBhvr>
                                        <p:cTn id="56" dur="1000" fill="hold"/>
                                        <p:tgtEl>
                                          <p:spTgt spid="4">
                                            <p:graphicEl>
                                              <a:dgm id="{4C842924-5CFA-4FCA-B934-359ADA31AA90}"/>
                                            </p:graphicEl>
                                          </p:spTgt>
                                        </p:tgtEl>
                                        <p:attrNameLst>
                                          <p:attrName>ppt_h</p:attrName>
                                        </p:attrNameLst>
                                      </p:cBhvr>
                                      <p:tavLst>
                                        <p:tav tm="0">
                                          <p:val>
                                            <p:fltVal val="0"/>
                                          </p:val>
                                        </p:tav>
                                        <p:tav tm="100000">
                                          <p:val>
                                            <p:strVal val="#ppt_h"/>
                                          </p:val>
                                        </p:tav>
                                      </p:tavLst>
                                    </p:anim>
                                    <p:animEffect transition="in" filter="fade">
                                      <p:cBhvr>
                                        <p:cTn id="57" dur="1000"/>
                                        <p:tgtEl>
                                          <p:spTgt spid="4">
                                            <p:graphicEl>
                                              <a:dgm id="{4C842924-5CFA-4FCA-B934-359ADA31AA90}"/>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4">
                                            <p:graphicEl>
                                              <a:dgm id="{64B9FD36-B525-418B-A136-BF600836A0F5}"/>
                                            </p:graphicEl>
                                          </p:spTgt>
                                        </p:tgtEl>
                                        <p:attrNameLst>
                                          <p:attrName>style.visibility</p:attrName>
                                        </p:attrNameLst>
                                      </p:cBhvr>
                                      <p:to>
                                        <p:strVal val="visible"/>
                                      </p:to>
                                    </p:set>
                                    <p:anim calcmode="lin" valueType="num">
                                      <p:cBhvr>
                                        <p:cTn id="62" dur="1000" fill="hold"/>
                                        <p:tgtEl>
                                          <p:spTgt spid="4">
                                            <p:graphicEl>
                                              <a:dgm id="{64B9FD36-B525-418B-A136-BF600836A0F5}"/>
                                            </p:graphicEl>
                                          </p:spTgt>
                                        </p:tgtEl>
                                        <p:attrNameLst>
                                          <p:attrName>ppt_w</p:attrName>
                                        </p:attrNameLst>
                                      </p:cBhvr>
                                      <p:tavLst>
                                        <p:tav tm="0">
                                          <p:val>
                                            <p:fltVal val="0"/>
                                          </p:val>
                                        </p:tav>
                                        <p:tav tm="100000">
                                          <p:val>
                                            <p:strVal val="#ppt_w"/>
                                          </p:val>
                                        </p:tav>
                                      </p:tavLst>
                                    </p:anim>
                                    <p:anim calcmode="lin" valueType="num">
                                      <p:cBhvr>
                                        <p:cTn id="63" dur="1000" fill="hold"/>
                                        <p:tgtEl>
                                          <p:spTgt spid="4">
                                            <p:graphicEl>
                                              <a:dgm id="{64B9FD36-B525-418B-A136-BF600836A0F5}"/>
                                            </p:graphicEl>
                                          </p:spTgt>
                                        </p:tgtEl>
                                        <p:attrNameLst>
                                          <p:attrName>ppt_h</p:attrName>
                                        </p:attrNameLst>
                                      </p:cBhvr>
                                      <p:tavLst>
                                        <p:tav tm="0">
                                          <p:val>
                                            <p:fltVal val="0"/>
                                          </p:val>
                                        </p:tav>
                                        <p:tav tm="100000">
                                          <p:val>
                                            <p:strVal val="#ppt_h"/>
                                          </p:val>
                                        </p:tav>
                                      </p:tavLst>
                                    </p:anim>
                                    <p:animEffect transition="in" filter="fade">
                                      <p:cBhvr>
                                        <p:cTn id="64" dur="1000"/>
                                        <p:tgtEl>
                                          <p:spTgt spid="4">
                                            <p:graphicEl>
                                              <a:dgm id="{64B9FD36-B525-418B-A136-BF600836A0F5}"/>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
                                            <p:graphicEl>
                                              <a:dgm id="{4C0FBCE8-7E83-4F96-8436-40B151573834}"/>
                                            </p:graphicEl>
                                          </p:spTgt>
                                        </p:tgtEl>
                                        <p:attrNameLst>
                                          <p:attrName>style.visibility</p:attrName>
                                        </p:attrNameLst>
                                      </p:cBhvr>
                                      <p:to>
                                        <p:strVal val="visible"/>
                                      </p:to>
                                    </p:set>
                                    <p:anim calcmode="lin" valueType="num">
                                      <p:cBhvr>
                                        <p:cTn id="67" dur="1000" fill="hold"/>
                                        <p:tgtEl>
                                          <p:spTgt spid="4">
                                            <p:graphicEl>
                                              <a:dgm id="{4C0FBCE8-7E83-4F96-8436-40B151573834}"/>
                                            </p:graphicEl>
                                          </p:spTgt>
                                        </p:tgtEl>
                                        <p:attrNameLst>
                                          <p:attrName>ppt_w</p:attrName>
                                        </p:attrNameLst>
                                      </p:cBhvr>
                                      <p:tavLst>
                                        <p:tav tm="0">
                                          <p:val>
                                            <p:fltVal val="0"/>
                                          </p:val>
                                        </p:tav>
                                        <p:tav tm="100000">
                                          <p:val>
                                            <p:strVal val="#ppt_w"/>
                                          </p:val>
                                        </p:tav>
                                      </p:tavLst>
                                    </p:anim>
                                    <p:anim calcmode="lin" valueType="num">
                                      <p:cBhvr>
                                        <p:cTn id="68" dur="1000" fill="hold"/>
                                        <p:tgtEl>
                                          <p:spTgt spid="4">
                                            <p:graphicEl>
                                              <a:dgm id="{4C0FBCE8-7E83-4F96-8436-40B151573834}"/>
                                            </p:graphicEl>
                                          </p:spTgt>
                                        </p:tgtEl>
                                        <p:attrNameLst>
                                          <p:attrName>ppt_h</p:attrName>
                                        </p:attrNameLst>
                                      </p:cBhvr>
                                      <p:tavLst>
                                        <p:tav tm="0">
                                          <p:val>
                                            <p:fltVal val="0"/>
                                          </p:val>
                                        </p:tav>
                                        <p:tav tm="100000">
                                          <p:val>
                                            <p:strVal val="#ppt_h"/>
                                          </p:val>
                                        </p:tav>
                                      </p:tavLst>
                                    </p:anim>
                                    <p:animEffect transition="in" filter="fade">
                                      <p:cBhvr>
                                        <p:cTn id="69" dur="1000"/>
                                        <p:tgtEl>
                                          <p:spTgt spid="4">
                                            <p:graphicEl>
                                              <a:dgm id="{4C0FBCE8-7E83-4F96-8436-40B151573834}"/>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4">
                                            <p:graphicEl>
                                              <a:dgm id="{D76D91FE-6404-4B2D-9110-20F1AC66324A}"/>
                                            </p:graphicEl>
                                          </p:spTgt>
                                        </p:tgtEl>
                                        <p:attrNameLst>
                                          <p:attrName>style.visibility</p:attrName>
                                        </p:attrNameLst>
                                      </p:cBhvr>
                                      <p:to>
                                        <p:strVal val="visible"/>
                                      </p:to>
                                    </p:set>
                                    <p:anim calcmode="lin" valueType="num">
                                      <p:cBhvr>
                                        <p:cTn id="74" dur="1000" fill="hold"/>
                                        <p:tgtEl>
                                          <p:spTgt spid="4">
                                            <p:graphicEl>
                                              <a:dgm id="{D76D91FE-6404-4B2D-9110-20F1AC66324A}"/>
                                            </p:graphicEl>
                                          </p:spTgt>
                                        </p:tgtEl>
                                        <p:attrNameLst>
                                          <p:attrName>ppt_w</p:attrName>
                                        </p:attrNameLst>
                                      </p:cBhvr>
                                      <p:tavLst>
                                        <p:tav tm="0">
                                          <p:val>
                                            <p:fltVal val="0"/>
                                          </p:val>
                                        </p:tav>
                                        <p:tav tm="100000">
                                          <p:val>
                                            <p:strVal val="#ppt_w"/>
                                          </p:val>
                                        </p:tav>
                                      </p:tavLst>
                                    </p:anim>
                                    <p:anim calcmode="lin" valueType="num">
                                      <p:cBhvr>
                                        <p:cTn id="75" dur="1000" fill="hold"/>
                                        <p:tgtEl>
                                          <p:spTgt spid="4">
                                            <p:graphicEl>
                                              <a:dgm id="{D76D91FE-6404-4B2D-9110-20F1AC66324A}"/>
                                            </p:graphicEl>
                                          </p:spTgt>
                                        </p:tgtEl>
                                        <p:attrNameLst>
                                          <p:attrName>ppt_h</p:attrName>
                                        </p:attrNameLst>
                                      </p:cBhvr>
                                      <p:tavLst>
                                        <p:tav tm="0">
                                          <p:val>
                                            <p:fltVal val="0"/>
                                          </p:val>
                                        </p:tav>
                                        <p:tav tm="100000">
                                          <p:val>
                                            <p:strVal val="#ppt_h"/>
                                          </p:val>
                                        </p:tav>
                                      </p:tavLst>
                                    </p:anim>
                                    <p:animEffect transition="in" filter="fade">
                                      <p:cBhvr>
                                        <p:cTn id="76" dur="1000"/>
                                        <p:tgtEl>
                                          <p:spTgt spid="4">
                                            <p:graphicEl>
                                              <a:dgm id="{D76D91FE-6404-4B2D-9110-20F1AC66324A}"/>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4">
                                            <p:graphicEl>
                                              <a:dgm id="{42CAD414-16FE-460C-81E2-650730836827}"/>
                                            </p:graphicEl>
                                          </p:spTgt>
                                        </p:tgtEl>
                                        <p:attrNameLst>
                                          <p:attrName>style.visibility</p:attrName>
                                        </p:attrNameLst>
                                      </p:cBhvr>
                                      <p:to>
                                        <p:strVal val="visible"/>
                                      </p:to>
                                    </p:set>
                                    <p:anim calcmode="lin" valueType="num">
                                      <p:cBhvr>
                                        <p:cTn id="79" dur="1000" fill="hold"/>
                                        <p:tgtEl>
                                          <p:spTgt spid="4">
                                            <p:graphicEl>
                                              <a:dgm id="{42CAD414-16FE-460C-81E2-650730836827}"/>
                                            </p:graphicEl>
                                          </p:spTgt>
                                        </p:tgtEl>
                                        <p:attrNameLst>
                                          <p:attrName>ppt_w</p:attrName>
                                        </p:attrNameLst>
                                      </p:cBhvr>
                                      <p:tavLst>
                                        <p:tav tm="0">
                                          <p:val>
                                            <p:fltVal val="0"/>
                                          </p:val>
                                        </p:tav>
                                        <p:tav tm="100000">
                                          <p:val>
                                            <p:strVal val="#ppt_w"/>
                                          </p:val>
                                        </p:tav>
                                      </p:tavLst>
                                    </p:anim>
                                    <p:anim calcmode="lin" valueType="num">
                                      <p:cBhvr>
                                        <p:cTn id="80" dur="1000" fill="hold"/>
                                        <p:tgtEl>
                                          <p:spTgt spid="4">
                                            <p:graphicEl>
                                              <a:dgm id="{42CAD414-16FE-460C-81E2-650730836827}"/>
                                            </p:graphicEl>
                                          </p:spTgt>
                                        </p:tgtEl>
                                        <p:attrNameLst>
                                          <p:attrName>ppt_h</p:attrName>
                                        </p:attrNameLst>
                                      </p:cBhvr>
                                      <p:tavLst>
                                        <p:tav tm="0">
                                          <p:val>
                                            <p:fltVal val="0"/>
                                          </p:val>
                                        </p:tav>
                                        <p:tav tm="100000">
                                          <p:val>
                                            <p:strVal val="#ppt_h"/>
                                          </p:val>
                                        </p:tav>
                                      </p:tavLst>
                                    </p:anim>
                                    <p:animEffect transition="in" filter="fade">
                                      <p:cBhvr>
                                        <p:cTn id="81" dur="1000"/>
                                        <p:tgtEl>
                                          <p:spTgt spid="4">
                                            <p:graphicEl>
                                              <a:dgm id="{42CAD414-16FE-460C-81E2-650730836827}"/>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4">
                                            <p:graphicEl>
                                              <a:dgm id="{4558E7AC-2DE6-413F-953F-1DE0DA86AB1E}"/>
                                            </p:graphicEl>
                                          </p:spTgt>
                                        </p:tgtEl>
                                        <p:attrNameLst>
                                          <p:attrName>style.visibility</p:attrName>
                                        </p:attrNameLst>
                                      </p:cBhvr>
                                      <p:to>
                                        <p:strVal val="visible"/>
                                      </p:to>
                                    </p:set>
                                    <p:anim calcmode="lin" valueType="num">
                                      <p:cBhvr>
                                        <p:cTn id="86" dur="1000" fill="hold"/>
                                        <p:tgtEl>
                                          <p:spTgt spid="4">
                                            <p:graphicEl>
                                              <a:dgm id="{4558E7AC-2DE6-413F-953F-1DE0DA86AB1E}"/>
                                            </p:graphicEl>
                                          </p:spTgt>
                                        </p:tgtEl>
                                        <p:attrNameLst>
                                          <p:attrName>ppt_w</p:attrName>
                                        </p:attrNameLst>
                                      </p:cBhvr>
                                      <p:tavLst>
                                        <p:tav tm="0">
                                          <p:val>
                                            <p:fltVal val="0"/>
                                          </p:val>
                                        </p:tav>
                                        <p:tav tm="100000">
                                          <p:val>
                                            <p:strVal val="#ppt_w"/>
                                          </p:val>
                                        </p:tav>
                                      </p:tavLst>
                                    </p:anim>
                                    <p:anim calcmode="lin" valueType="num">
                                      <p:cBhvr>
                                        <p:cTn id="87" dur="1000" fill="hold"/>
                                        <p:tgtEl>
                                          <p:spTgt spid="4">
                                            <p:graphicEl>
                                              <a:dgm id="{4558E7AC-2DE6-413F-953F-1DE0DA86AB1E}"/>
                                            </p:graphicEl>
                                          </p:spTgt>
                                        </p:tgtEl>
                                        <p:attrNameLst>
                                          <p:attrName>ppt_h</p:attrName>
                                        </p:attrNameLst>
                                      </p:cBhvr>
                                      <p:tavLst>
                                        <p:tav tm="0">
                                          <p:val>
                                            <p:fltVal val="0"/>
                                          </p:val>
                                        </p:tav>
                                        <p:tav tm="100000">
                                          <p:val>
                                            <p:strVal val="#ppt_h"/>
                                          </p:val>
                                        </p:tav>
                                      </p:tavLst>
                                    </p:anim>
                                    <p:animEffect transition="in" filter="fade">
                                      <p:cBhvr>
                                        <p:cTn id="88" dur="1000"/>
                                        <p:tgtEl>
                                          <p:spTgt spid="4">
                                            <p:graphicEl>
                                              <a:dgm id="{4558E7AC-2DE6-413F-953F-1DE0DA86AB1E}"/>
                                            </p:graphicEl>
                                          </p:spTgt>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4">
                                            <p:graphicEl>
                                              <a:dgm id="{24ED88BA-54BF-4842-96BD-6E9634BF7EE9}"/>
                                            </p:graphicEl>
                                          </p:spTgt>
                                        </p:tgtEl>
                                        <p:attrNameLst>
                                          <p:attrName>style.visibility</p:attrName>
                                        </p:attrNameLst>
                                      </p:cBhvr>
                                      <p:to>
                                        <p:strVal val="visible"/>
                                      </p:to>
                                    </p:set>
                                    <p:anim calcmode="lin" valueType="num">
                                      <p:cBhvr>
                                        <p:cTn id="91" dur="1000" fill="hold"/>
                                        <p:tgtEl>
                                          <p:spTgt spid="4">
                                            <p:graphicEl>
                                              <a:dgm id="{24ED88BA-54BF-4842-96BD-6E9634BF7EE9}"/>
                                            </p:graphicEl>
                                          </p:spTgt>
                                        </p:tgtEl>
                                        <p:attrNameLst>
                                          <p:attrName>ppt_w</p:attrName>
                                        </p:attrNameLst>
                                      </p:cBhvr>
                                      <p:tavLst>
                                        <p:tav tm="0">
                                          <p:val>
                                            <p:fltVal val="0"/>
                                          </p:val>
                                        </p:tav>
                                        <p:tav tm="100000">
                                          <p:val>
                                            <p:strVal val="#ppt_w"/>
                                          </p:val>
                                        </p:tav>
                                      </p:tavLst>
                                    </p:anim>
                                    <p:anim calcmode="lin" valueType="num">
                                      <p:cBhvr>
                                        <p:cTn id="92" dur="1000" fill="hold"/>
                                        <p:tgtEl>
                                          <p:spTgt spid="4">
                                            <p:graphicEl>
                                              <a:dgm id="{24ED88BA-54BF-4842-96BD-6E9634BF7EE9}"/>
                                            </p:graphicEl>
                                          </p:spTgt>
                                        </p:tgtEl>
                                        <p:attrNameLst>
                                          <p:attrName>ppt_h</p:attrName>
                                        </p:attrNameLst>
                                      </p:cBhvr>
                                      <p:tavLst>
                                        <p:tav tm="0">
                                          <p:val>
                                            <p:fltVal val="0"/>
                                          </p:val>
                                        </p:tav>
                                        <p:tav tm="100000">
                                          <p:val>
                                            <p:strVal val="#ppt_h"/>
                                          </p:val>
                                        </p:tav>
                                      </p:tavLst>
                                    </p:anim>
                                    <p:animEffect transition="in" filter="fade">
                                      <p:cBhvr>
                                        <p:cTn id="93" dur="1000"/>
                                        <p:tgtEl>
                                          <p:spTgt spid="4">
                                            <p:graphicEl>
                                              <a:dgm id="{24ED88BA-54BF-4842-96BD-6E9634BF7EE9}"/>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4">
                                            <p:graphicEl>
                                              <a:dgm id="{A86EEBF7-09AF-420A-BB35-D0241984D531}"/>
                                            </p:graphicEl>
                                          </p:spTgt>
                                        </p:tgtEl>
                                        <p:attrNameLst>
                                          <p:attrName>style.visibility</p:attrName>
                                        </p:attrNameLst>
                                      </p:cBhvr>
                                      <p:to>
                                        <p:strVal val="visible"/>
                                      </p:to>
                                    </p:set>
                                    <p:anim calcmode="lin" valueType="num">
                                      <p:cBhvr>
                                        <p:cTn id="98" dur="1000" fill="hold"/>
                                        <p:tgtEl>
                                          <p:spTgt spid="4">
                                            <p:graphicEl>
                                              <a:dgm id="{A86EEBF7-09AF-420A-BB35-D0241984D531}"/>
                                            </p:graphicEl>
                                          </p:spTgt>
                                        </p:tgtEl>
                                        <p:attrNameLst>
                                          <p:attrName>ppt_w</p:attrName>
                                        </p:attrNameLst>
                                      </p:cBhvr>
                                      <p:tavLst>
                                        <p:tav tm="0">
                                          <p:val>
                                            <p:fltVal val="0"/>
                                          </p:val>
                                        </p:tav>
                                        <p:tav tm="100000">
                                          <p:val>
                                            <p:strVal val="#ppt_w"/>
                                          </p:val>
                                        </p:tav>
                                      </p:tavLst>
                                    </p:anim>
                                    <p:anim calcmode="lin" valueType="num">
                                      <p:cBhvr>
                                        <p:cTn id="99" dur="1000" fill="hold"/>
                                        <p:tgtEl>
                                          <p:spTgt spid="4">
                                            <p:graphicEl>
                                              <a:dgm id="{A86EEBF7-09AF-420A-BB35-D0241984D531}"/>
                                            </p:graphicEl>
                                          </p:spTgt>
                                        </p:tgtEl>
                                        <p:attrNameLst>
                                          <p:attrName>ppt_h</p:attrName>
                                        </p:attrNameLst>
                                      </p:cBhvr>
                                      <p:tavLst>
                                        <p:tav tm="0">
                                          <p:val>
                                            <p:fltVal val="0"/>
                                          </p:val>
                                        </p:tav>
                                        <p:tav tm="100000">
                                          <p:val>
                                            <p:strVal val="#ppt_h"/>
                                          </p:val>
                                        </p:tav>
                                      </p:tavLst>
                                    </p:anim>
                                    <p:animEffect transition="in" filter="fade">
                                      <p:cBhvr>
                                        <p:cTn id="100" dur="1000"/>
                                        <p:tgtEl>
                                          <p:spTgt spid="4">
                                            <p:graphicEl>
                                              <a:dgm id="{A86EEBF7-09AF-420A-BB35-D0241984D531}"/>
                                            </p:graphicEl>
                                          </p:spTgt>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4">
                                            <p:graphicEl>
                                              <a:dgm id="{26765694-338B-40D7-95B6-9ED3032971E4}"/>
                                            </p:graphicEl>
                                          </p:spTgt>
                                        </p:tgtEl>
                                        <p:attrNameLst>
                                          <p:attrName>style.visibility</p:attrName>
                                        </p:attrNameLst>
                                      </p:cBhvr>
                                      <p:to>
                                        <p:strVal val="visible"/>
                                      </p:to>
                                    </p:set>
                                    <p:anim calcmode="lin" valueType="num">
                                      <p:cBhvr>
                                        <p:cTn id="103" dur="1000" fill="hold"/>
                                        <p:tgtEl>
                                          <p:spTgt spid="4">
                                            <p:graphicEl>
                                              <a:dgm id="{26765694-338B-40D7-95B6-9ED3032971E4}"/>
                                            </p:graphicEl>
                                          </p:spTgt>
                                        </p:tgtEl>
                                        <p:attrNameLst>
                                          <p:attrName>ppt_w</p:attrName>
                                        </p:attrNameLst>
                                      </p:cBhvr>
                                      <p:tavLst>
                                        <p:tav tm="0">
                                          <p:val>
                                            <p:fltVal val="0"/>
                                          </p:val>
                                        </p:tav>
                                        <p:tav tm="100000">
                                          <p:val>
                                            <p:strVal val="#ppt_w"/>
                                          </p:val>
                                        </p:tav>
                                      </p:tavLst>
                                    </p:anim>
                                    <p:anim calcmode="lin" valueType="num">
                                      <p:cBhvr>
                                        <p:cTn id="104" dur="1000" fill="hold"/>
                                        <p:tgtEl>
                                          <p:spTgt spid="4">
                                            <p:graphicEl>
                                              <a:dgm id="{26765694-338B-40D7-95B6-9ED3032971E4}"/>
                                            </p:graphicEl>
                                          </p:spTgt>
                                        </p:tgtEl>
                                        <p:attrNameLst>
                                          <p:attrName>ppt_h</p:attrName>
                                        </p:attrNameLst>
                                      </p:cBhvr>
                                      <p:tavLst>
                                        <p:tav tm="0">
                                          <p:val>
                                            <p:fltVal val="0"/>
                                          </p:val>
                                        </p:tav>
                                        <p:tav tm="100000">
                                          <p:val>
                                            <p:strVal val="#ppt_h"/>
                                          </p:val>
                                        </p:tav>
                                      </p:tavLst>
                                    </p:anim>
                                    <p:animEffect transition="in" filter="fade">
                                      <p:cBhvr>
                                        <p:cTn id="105" dur="1000"/>
                                        <p:tgtEl>
                                          <p:spTgt spid="4">
                                            <p:graphicEl>
                                              <a:dgm id="{26765694-338B-40D7-95B6-9ED3032971E4}"/>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31" presetClass="exit" presetSubtype="0" fill="hold" grpId="1" nodeType="clickEffect">
                                  <p:stCondLst>
                                    <p:cond delay="0"/>
                                  </p:stCondLst>
                                  <p:childTnLst>
                                    <p:anim calcmode="lin" valueType="num">
                                      <p:cBhvr>
                                        <p:cTn id="109" dur="1000"/>
                                        <p:tgtEl>
                                          <p:spTgt spid="4">
                                            <p:graphicEl>
                                              <a:dgm id="{D8286C9C-07C3-495C-91BE-ED65708D8062}"/>
                                            </p:graphicEl>
                                          </p:spTgt>
                                        </p:tgtEl>
                                        <p:attrNameLst>
                                          <p:attrName>ppt_w</p:attrName>
                                        </p:attrNameLst>
                                      </p:cBhvr>
                                      <p:tavLst>
                                        <p:tav tm="0">
                                          <p:val>
                                            <p:strVal val="ppt_w"/>
                                          </p:val>
                                        </p:tav>
                                        <p:tav tm="100000">
                                          <p:val>
                                            <p:fltVal val="0"/>
                                          </p:val>
                                        </p:tav>
                                      </p:tavLst>
                                    </p:anim>
                                    <p:anim calcmode="lin" valueType="num">
                                      <p:cBhvr>
                                        <p:cTn id="110" dur="1000"/>
                                        <p:tgtEl>
                                          <p:spTgt spid="4">
                                            <p:graphicEl>
                                              <a:dgm id="{D8286C9C-07C3-495C-91BE-ED65708D8062}"/>
                                            </p:graphicEl>
                                          </p:spTgt>
                                        </p:tgtEl>
                                        <p:attrNameLst>
                                          <p:attrName>ppt_h</p:attrName>
                                        </p:attrNameLst>
                                      </p:cBhvr>
                                      <p:tavLst>
                                        <p:tav tm="0">
                                          <p:val>
                                            <p:strVal val="ppt_h"/>
                                          </p:val>
                                        </p:tav>
                                        <p:tav tm="100000">
                                          <p:val>
                                            <p:fltVal val="0"/>
                                          </p:val>
                                        </p:tav>
                                      </p:tavLst>
                                    </p:anim>
                                    <p:anim calcmode="lin" valueType="num">
                                      <p:cBhvr>
                                        <p:cTn id="111" dur="1000"/>
                                        <p:tgtEl>
                                          <p:spTgt spid="4">
                                            <p:graphicEl>
                                              <a:dgm id="{D8286C9C-07C3-495C-91BE-ED65708D8062}"/>
                                            </p:graphicEl>
                                          </p:spTgt>
                                        </p:tgtEl>
                                        <p:attrNameLst>
                                          <p:attrName>style.rotation</p:attrName>
                                        </p:attrNameLst>
                                      </p:cBhvr>
                                      <p:tavLst>
                                        <p:tav tm="0">
                                          <p:val>
                                            <p:fltVal val="0"/>
                                          </p:val>
                                        </p:tav>
                                        <p:tav tm="100000">
                                          <p:val>
                                            <p:fltVal val="90"/>
                                          </p:val>
                                        </p:tav>
                                      </p:tavLst>
                                    </p:anim>
                                    <p:animEffect transition="out" filter="fade">
                                      <p:cBhvr>
                                        <p:cTn id="112" dur="1000"/>
                                        <p:tgtEl>
                                          <p:spTgt spid="4">
                                            <p:graphicEl>
                                              <a:dgm id="{D8286C9C-07C3-495C-91BE-ED65708D8062}"/>
                                            </p:graphicEl>
                                          </p:spTgt>
                                        </p:tgtEl>
                                      </p:cBhvr>
                                    </p:animEffect>
                                    <p:set>
                                      <p:cBhvr>
                                        <p:cTn id="113" dur="1" fill="hold">
                                          <p:stCondLst>
                                            <p:cond delay="999"/>
                                          </p:stCondLst>
                                        </p:cTn>
                                        <p:tgtEl>
                                          <p:spTgt spid="4">
                                            <p:graphicEl>
                                              <a:dgm id="{D8286C9C-07C3-495C-91BE-ED65708D8062}"/>
                                            </p:graphicEl>
                                          </p:spTgt>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31" presetClass="exit" presetSubtype="0" fill="hold" grpId="1" nodeType="clickEffect">
                                  <p:stCondLst>
                                    <p:cond delay="0"/>
                                  </p:stCondLst>
                                  <p:childTnLst>
                                    <p:anim calcmode="lin" valueType="num">
                                      <p:cBhvr>
                                        <p:cTn id="117" dur="1000"/>
                                        <p:tgtEl>
                                          <p:spTgt spid="4">
                                            <p:graphicEl>
                                              <a:dgm id="{086BE3C4-DD32-4155-B0F1-7E3B7694741E}"/>
                                            </p:graphicEl>
                                          </p:spTgt>
                                        </p:tgtEl>
                                        <p:attrNameLst>
                                          <p:attrName>ppt_w</p:attrName>
                                        </p:attrNameLst>
                                      </p:cBhvr>
                                      <p:tavLst>
                                        <p:tav tm="0">
                                          <p:val>
                                            <p:strVal val="ppt_w"/>
                                          </p:val>
                                        </p:tav>
                                        <p:tav tm="100000">
                                          <p:val>
                                            <p:fltVal val="0"/>
                                          </p:val>
                                        </p:tav>
                                      </p:tavLst>
                                    </p:anim>
                                    <p:anim calcmode="lin" valueType="num">
                                      <p:cBhvr>
                                        <p:cTn id="118" dur="1000"/>
                                        <p:tgtEl>
                                          <p:spTgt spid="4">
                                            <p:graphicEl>
                                              <a:dgm id="{086BE3C4-DD32-4155-B0F1-7E3B7694741E}"/>
                                            </p:graphicEl>
                                          </p:spTgt>
                                        </p:tgtEl>
                                        <p:attrNameLst>
                                          <p:attrName>ppt_h</p:attrName>
                                        </p:attrNameLst>
                                      </p:cBhvr>
                                      <p:tavLst>
                                        <p:tav tm="0">
                                          <p:val>
                                            <p:strVal val="ppt_h"/>
                                          </p:val>
                                        </p:tav>
                                        <p:tav tm="100000">
                                          <p:val>
                                            <p:fltVal val="0"/>
                                          </p:val>
                                        </p:tav>
                                      </p:tavLst>
                                    </p:anim>
                                    <p:anim calcmode="lin" valueType="num">
                                      <p:cBhvr>
                                        <p:cTn id="119" dur="1000"/>
                                        <p:tgtEl>
                                          <p:spTgt spid="4">
                                            <p:graphicEl>
                                              <a:dgm id="{086BE3C4-DD32-4155-B0F1-7E3B7694741E}"/>
                                            </p:graphicEl>
                                          </p:spTgt>
                                        </p:tgtEl>
                                        <p:attrNameLst>
                                          <p:attrName>style.rotation</p:attrName>
                                        </p:attrNameLst>
                                      </p:cBhvr>
                                      <p:tavLst>
                                        <p:tav tm="0">
                                          <p:val>
                                            <p:fltVal val="0"/>
                                          </p:val>
                                        </p:tav>
                                        <p:tav tm="100000">
                                          <p:val>
                                            <p:fltVal val="90"/>
                                          </p:val>
                                        </p:tav>
                                      </p:tavLst>
                                    </p:anim>
                                    <p:animEffect transition="out" filter="fade">
                                      <p:cBhvr>
                                        <p:cTn id="120" dur="1000"/>
                                        <p:tgtEl>
                                          <p:spTgt spid="4">
                                            <p:graphicEl>
                                              <a:dgm id="{086BE3C4-DD32-4155-B0F1-7E3B7694741E}"/>
                                            </p:graphicEl>
                                          </p:spTgt>
                                        </p:tgtEl>
                                      </p:cBhvr>
                                    </p:animEffect>
                                    <p:set>
                                      <p:cBhvr>
                                        <p:cTn id="121" dur="1" fill="hold">
                                          <p:stCondLst>
                                            <p:cond delay="999"/>
                                          </p:stCondLst>
                                        </p:cTn>
                                        <p:tgtEl>
                                          <p:spTgt spid="4">
                                            <p:graphicEl>
                                              <a:dgm id="{086BE3C4-DD32-4155-B0F1-7E3B7694741E}"/>
                                            </p:graphicEl>
                                          </p:spTgt>
                                        </p:tgtEl>
                                        <p:attrNameLst>
                                          <p:attrName>style.visibility</p:attrName>
                                        </p:attrNameLst>
                                      </p:cBhvr>
                                      <p:to>
                                        <p:strVal val="hidden"/>
                                      </p:to>
                                    </p:set>
                                  </p:childTnLst>
                                </p:cTn>
                              </p:par>
                              <p:par>
                                <p:cTn id="122" presetID="31" presetClass="exit" presetSubtype="0" fill="hold" grpId="1" nodeType="withEffect">
                                  <p:stCondLst>
                                    <p:cond delay="0"/>
                                  </p:stCondLst>
                                  <p:childTnLst>
                                    <p:anim calcmode="lin" valueType="num">
                                      <p:cBhvr>
                                        <p:cTn id="123" dur="1000"/>
                                        <p:tgtEl>
                                          <p:spTgt spid="4">
                                            <p:graphicEl>
                                              <a:dgm id="{00723188-BE77-49AA-B3A7-7916DB06DE3E}"/>
                                            </p:graphicEl>
                                          </p:spTgt>
                                        </p:tgtEl>
                                        <p:attrNameLst>
                                          <p:attrName>ppt_w</p:attrName>
                                        </p:attrNameLst>
                                      </p:cBhvr>
                                      <p:tavLst>
                                        <p:tav tm="0">
                                          <p:val>
                                            <p:strVal val="ppt_w"/>
                                          </p:val>
                                        </p:tav>
                                        <p:tav tm="100000">
                                          <p:val>
                                            <p:fltVal val="0"/>
                                          </p:val>
                                        </p:tav>
                                      </p:tavLst>
                                    </p:anim>
                                    <p:anim calcmode="lin" valueType="num">
                                      <p:cBhvr>
                                        <p:cTn id="124" dur="1000"/>
                                        <p:tgtEl>
                                          <p:spTgt spid="4">
                                            <p:graphicEl>
                                              <a:dgm id="{00723188-BE77-49AA-B3A7-7916DB06DE3E}"/>
                                            </p:graphicEl>
                                          </p:spTgt>
                                        </p:tgtEl>
                                        <p:attrNameLst>
                                          <p:attrName>ppt_h</p:attrName>
                                        </p:attrNameLst>
                                      </p:cBhvr>
                                      <p:tavLst>
                                        <p:tav tm="0">
                                          <p:val>
                                            <p:strVal val="ppt_h"/>
                                          </p:val>
                                        </p:tav>
                                        <p:tav tm="100000">
                                          <p:val>
                                            <p:fltVal val="0"/>
                                          </p:val>
                                        </p:tav>
                                      </p:tavLst>
                                    </p:anim>
                                    <p:anim calcmode="lin" valueType="num">
                                      <p:cBhvr>
                                        <p:cTn id="125" dur="1000"/>
                                        <p:tgtEl>
                                          <p:spTgt spid="4">
                                            <p:graphicEl>
                                              <a:dgm id="{00723188-BE77-49AA-B3A7-7916DB06DE3E}"/>
                                            </p:graphicEl>
                                          </p:spTgt>
                                        </p:tgtEl>
                                        <p:attrNameLst>
                                          <p:attrName>style.rotation</p:attrName>
                                        </p:attrNameLst>
                                      </p:cBhvr>
                                      <p:tavLst>
                                        <p:tav tm="0">
                                          <p:val>
                                            <p:fltVal val="0"/>
                                          </p:val>
                                        </p:tav>
                                        <p:tav tm="100000">
                                          <p:val>
                                            <p:fltVal val="90"/>
                                          </p:val>
                                        </p:tav>
                                      </p:tavLst>
                                    </p:anim>
                                    <p:animEffect transition="out" filter="fade">
                                      <p:cBhvr>
                                        <p:cTn id="126" dur="1000"/>
                                        <p:tgtEl>
                                          <p:spTgt spid="4">
                                            <p:graphicEl>
                                              <a:dgm id="{00723188-BE77-49AA-B3A7-7916DB06DE3E}"/>
                                            </p:graphicEl>
                                          </p:spTgt>
                                        </p:tgtEl>
                                      </p:cBhvr>
                                    </p:animEffect>
                                    <p:set>
                                      <p:cBhvr>
                                        <p:cTn id="127" dur="1" fill="hold">
                                          <p:stCondLst>
                                            <p:cond delay="999"/>
                                          </p:stCondLst>
                                        </p:cTn>
                                        <p:tgtEl>
                                          <p:spTgt spid="4">
                                            <p:graphicEl>
                                              <a:dgm id="{00723188-BE77-49AA-B3A7-7916DB06DE3E}"/>
                                            </p:graphicEl>
                                          </p:spTgt>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31" presetClass="exit" presetSubtype="0" fill="hold" grpId="1" nodeType="clickEffect">
                                  <p:stCondLst>
                                    <p:cond delay="0"/>
                                  </p:stCondLst>
                                  <p:childTnLst>
                                    <p:anim calcmode="lin" valueType="num">
                                      <p:cBhvr>
                                        <p:cTn id="131" dur="1000"/>
                                        <p:tgtEl>
                                          <p:spTgt spid="4">
                                            <p:graphicEl>
                                              <a:dgm id="{12EB2BA7-E585-45F7-B00B-002164F466F5}"/>
                                            </p:graphicEl>
                                          </p:spTgt>
                                        </p:tgtEl>
                                        <p:attrNameLst>
                                          <p:attrName>ppt_w</p:attrName>
                                        </p:attrNameLst>
                                      </p:cBhvr>
                                      <p:tavLst>
                                        <p:tav tm="0">
                                          <p:val>
                                            <p:strVal val="ppt_w"/>
                                          </p:val>
                                        </p:tav>
                                        <p:tav tm="100000">
                                          <p:val>
                                            <p:fltVal val="0"/>
                                          </p:val>
                                        </p:tav>
                                      </p:tavLst>
                                    </p:anim>
                                    <p:anim calcmode="lin" valueType="num">
                                      <p:cBhvr>
                                        <p:cTn id="132" dur="1000"/>
                                        <p:tgtEl>
                                          <p:spTgt spid="4">
                                            <p:graphicEl>
                                              <a:dgm id="{12EB2BA7-E585-45F7-B00B-002164F466F5}"/>
                                            </p:graphicEl>
                                          </p:spTgt>
                                        </p:tgtEl>
                                        <p:attrNameLst>
                                          <p:attrName>ppt_h</p:attrName>
                                        </p:attrNameLst>
                                      </p:cBhvr>
                                      <p:tavLst>
                                        <p:tav tm="0">
                                          <p:val>
                                            <p:strVal val="ppt_h"/>
                                          </p:val>
                                        </p:tav>
                                        <p:tav tm="100000">
                                          <p:val>
                                            <p:fltVal val="0"/>
                                          </p:val>
                                        </p:tav>
                                      </p:tavLst>
                                    </p:anim>
                                    <p:anim calcmode="lin" valueType="num">
                                      <p:cBhvr>
                                        <p:cTn id="133" dur="1000"/>
                                        <p:tgtEl>
                                          <p:spTgt spid="4">
                                            <p:graphicEl>
                                              <a:dgm id="{12EB2BA7-E585-45F7-B00B-002164F466F5}"/>
                                            </p:graphicEl>
                                          </p:spTgt>
                                        </p:tgtEl>
                                        <p:attrNameLst>
                                          <p:attrName>style.rotation</p:attrName>
                                        </p:attrNameLst>
                                      </p:cBhvr>
                                      <p:tavLst>
                                        <p:tav tm="0">
                                          <p:val>
                                            <p:fltVal val="0"/>
                                          </p:val>
                                        </p:tav>
                                        <p:tav tm="100000">
                                          <p:val>
                                            <p:fltVal val="90"/>
                                          </p:val>
                                        </p:tav>
                                      </p:tavLst>
                                    </p:anim>
                                    <p:animEffect transition="out" filter="fade">
                                      <p:cBhvr>
                                        <p:cTn id="134" dur="1000"/>
                                        <p:tgtEl>
                                          <p:spTgt spid="4">
                                            <p:graphicEl>
                                              <a:dgm id="{12EB2BA7-E585-45F7-B00B-002164F466F5}"/>
                                            </p:graphicEl>
                                          </p:spTgt>
                                        </p:tgtEl>
                                      </p:cBhvr>
                                    </p:animEffect>
                                    <p:set>
                                      <p:cBhvr>
                                        <p:cTn id="135" dur="1" fill="hold">
                                          <p:stCondLst>
                                            <p:cond delay="999"/>
                                          </p:stCondLst>
                                        </p:cTn>
                                        <p:tgtEl>
                                          <p:spTgt spid="4">
                                            <p:graphicEl>
                                              <a:dgm id="{12EB2BA7-E585-45F7-B00B-002164F466F5}"/>
                                            </p:graphicEl>
                                          </p:spTgt>
                                        </p:tgtEl>
                                        <p:attrNameLst>
                                          <p:attrName>style.visibility</p:attrName>
                                        </p:attrNameLst>
                                      </p:cBhvr>
                                      <p:to>
                                        <p:strVal val="hidden"/>
                                      </p:to>
                                    </p:set>
                                  </p:childTnLst>
                                </p:cTn>
                              </p:par>
                              <p:par>
                                <p:cTn id="136" presetID="31" presetClass="exit" presetSubtype="0" fill="hold" grpId="1" nodeType="withEffect">
                                  <p:stCondLst>
                                    <p:cond delay="0"/>
                                  </p:stCondLst>
                                  <p:childTnLst>
                                    <p:anim calcmode="lin" valueType="num">
                                      <p:cBhvr>
                                        <p:cTn id="137" dur="1000"/>
                                        <p:tgtEl>
                                          <p:spTgt spid="4">
                                            <p:graphicEl>
                                              <a:dgm id="{065D78E1-C9D8-45A5-8F4A-9A92AC93CEAD}"/>
                                            </p:graphicEl>
                                          </p:spTgt>
                                        </p:tgtEl>
                                        <p:attrNameLst>
                                          <p:attrName>ppt_w</p:attrName>
                                        </p:attrNameLst>
                                      </p:cBhvr>
                                      <p:tavLst>
                                        <p:tav tm="0">
                                          <p:val>
                                            <p:strVal val="ppt_w"/>
                                          </p:val>
                                        </p:tav>
                                        <p:tav tm="100000">
                                          <p:val>
                                            <p:fltVal val="0"/>
                                          </p:val>
                                        </p:tav>
                                      </p:tavLst>
                                    </p:anim>
                                    <p:anim calcmode="lin" valueType="num">
                                      <p:cBhvr>
                                        <p:cTn id="138" dur="1000"/>
                                        <p:tgtEl>
                                          <p:spTgt spid="4">
                                            <p:graphicEl>
                                              <a:dgm id="{065D78E1-C9D8-45A5-8F4A-9A92AC93CEAD}"/>
                                            </p:graphicEl>
                                          </p:spTgt>
                                        </p:tgtEl>
                                        <p:attrNameLst>
                                          <p:attrName>ppt_h</p:attrName>
                                        </p:attrNameLst>
                                      </p:cBhvr>
                                      <p:tavLst>
                                        <p:tav tm="0">
                                          <p:val>
                                            <p:strVal val="ppt_h"/>
                                          </p:val>
                                        </p:tav>
                                        <p:tav tm="100000">
                                          <p:val>
                                            <p:fltVal val="0"/>
                                          </p:val>
                                        </p:tav>
                                      </p:tavLst>
                                    </p:anim>
                                    <p:anim calcmode="lin" valueType="num">
                                      <p:cBhvr>
                                        <p:cTn id="139" dur="1000"/>
                                        <p:tgtEl>
                                          <p:spTgt spid="4">
                                            <p:graphicEl>
                                              <a:dgm id="{065D78E1-C9D8-45A5-8F4A-9A92AC93CEAD}"/>
                                            </p:graphicEl>
                                          </p:spTgt>
                                        </p:tgtEl>
                                        <p:attrNameLst>
                                          <p:attrName>style.rotation</p:attrName>
                                        </p:attrNameLst>
                                      </p:cBhvr>
                                      <p:tavLst>
                                        <p:tav tm="0">
                                          <p:val>
                                            <p:fltVal val="0"/>
                                          </p:val>
                                        </p:tav>
                                        <p:tav tm="100000">
                                          <p:val>
                                            <p:fltVal val="90"/>
                                          </p:val>
                                        </p:tav>
                                      </p:tavLst>
                                    </p:anim>
                                    <p:animEffect transition="out" filter="fade">
                                      <p:cBhvr>
                                        <p:cTn id="140" dur="1000"/>
                                        <p:tgtEl>
                                          <p:spTgt spid="4">
                                            <p:graphicEl>
                                              <a:dgm id="{065D78E1-C9D8-45A5-8F4A-9A92AC93CEAD}"/>
                                            </p:graphicEl>
                                          </p:spTgt>
                                        </p:tgtEl>
                                      </p:cBhvr>
                                    </p:animEffect>
                                    <p:set>
                                      <p:cBhvr>
                                        <p:cTn id="141" dur="1" fill="hold">
                                          <p:stCondLst>
                                            <p:cond delay="999"/>
                                          </p:stCondLst>
                                        </p:cTn>
                                        <p:tgtEl>
                                          <p:spTgt spid="4">
                                            <p:graphicEl>
                                              <a:dgm id="{065D78E1-C9D8-45A5-8F4A-9A92AC93CEAD}"/>
                                            </p:graphicEl>
                                          </p:spTgt>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31" presetClass="exit" presetSubtype="0" fill="hold" grpId="1" nodeType="clickEffect">
                                  <p:stCondLst>
                                    <p:cond delay="0"/>
                                  </p:stCondLst>
                                  <p:childTnLst>
                                    <p:anim calcmode="lin" valueType="num">
                                      <p:cBhvr>
                                        <p:cTn id="145" dur="1000"/>
                                        <p:tgtEl>
                                          <p:spTgt spid="4">
                                            <p:graphicEl>
                                              <a:dgm id="{CB71106A-C230-4B57-B99E-F12DDF0AC359}"/>
                                            </p:graphicEl>
                                          </p:spTgt>
                                        </p:tgtEl>
                                        <p:attrNameLst>
                                          <p:attrName>ppt_w</p:attrName>
                                        </p:attrNameLst>
                                      </p:cBhvr>
                                      <p:tavLst>
                                        <p:tav tm="0">
                                          <p:val>
                                            <p:strVal val="ppt_w"/>
                                          </p:val>
                                        </p:tav>
                                        <p:tav tm="100000">
                                          <p:val>
                                            <p:fltVal val="0"/>
                                          </p:val>
                                        </p:tav>
                                      </p:tavLst>
                                    </p:anim>
                                    <p:anim calcmode="lin" valueType="num">
                                      <p:cBhvr>
                                        <p:cTn id="146" dur="1000"/>
                                        <p:tgtEl>
                                          <p:spTgt spid="4">
                                            <p:graphicEl>
                                              <a:dgm id="{CB71106A-C230-4B57-B99E-F12DDF0AC359}"/>
                                            </p:graphicEl>
                                          </p:spTgt>
                                        </p:tgtEl>
                                        <p:attrNameLst>
                                          <p:attrName>ppt_h</p:attrName>
                                        </p:attrNameLst>
                                      </p:cBhvr>
                                      <p:tavLst>
                                        <p:tav tm="0">
                                          <p:val>
                                            <p:strVal val="ppt_h"/>
                                          </p:val>
                                        </p:tav>
                                        <p:tav tm="100000">
                                          <p:val>
                                            <p:fltVal val="0"/>
                                          </p:val>
                                        </p:tav>
                                      </p:tavLst>
                                    </p:anim>
                                    <p:anim calcmode="lin" valueType="num">
                                      <p:cBhvr>
                                        <p:cTn id="147" dur="1000"/>
                                        <p:tgtEl>
                                          <p:spTgt spid="4">
                                            <p:graphicEl>
                                              <a:dgm id="{CB71106A-C230-4B57-B99E-F12DDF0AC359}"/>
                                            </p:graphicEl>
                                          </p:spTgt>
                                        </p:tgtEl>
                                        <p:attrNameLst>
                                          <p:attrName>style.rotation</p:attrName>
                                        </p:attrNameLst>
                                      </p:cBhvr>
                                      <p:tavLst>
                                        <p:tav tm="0">
                                          <p:val>
                                            <p:fltVal val="0"/>
                                          </p:val>
                                        </p:tav>
                                        <p:tav tm="100000">
                                          <p:val>
                                            <p:fltVal val="90"/>
                                          </p:val>
                                        </p:tav>
                                      </p:tavLst>
                                    </p:anim>
                                    <p:animEffect transition="out" filter="fade">
                                      <p:cBhvr>
                                        <p:cTn id="148" dur="1000"/>
                                        <p:tgtEl>
                                          <p:spTgt spid="4">
                                            <p:graphicEl>
                                              <a:dgm id="{CB71106A-C230-4B57-B99E-F12DDF0AC359}"/>
                                            </p:graphicEl>
                                          </p:spTgt>
                                        </p:tgtEl>
                                      </p:cBhvr>
                                    </p:animEffect>
                                    <p:set>
                                      <p:cBhvr>
                                        <p:cTn id="149" dur="1" fill="hold">
                                          <p:stCondLst>
                                            <p:cond delay="999"/>
                                          </p:stCondLst>
                                        </p:cTn>
                                        <p:tgtEl>
                                          <p:spTgt spid="4">
                                            <p:graphicEl>
                                              <a:dgm id="{CB71106A-C230-4B57-B99E-F12DDF0AC359}"/>
                                            </p:graphicEl>
                                          </p:spTgt>
                                        </p:tgtEl>
                                        <p:attrNameLst>
                                          <p:attrName>style.visibility</p:attrName>
                                        </p:attrNameLst>
                                      </p:cBhvr>
                                      <p:to>
                                        <p:strVal val="hidden"/>
                                      </p:to>
                                    </p:set>
                                  </p:childTnLst>
                                </p:cTn>
                              </p:par>
                              <p:par>
                                <p:cTn id="150" presetID="31" presetClass="exit" presetSubtype="0" fill="hold" grpId="1" nodeType="withEffect">
                                  <p:stCondLst>
                                    <p:cond delay="0"/>
                                  </p:stCondLst>
                                  <p:childTnLst>
                                    <p:anim calcmode="lin" valueType="num">
                                      <p:cBhvr>
                                        <p:cTn id="151" dur="1000"/>
                                        <p:tgtEl>
                                          <p:spTgt spid="4">
                                            <p:graphicEl>
                                              <a:dgm id="{CD9324F0-650D-4FD7-96EE-09B501D3F9B3}"/>
                                            </p:graphicEl>
                                          </p:spTgt>
                                        </p:tgtEl>
                                        <p:attrNameLst>
                                          <p:attrName>ppt_w</p:attrName>
                                        </p:attrNameLst>
                                      </p:cBhvr>
                                      <p:tavLst>
                                        <p:tav tm="0">
                                          <p:val>
                                            <p:strVal val="ppt_w"/>
                                          </p:val>
                                        </p:tav>
                                        <p:tav tm="100000">
                                          <p:val>
                                            <p:fltVal val="0"/>
                                          </p:val>
                                        </p:tav>
                                      </p:tavLst>
                                    </p:anim>
                                    <p:anim calcmode="lin" valueType="num">
                                      <p:cBhvr>
                                        <p:cTn id="152" dur="1000"/>
                                        <p:tgtEl>
                                          <p:spTgt spid="4">
                                            <p:graphicEl>
                                              <a:dgm id="{CD9324F0-650D-4FD7-96EE-09B501D3F9B3}"/>
                                            </p:graphicEl>
                                          </p:spTgt>
                                        </p:tgtEl>
                                        <p:attrNameLst>
                                          <p:attrName>ppt_h</p:attrName>
                                        </p:attrNameLst>
                                      </p:cBhvr>
                                      <p:tavLst>
                                        <p:tav tm="0">
                                          <p:val>
                                            <p:strVal val="ppt_h"/>
                                          </p:val>
                                        </p:tav>
                                        <p:tav tm="100000">
                                          <p:val>
                                            <p:fltVal val="0"/>
                                          </p:val>
                                        </p:tav>
                                      </p:tavLst>
                                    </p:anim>
                                    <p:anim calcmode="lin" valueType="num">
                                      <p:cBhvr>
                                        <p:cTn id="153" dur="1000"/>
                                        <p:tgtEl>
                                          <p:spTgt spid="4">
                                            <p:graphicEl>
                                              <a:dgm id="{CD9324F0-650D-4FD7-96EE-09B501D3F9B3}"/>
                                            </p:graphicEl>
                                          </p:spTgt>
                                        </p:tgtEl>
                                        <p:attrNameLst>
                                          <p:attrName>style.rotation</p:attrName>
                                        </p:attrNameLst>
                                      </p:cBhvr>
                                      <p:tavLst>
                                        <p:tav tm="0">
                                          <p:val>
                                            <p:fltVal val="0"/>
                                          </p:val>
                                        </p:tav>
                                        <p:tav tm="100000">
                                          <p:val>
                                            <p:fltVal val="90"/>
                                          </p:val>
                                        </p:tav>
                                      </p:tavLst>
                                    </p:anim>
                                    <p:animEffect transition="out" filter="fade">
                                      <p:cBhvr>
                                        <p:cTn id="154" dur="1000"/>
                                        <p:tgtEl>
                                          <p:spTgt spid="4">
                                            <p:graphicEl>
                                              <a:dgm id="{CD9324F0-650D-4FD7-96EE-09B501D3F9B3}"/>
                                            </p:graphicEl>
                                          </p:spTgt>
                                        </p:tgtEl>
                                      </p:cBhvr>
                                    </p:animEffect>
                                    <p:set>
                                      <p:cBhvr>
                                        <p:cTn id="155" dur="1" fill="hold">
                                          <p:stCondLst>
                                            <p:cond delay="999"/>
                                          </p:stCondLst>
                                        </p:cTn>
                                        <p:tgtEl>
                                          <p:spTgt spid="4">
                                            <p:graphicEl>
                                              <a:dgm id="{CD9324F0-650D-4FD7-96EE-09B501D3F9B3}"/>
                                            </p:graphicEl>
                                          </p:spTgt>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31" presetClass="exit" presetSubtype="0" fill="hold" grpId="1" nodeType="clickEffect">
                                  <p:stCondLst>
                                    <p:cond delay="0"/>
                                  </p:stCondLst>
                                  <p:childTnLst>
                                    <p:anim calcmode="lin" valueType="num">
                                      <p:cBhvr>
                                        <p:cTn id="159" dur="1000"/>
                                        <p:tgtEl>
                                          <p:spTgt spid="4">
                                            <p:graphicEl>
                                              <a:dgm id="{B7BC8858-6C85-4B07-804F-11CEF38799D8}"/>
                                            </p:graphicEl>
                                          </p:spTgt>
                                        </p:tgtEl>
                                        <p:attrNameLst>
                                          <p:attrName>ppt_w</p:attrName>
                                        </p:attrNameLst>
                                      </p:cBhvr>
                                      <p:tavLst>
                                        <p:tav tm="0">
                                          <p:val>
                                            <p:strVal val="ppt_w"/>
                                          </p:val>
                                        </p:tav>
                                        <p:tav tm="100000">
                                          <p:val>
                                            <p:fltVal val="0"/>
                                          </p:val>
                                        </p:tav>
                                      </p:tavLst>
                                    </p:anim>
                                    <p:anim calcmode="lin" valueType="num">
                                      <p:cBhvr>
                                        <p:cTn id="160" dur="1000"/>
                                        <p:tgtEl>
                                          <p:spTgt spid="4">
                                            <p:graphicEl>
                                              <a:dgm id="{B7BC8858-6C85-4B07-804F-11CEF38799D8}"/>
                                            </p:graphicEl>
                                          </p:spTgt>
                                        </p:tgtEl>
                                        <p:attrNameLst>
                                          <p:attrName>ppt_h</p:attrName>
                                        </p:attrNameLst>
                                      </p:cBhvr>
                                      <p:tavLst>
                                        <p:tav tm="0">
                                          <p:val>
                                            <p:strVal val="ppt_h"/>
                                          </p:val>
                                        </p:tav>
                                        <p:tav tm="100000">
                                          <p:val>
                                            <p:fltVal val="0"/>
                                          </p:val>
                                        </p:tav>
                                      </p:tavLst>
                                    </p:anim>
                                    <p:anim calcmode="lin" valueType="num">
                                      <p:cBhvr>
                                        <p:cTn id="161" dur="1000"/>
                                        <p:tgtEl>
                                          <p:spTgt spid="4">
                                            <p:graphicEl>
                                              <a:dgm id="{B7BC8858-6C85-4B07-804F-11CEF38799D8}"/>
                                            </p:graphicEl>
                                          </p:spTgt>
                                        </p:tgtEl>
                                        <p:attrNameLst>
                                          <p:attrName>style.rotation</p:attrName>
                                        </p:attrNameLst>
                                      </p:cBhvr>
                                      <p:tavLst>
                                        <p:tav tm="0">
                                          <p:val>
                                            <p:fltVal val="0"/>
                                          </p:val>
                                        </p:tav>
                                        <p:tav tm="100000">
                                          <p:val>
                                            <p:fltVal val="90"/>
                                          </p:val>
                                        </p:tav>
                                      </p:tavLst>
                                    </p:anim>
                                    <p:animEffect transition="out" filter="fade">
                                      <p:cBhvr>
                                        <p:cTn id="162" dur="1000"/>
                                        <p:tgtEl>
                                          <p:spTgt spid="4">
                                            <p:graphicEl>
                                              <a:dgm id="{B7BC8858-6C85-4B07-804F-11CEF38799D8}"/>
                                            </p:graphicEl>
                                          </p:spTgt>
                                        </p:tgtEl>
                                      </p:cBhvr>
                                    </p:animEffect>
                                    <p:set>
                                      <p:cBhvr>
                                        <p:cTn id="163" dur="1" fill="hold">
                                          <p:stCondLst>
                                            <p:cond delay="999"/>
                                          </p:stCondLst>
                                        </p:cTn>
                                        <p:tgtEl>
                                          <p:spTgt spid="4">
                                            <p:graphicEl>
                                              <a:dgm id="{B7BC8858-6C85-4B07-804F-11CEF38799D8}"/>
                                            </p:graphicEl>
                                          </p:spTgt>
                                        </p:tgtEl>
                                        <p:attrNameLst>
                                          <p:attrName>style.visibility</p:attrName>
                                        </p:attrNameLst>
                                      </p:cBhvr>
                                      <p:to>
                                        <p:strVal val="hidden"/>
                                      </p:to>
                                    </p:set>
                                  </p:childTnLst>
                                </p:cTn>
                              </p:par>
                              <p:par>
                                <p:cTn id="164" presetID="31" presetClass="exit" presetSubtype="0" fill="hold" grpId="1" nodeType="withEffect">
                                  <p:stCondLst>
                                    <p:cond delay="0"/>
                                  </p:stCondLst>
                                  <p:childTnLst>
                                    <p:anim calcmode="lin" valueType="num">
                                      <p:cBhvr>
                                        <p:cTn id="165" dur="1000"/>
                                        <p:tgtEl>
                                          <p:spTgt spid="4">
                                            <p:graphicEl>
                                              <a:dgm id="{4C842924-5CFA-4FCA-B934-359ADA31AA90}"/>
                                            </p:graphicEl>
                                          </p:spTgt>
                                        </p:tgtEl>
                                        <p:attrNameLst>
                                          <p:attrName>ppt_w</p:attrName>
                                        </p:attrNameLst>
                                      </p:cBhvr>
                                      <p:tavLst>
                                        <p:tav tm="0">
                                          <p:val>
                                            <p:strVal val="ppt_w"/>
                                          </p:val>
                                        </p:tav>
                                        <p:tav tm="100000">
                                          <p:val>
                                            <p:fltVal val="0"/>
                                          </p:val>
                                        </p:tav>
                                      </p:tavLst>
                                    </p:anim>
                                    <p:anim calcmode="lin" valueType="num">
                                      <p:cBhvr>
                                        <p:cTn id="166" dur="1000"/>
                                        <p:tgtEl>
                                          <p:spTgt spid="4">
                                            <p:graphicEl>
                                              <a:dgm id="{4C842924-5CFA-4FCA-B934-359ADA31AA90}"/>
                                            </p:graphicEl>
                                          </p:spTgt>
                                        </p:tgtEl>
                                        <p:attrNameLst>
                                          <p:attrName>ppt_h</p:attrName>
                                        </p:attrNameLst>
                                      </p:cBhvr>
                                      <p:tavLst>
                                        <p:tav tm="0">
                                          <p:val>
                                            <p:strVal val="ppt_h"/>
                                          </p:val>
                                        </p:tav>
                                        <p:tav tm="100000">
                                          <p:val>
                                            <p:fltVal val="0"/>
                                          </p:val>
                                        </p:tav>
                                      </p:tavLst>
                                    </p:anim>
                                    <p:anim calcmode="lin" valueType="num">
                                      <p:cBhvr>
                                        <p:cTn id="167" dur="1000"/>
                                        <p:tgtEl>
                                          <p:spTgt spid="4">
                                            <p:graphicEl>
                                              <a:dgm id="{4C842924-5CFA-4FCA-B934-359ADA31AA90}"/>
                                            </p:graphicEl>
                                          </p:spTgt>
                                        </p:tgtEl>
                                        <p:attrNameLst>
                                          <p:attrName>style.rotation</p:attrName>
                                        </p:attrNameLst>
                                      </p:cBhvr>
                                      <p:tavLst>
                                        <p:tav tm="0">
                                          <p:val>
                                            <p:fltVal val="0"/>
                                          </p:val>
                                        </p:tav>
                                        <p:tav tm="100000">
                                          <p:val>
                                            <p:fltVal val="90"/>
                                          </p:val>
                                        </p:tav>
                                      </p:tavLst>
                                    </p:anim>
                                    <p:animEffect transition="out" filter="fade">
                                      <p:cBhvr>
                                        <p:cTn id="168" dur="1000"/>
                                        <p:tgtEl>
                                          <p:spTgt spid="4">
                                            <p:graphicEl>
                                              <a:dgm id="{4C842924-5CFA-4FCA-B934-359ADA31AA90}"/>
                                            </p:graphicEl>
                                          </p:spTgt>
                                        </p:tgtEl>
                                      </p:cBhvr>
                                    </p:animEffect>
                                    <p:set>
                                      <p:cBhvr>
                                        <p:cTn id="169" dur="1" fill="hold">
                                          <p:stCondLst>
                                            <p:cond delay="999"/>
                                          </p:stCondLst>
                                        </p:cTn>
                                        <p:tgtEl>
                                          <p:spTgt spid="4">
                                            <p:graphicEl>
                                              <a:dgm id="{4C842924-5CFA-4FCA-B934-359ADA31AA90}"/>
                                            </p:graphicEl>
                                          </p:spTgt>
                                        </p:tgtEl>
                                        <p:attrNameLst>
                                          <p:attrName>style.visibility</p:attrName>
                                        </p:attrNameLst>
                                      </p:cBhvr>
                                      <p:to>
                                        <p:strVal val="hidden"/>
                                      </p:to>
                                    </p:set>
                                  </p:childTnLst>
                                </p:cTn>
                              </p:par>
                            </p:childTnLst>
                          </p:cTn>
                        </p:par>
                      </p:childTnLst>
                    </p:cTn>
                  </p:par>
                  <p:par>
                    <p:cTn id="170" fill="hold">
                      <p:stCondLst>
                        <p:cond delay="indefinite"/>
                      </p:stCondLst>
                      <p:childTnLst>
                        <p:par>
                          <p:cTn id="171" fill="hold">
                            <p:stCondLst>
                              <p:cond delay="0"/>
                            </p:stCondLst>
                            <p:childTnLst>
                              <p:par>
                                <p:cTn id="172" presetID="31" presetClass="exit" presetSubtype="0" fill="hold" grpId="1" nodeType="clickEffect">
                                  <p:stCondLst>
                                    <p:cond delay="0"/>
                                  </p:stCondLst>
                                  <p:childTnLst>
                                    <p:anim calcmode="lin" valueType="num">
                                      <p:cBhvr>
                                        <p:cTn id="173" dur="1000"/>
                                        <p:tgtEl>
                                          <p:spTgt spid="4">
                                            <p:graphicEl>
                                              <a:dgm id="{64B9FD36-B525-418B-A136-BF600836A0F5}"/>
                                            </p:graphicEl>
                                          </p:spTgt>
                                        </p:tgtEl>
                                        <p:attrNameLst>
                                          <p:attrName>ppt_w</p:attrName>
                                        </p:attrNameLst>
                                      </p:cBhvr>
                                      <p:tavLst>
                                        <p:tav tm="0">
                                          <p:val>
                                            <p:strVal val="ppt_w"/>
                                          </p:val>
                                        </p:tav>
                                        <p:tav tm="100000">
                                          <p:val>
                                            <p:fltVal val="0"/>
                                          </p:val>
                                        </p:tav>
                                      </p:tavLst>
                                    </p:anim>
                                    <p:anim calcmode="lin" valueType="num">
                                      <p:cBhvr>
                                        <p:cTn id="174" dur="1000"/>
                                        <p:tgtEl>
                                          <p:spTgt spid="4">
                                            <p:graphicEl>
                                              <a:dgm id="{64B9FD36-B525-418B-A136-BF600836A0F5}"/>
                                            </p:graphicEl>
                                          </p:spTgt>
                                        </p:tgtEl>
                                        <p:attrNameLst>
                                          <p:attrName>ppt_h</p:attrName>
                                        </p:attrNameLst>
                                      </p:cBhvr>
                                      <p:tavLst>
                                        <p:tav tm="0">
                                          <p:val>
                                            <p:strVal val="ppt_h"/>
                                          </p:val>
                                        </p:tav>
                                        <p:tav tm="100000">
                                          <p:val>
                                            <p:fltVal val="0"/>
                                          </p:val>
                                        </p:tav>
                                      </p:tavLst>
                                    </p:anim>
                                    <p:anim calcmode="lin" valueType="num">
                                      <p:cBhvr>
                                        <p:cTn id="175" dur="1000"/>
                                        <p:tgtEl>
                                          <p:spTgt spid="4">
                                            <p:graphicEl>
                                              <a:dgm id="{64B9FD36-B525-418B-A136-BF600836A0F5}"/>
                                            </p:graphicEl>
                                          </p:spTgt>
                                        </p:tgtEl>
                                        <p:attrNameLst>
                                          <p:attrName>style.rotation</p:attrName>
                                        </p:attrNameLst>
                                      </p:cBhvr>
                                      <p:tavLst>
                                        <p:tav tm="0">
                                          <p:val>
                                            <p:fltVal val="0"/>
                                          </p:val>
                                        </p:tav>
                                        <p:tav tm="100000">
                                          <p:val>
                                            <p:fltVal val="90"/>
                                          </p:val>
                                        </p:tav>
                                      </p:tavLst>
                                    </p:anim>
                                    <p:animEffect transition="out" filter="fade">
                                      <p:cBhvr>
                                        <p:cTn id="176" dur="1000"/>
                                        <p:tgtEl>
                                          <p:spTgt spid="4">
                                            <p:graphicEl>
                                              <a:dgm id="{64B9FD36-B525-418B-A136-BF600836A0F5}"/>
                                            </p:graphicEl>
                                          </p:spTgt>
                                        </p:tgtEl>
                                      </p:cBhvr>
                                    </p:animEffect>
                                    <p:set>
                                      <p:cBhvr>
                                        <p:cTn id="177" dur="1" fill="hold">
                                          <p:stCondLst>
                                            <p:cond delay="999"/>
                                          </p:stCondLst>
                                        </p:cTn>
                                        <p:tgtEl>
                                          <p:spTgt spid="4">
                                            <p:graphicEl>
                                              <a:dgm id="{64B9FD36-B525-418B-A136-BF600836A0F5}"/>
                                            </p:graphicEl>
                                          </p:spTgt>
                                        </p:tgtEl>
                                        <p:attrNameLst>
                                          <p:attrName>style.visibility</p:attrName>
                                        </p:attrNameLst>
                                      </p:cBhvr>
                                      <p:to>
                                        <p:strVal val="hidden"/>
                                      </p:to>
                                    </p:set>
                                  </p:childTnLst>
                                </p:cTn>
                              </p:par>
                              <p:par>
                                <p:cTn id="178" presetID="31" presetClass="exit" presetSubtype="0" fill="hold" grpId="1" nodeType="withEffect">
                                  <p:stCondLst>
                                    <p:cond delay="0"/>
                                  </p:stCondLst>
                                  <p:childTnLst>
                                    <p:anim calcmode="lin" valueType="num">
                                      <p:cBhvr>
                                        <p:cTn id="179" dur="1000"/>
                                        <p:tgtEl>
                                          <p:spTgt spid="4">
                                            <p:graphicEl>
                                              <a:dgm id="{4C0FBCE8-7E83-4F96-8436-40B151573834}"/>
                                            </p:graphicEl>
                                          </p:spTgt>
                                        </p:tgtEl>
                                        <p:attrNameLst>
                                          <p:attrName>ppt_w</p:attrName>
                                        </p:attrNameLst>
                                      </p:cBhvr>
                                      <p:tavLst>
                                        <p:tav tm="0">
                                          <p:val>
                                            <p:strVal val="ppt_w"/>
                                          </p:val>
                                        </p:tav>
                                        <p:tav tm="100000">
                                          <p:val>
                                            <p:fltVal val="0"/>
                                          </p:val>
                                        </p:tav>
                                      </p:tavLst>
                                    </p:anim>
                                    <p:anim calcmode="lin" valueType="num">
                                      <p:cBhvr>
                                        <p:cTn id="180" dur="1000"/>
                                        <p:tgtEl>
                                          <p:spTgt spid="4">
                                            <p:graphicEl>
                                              <a:dgm id="{4C0FBCE8-7E83-4F96-8436-40B151573834}"/>
                                            </p:graphicEl>
                                          </p:spTgt>
                                        </p:tgtEl>
                                        <p:attrNameLst>
                                          <p:attrName>ppt_h</p:attrName>
                                        </p:attrNameLst>
                                      </p:cBhvr>
                                      <p:tavLst>
                                        <p:tav tm="0">
                                          <p:val>
                                            <p:strVal val="ppt_h"/>
                                          </p:val>
                                        </p:tav>
                                        <p:tav tm="100000">
                                          <p:val>
                                            <p:fltVal val="0"/>
                                          </p:val>
                                        </p:tav>
                                      </p:tavLst>
                                    </p:anim>
                                    <p:anim calcmode="lin" valueType="num">
                                      <p:cBhvr>
                                        <p:cTn id="181" dur="1000"/>
                                        <p:tgtEl>
                                          <p:spTgt spid="4">
                                            <p:graphicEl>
                                              <a:dgm id="{4C0FBCE8-7E83-4F96-8436-40B151573834}"/>
                                            </p:graphicEl>
                                          </p:spTgt>
                                        </p:tgtEl>
                                        <p:attrNameLst>
                                          <p:attrName>style.rotation</p:attrName>
                                        </p:attrNameLst>
                                      </p:cBhvr>
                                      <p:tavLst>
                                        <p:tav tm="0">
                                          <p:val>
                                            <p:fltVal val="0"/>
                                          </p:val>
                                        </p:tav>
                                        <p:tav tm="100000">
                                          <p:val>
                                            <p:fltVal val="90"/>
                                          </p:val>
                                        </p:tav>
                                      </p:tavLst>
                                    </p:anim>
                                    <p:animEffect transition="out" filter="fade">
                                      <p:cBhvr>
                                        <p:cTn id="182" dur="1000"/>
                                        <p:tgtEl>
                                          <p:spTgt spid="4">
                                            <p:graphicEl>
                                              <a:dgm id="{4C0FBCE8-7E83-4F96-8436-40B151573834}"/>
                                            </p:graphicEl>
                                          </p:spTgt>
                                        </p:tgtEl>
                                      </p:cBhvr>
                                    </p:animEffect>
                                    <p:set>
                                      <p:cBhvr>
                                        <p:cTn id="183" dur="1" fill="hold">
                                          <p:stCondLst>
                                            <p:cond delay="999"/>
                                          </p:stCondLst>
                                        </p:cTn>
                                        <p:tgtEl>
                                          <p:spTgt spid="4">
                                            <p:graphicEl>
                                              <a:dgm id="{4C0FBCE8-7E83-4F96-8436-40B151573834}"/>
                                            </p:graphicEl>
                                          </p:spTgt>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31" presetClass="exit" presetSubtype="0" fill="hold" grpId="1" nodeType="clickEffect">
                                  <p:stCondLst>
                                    <p:cond delay="0"/>
                                  </p:stCondLst>
                                  <p:childTnLst>
                                    <p:anim calcmode="lin" valueType="num">
                                      <p:cBhvr>
                                        <p:cTn id="187" dur="1000"/>
                                        <p:tgtEl>
                                          <p:spTgt spid="4">
                                            <p:graphicEl>
                                              <a:dgm id="{D76D91FE-6404-4B2D-9110-20F1AC66324A}"/>
                                            </p:graphicEl>
                                          </p:spTgt>
                                        </p:tgtEl>
                                        <p:attrNameLst>
                                          <p:attrName>ppt_w</p:attrName>
                                        </p:attrNameLst>
                                      </p:cBhvr>
                                      <p:tavLst>
                                        <p:tav tm="0">
                                          <p:val>
                                            <p:strVal val="ppt_w"/>
                                          </p:val>
                                        </p:tav>
                                        <p:tav tm="100000">
                                          <p:val>
                                            <p:fltVal val="0"/>
                                          </p:val>
                                        </p:tav>
                                      </p:tavLst>
                                    </p:anim>
                                    <p:anim calcmode="lin" valueType="num">
                                      <p:cBhvr>
                                        <p:cTn id="188" dur="1000"/>
                                        <p:tgtEl>
                                          <p:spTgt spid="4">
                                            <p:graphicEl>
                                              <a:dgm id="{D76D91FE-6404-4B2D-9110-20F1AC66324A}"/>
                                            </p:graphicEl>
                                          </p:spTgt>
                                        </p:tgtEl>
                                        <p:attrNameLst>
                                          <p:attrName>ppt_h</p:attrName>
                                        </p:attrNameLst>
                                      </p:cBhvr>
                                      <p:tavLst>
                                        <p:tav tm="0">
                                          <p:val>
                                            <p:strVal val="ppt_h"/>
                                          </p:val>
                                        </p:tav>
                                        <p:tav tm="100000">
                                          <p:val>
                                            <p:fltVal val="0"/>
                                          </p:val>
                                        </p:tav>
                                      </p:tavLst>
                                    </p:anim>
                                    <p:anim calcmode="lin" valueType="num">
                                      <p:cBhvr>
                                        <p:cTn id="189" dur="1000"/>
                                        <p:tgtEl>
                                          <p:spTgt spid="4">
                                            <p:graphicEl>
                                              <a:dgm id="{D76D91FE-6404-4B2D-9110-20F1AC66324A}"/>
                                            </p:graphicEl>
                                          </p:spTgt>
                                        </p:tgtEl>
                                        <p:attrNameLst>
                                          <p:attrName>style.rotation</p:attrName>
                                        </p:attrNameLst>
                                      </p:cBhvr>
                                      <p:tavLst>
                                        <p:tav tm="0">
                                          <p:val>
                                            <p:fltVal val="0"/>
                                          </p:val>
                                        </p:tav>
                                        <p:tav tm="100000">
                                          <p:val>
                                            <p:fltVal val="90"/>
                                          </p:val>
                                        </p:tav>
                                      </p:tavLst>
                                    </p:anim>
                                    <p:animEffect transition="out" filter="fade">
                                      <p:cBhvr>
                                        <p:cTn id="190" dur="1000"/>
                                        <p:tgtEl>
                                          <p:spTgt spid="4">
                                            <p:graphicEl>
                                              <a:dgm id="{D76D91FE-6404-4B2D-9110-20F1AC66324A}"/>
                                            </p:graphicEl>
                                          </p:spTgt>
                                        </p:tgtEl>
                                      </p:cBhvr>
                                    </p:animEffect>
                                    <p:set>
                                      <p:cBhvr>
                                        <p:cTn id="191" dur="1" fill="hold">
                                          <p:stCondLst>
                                            <p:cond delay="999"/>
                                          </p:stCondLst>
                                        </p:cTn>
                                        <p:tgtEl>
                                          <p:spTgt spid="4">
                                            <p:graphicEl>
                                              <a:dgm id="{D76D91FE-6404-4B2D-9110-20F1AC66324A}"/>
                                            </p:graphicEl>
                                          </p:spTgt>
                                        </p:tgtEl>
                                        <p:attrNameLst>
                                          <p:attrName>style.visibility</p:attrName>
                                        </p:attrNameLst>
                                      </p:cBhvr>
                                      <p:to>
                                        <p:strVal val="hidden"/>
                                      </p:to>
                                    </p:set>
                                  </p:childTnLst>
                                </p:cTn>
                              </p:par>
                              <p:par>
                                <p:cTn id="192" presetID="31" presetClass="exit" presetSubtype="0" fill="hold" grpId="1" nodeType="withEffect">
                                  <p:stCondLst>
                                    <p:cond delay="0"/>
                                  </p:stCondLst>
                                  <p:childTnLst>
                                    <p:anim calcmode="lin" valueType="num">
                                      <p:cBhvr>
                                        <p:cTn id="193" dur="1000"/>
                                        <p:tgtEl>
                                          <p:spTgt spid="4">
                                            <p:graphicEl>
                                              <a:dgm id="{42CAD414-16FE-460C-81E2-650730836827}"/>
                                            </p:graphicEl>
                                          </p:spTgt>
                                        </p:tgtEl>
                                        <p:attrNameLst>
                                          <p:attrName>ppt_w</p:attrName>
                                        </p:attrNameLst>
                                      </p:cBhvr>
                                      <p:tavLst>
                                        <p:tav tm="0">
                                          <p:val>
                                            <p:strVal val="ppt_w"/>
                                          </p:val>
                                        </p:tav>
                                        <p:tav tm="100000">
                                          <p:val>
                                            <p:fltVal val="0"/>
                                          </p:val>
                                        </p:tav>
                                      </p:tavLst>
                                    </p:anim>
                                    <p:anim calcmode="lin" valueType="num">
                                      <p:cBhvr>
                                        <p:cTn id="194" dur="1000"/>
                                        <p:tgtEl>
                                          <p:spTgt spid="4">
                                            <p:graphicEl>
                                              <a:dgm id="{42CAD414-16FE-460C-81E2-650730836827}"/>
                                            </p:graphicEl>
                                          </p:spTgt>
                                        </p:tgtEl>
                                        <p:attrNameLst>
                                          <p:attrName>ppt_h</p:attrName>
                                        </p:attrNameLst>
                                      </p:cBhvr>
                                      <p:tavLst>
                                        <p:tav tm="0">
                                          <p:val>
                                            <p:strVal val="ppt_h"/>
                                          </p:val>
                                        </p:tav>
                                        <p:tav tm="100000">
                                          <p:val>
                                            <p:fltVal val="0"/>
                                          </p:val>
                                        </p:tav>
                                      </p:tavLst>
                                    </p:anim>
                                    <p:anim calcmode="lin" valueType="num">
                                      <p:cBhvr>
                                        <p:cTn id="195" dur="1000"/>
                                        <p:tgtEl>
                                          <p:spTgt spid="4">
                                            <p:graphicEl>
                                              <a:dgm id="{42CAD414-16FE-460C-81E2-650730836827}"/>
                                            </p:graphicEl>
                                          </p:spTgt>
                                        </p:tgtEl>
                                        <p:attrNameLst>
                                          <p:attrName>style.rotation</p:attrName>
                                        </p:attrNameLst>
                                      </p:cBhvr>
                                      <p:tavLst>
                                        <p:tav tm="0">
                                          <p:val>
                                            <p:fltVal val="0"/>
                                          </p:val>
                                        </p:tav>
                                        <p:tav tm="100000">
                                          <p:val>
                                            <p:fltVal val="90"/>
                                          </p:val>
                                        </p:tav>
                                      </p:tavLst>
                                    </p:anim>
                                    <p:animEffect transition="out" filter="fade">
                                      <p:cBhvr>
                                        <p:cTn id="196" dur="1000"/>
                                        <p:tgtEl>
                                          <p:spTgt spid="4">
                                            <p:graphicEl>
                                              <a:dgm id="{42CAD414-16FE-460C-81E2-650730836827}"/>
                                            </p:graphicEl>
                                          </p:spTgt>
                                        </p:tgtEl>
                                      </p:cBhvr>
                                    </p:animEffect>
                                    <p:set>
                                      <p:cBhvr>
                                        <p:cTn id="197" dur="1" fill="hold">
                                          <p:stCondLst>
                                            <p:cond delay="999"/>
                                          </p:stCondLst>
                                        </p:cTn>
                                        <p:tgtEl>
                                          <p:spTgt spid="4">
                                            <p:graphicEl>
                                              <a:dgm id="{42CAD414-16FE-460C-81E2-650730836827}"/>
                                            </p:graphicEl>
                                          </p:spTgt>
                                        </p:tgtEl>
                                        <p:attrNameLst>
                                          <p:attrName>style.visibility</p:attrName>
                                        </p:attrNameLst>
                                      </p:cBhvr>
                                      <p:to>
                                        <p:strVal val="hidden"/>
                                      </p:to>
                                    </p:set>
                                  </p:childTnLst>
                                </p:cTn>
                              </p:par>
                            </p:childTnLst>
                          </p:cTn>
                        </p:par>
                      </p:childTnLst>
                    </p:cTn>
                  </p:par>
                  <p:par>
                    <p:cTn id="198" fill="hold">
                      <p:stCondLst>
                        <p:cond delay="indefinite"/>
                      </p:stCondLst>
                      <p:childTnLst>
                        <p:par>
                          <p:cTn id="199" fill="hold">
                            <p:stCondLst>
                              <p:cond delay="0"/>
                            </p:stCondLst>
                            <p:childTnLst>
                              <p:par>
                                <p:cTn id="200" presetID="31" presetClass="exit" presetSubtype="0" fill="hold" grpId="1" nodeType="clickEffect">
                                  <p:stCondLst>
                                    <p:cond delay="0"/>
                                  </p:stCondLst>
                                  <p:childTnLst>
                                    <p:anim calcmode="lin" valueType="num">
                                      <p:cBhvr>
                                        <p:cTn id="201" dur="1000"/>
                                        <p:tgtEl>
                                          <p:spTgt spid="4">
                                            <p:graphicEl>
                                              <a:dgm id="{4558E7AC-2DE6-413F-953F-1DE0DA86AB1E}"/>
                                            </p:graphicEl>
                                          </p:spTgt>
                                        </p:tgtEl>
                                        <p:attrNameLst>
                                          <p:attrName>ppt_w</p:attrName>
                                        </p:attrNameLst>
                                      </p:cBhvr>
                                      <p:tavLst>
                                        <p:tav tm="0">
                                          <p:val>
                                            <p:strVal val="ppt_w"/>
                                          </p:val>
                                        </p:tav>
                                        <p:tav tm="100000">
                                          <p:val>
                                            <p:fltVal val="0"/>
                                          </p:val>
                                        </p:tav>
                                      </p:tavLst>
                                    </p:anim>
                                    <p:anim calcmode="lin" valueType="num">
                                      <p:cBhvr>
                                        <p:cTn id="202" dur="1000"/>
                                        <p:tgtEl>
                                          <p:spTgt spid="4">
                                            <p:graphicEl>
                                              <a:dgm id="{4558E7AC-2DE6-413F-953F-1DE0DA86AB1E}"/>
                                            </p:graphicEl>
                                          </p:spTgt>
                                        </p:tgtEl>
                                        <p:attrNameLst>
                                          <p:attrName>ppt_h</p:attrName>
                                        </p:attrNameLst>
                                      </p:cBhvr>
                                      <p:tavLst>
                                        <p:tav tm="0">
                                          <p:val>
                                            <p:strVal val="ppt_h"/>
                                          </p:val>
                                        </p:tav>
                                        <p:tav tm="100000">
                                          <p:val>
                                            <p:fltVal val="0"/>
                                          </p:val>
                                        </p:tav>
                                      </p:tavLst>
                                    </p:anim>
                                    <p:anim calcmode="lin" valueType="num">
                                      <p:cBhvr>
                                        <p:cTn id="203" dur="1000"/>
                                        <p:tgtEl>
                                          <p:spTgt spid="4">
                                            <p:graphicEl>
                                              <a:dgm id="{4558E7AC-2DE6-413F-953F-1DE0DA86AB1E}"/>
                                            </p:graphicEl>
                                          </p:spTgt>
                                        </p:tgtEl>
                                        <p:attrNameLst>
                                          <p:attrName>style.rotation</p:attrName>
                                        </p:attrNameLst>
                                      </p:cBhvr>
                                      <p:tavLst>
                                        <p:tav tm="0">
                                          <p:val>
                                            <p:fltVal val="0"/>
                                          </p:val>
                                        </p:tav>
                                        <p:tav tm="100000">
                                          <p:val>
                                            <p:fltVal val="90"/>
                                          </p:val>
                                        </p:tav>
                                      </p:tavLst>
                                    </p:anim>
                                    <p:animEffect transition="out" filter="fade">
                                      <p:cBhvr>
                                        <p:cTn id="204" dur="1000"/>
                                        <p:tgtEl>
                                          <p:spTgt spid="4">
                                            <p:graphicEl>
                                              <a:dgm id="{4558E7AC-2DE6-413F-953F-1DE0DA86AB1E}"/>
                                            </p:graphicEl>
                                          </p:spTgt>
                                        </p:tgtEl>
                                      </p:cBhvr>
                                    </p:animEffect>
                                    <p:set>
                                      <p:cBhvr>
                                        <p:cTn id="205" dur="1" fill="hold">
                                          <p:stCondLst>
                                            <p:cond delay="999"/>
                                          </p:stCondLst>
                                        </p:cTn>
                                        <p:tgtEl>
                                          <p:spTgt spid="4">
                                            <p:graphicEl>
                                              <a:dgm id="{4558E7AC-2DE6-413F-953F-1DE0DA86AB1E}"/>
                                            </p:graphicEl>
                                          </p:spTgt>
                                        </p:tgtEl>
                                        <p:attrNameLst>
                                          <p:attrName>style.visibility</p:attrName>
                                        </p:attrNameLst>
                                      </p:cBhvr>
                                      <p:to>
                                        <p:strVal val="hidden"/>
                                      </p:to>
                                    </p:set>
                                  </p:childTnLst>
                                </p:cTn>
                              </p:par>
                              <p:par>
                                <p:cTn id="206" presetID="31" presetClass="exit" presetSubtype="0" fill="hold" grpId="1" nodeType="withEffect">
                                  <p:stCondLst>
                                    <p:cond delay="0"/>
                                  </p:stCondLst>
                                  <p:childTnLst>
                                    <p:anim calcmode="lin" valueType="num">
                                      <p:cBhvr>
                                        <p:cTn id="207" dur="1000"/>
                                        <p:tgtEl>
                                          <p:spTgt spid="4">
                                            <p:graphicEl>
                                              <a:dgm id="{24ED88BA-54BF-4842-96BD-6E9634BF7EE9}"/>
                                            </p:graphicEl>
                                          </p:spTgt>
                                        </p:tgtEl>
                                        <p:attrNameLst>
                                          <p:attrName>ppt_w</p:attrName>
                                        </p:attrNameLst>
                                      </p:cBhvr>
                                      <p:tavLst>
                                        <p:tav tm="0">
                                          <p:val>
                                            <p:strVal val="ppt_w"/>
                                          </p:val>
                                        </p:tav>
                                        <p:tav tm="100000">
                                          <p:val>
                                            <p:fltVal val="0"/>
                                          </p:val>
                                        </p:tav>
                                      </p:tavLst>
                                    </p:anim>
                                    <p:anim calcmode="lin" valueType="num">
                                      <p:cBhvr>
                                        <p:cTn id="208" dur="1000"/>
                                        <p:tgtEl>
                                          <p:spTgt spid="4">
                                            <p:graphicEl>
                                              <a:dgm id="{24ED88BA-54BF-4842-96BD-6E9634BF7EE9}"/>
                                            </p:graphicEl>
                                          </p:spTgt>
                                        </p:tgtEl>
                                        <p:attrNameLst>
                                          <p:attrName>ppt_h</p:attrName>
                                        </p:attrNameLst>
                                      </p:cBhvr>
                                      <p:tavLst>
                                        <p:tav tm="0">
                                          <p:val>
                                            <p:strVal val="ppt_h"/>
                                          </p:val>
                                        </p:tav>
                                        <p:tav tm="100000">
                                          <p:val>
                                            <p:fltVal val="0"/>
                                          </p:val>
                                        </p:tav>
                                      </p:tavLst>
                                    </p:anim>
                                    <p:anim calcmode="lin" valueType="num">
                                      <p:cBhvr>
                                        <p:cTn id="209" dur="1000"/>
                                        <p:tgtEl>
                                          <p:spTgt spid="4">
                                            <p:graphicEl>
                                              <a:dgm id="{24ED88BA-54BF-4842-96BD-6E9634BF7EE9}"/>
                                            </p:graphicEl>
                                          </p:spTgt>
                                        </p:tgtEl>
                                        <p:attrNameLst>
                                          <p:attrName>style.rotation</p:attrName>
                                        </p:attrNameLst>
                                      </p:cBhvr>
                                      <p:tavLst>
                                        <p:tav tm="0">
                                          <p:val>
                                            <p:fltVal val="0"/>
                                          </p:val>
                                        </p:tav>
                                        <p:tav tm="100000">
                                          <p:val>
                                            <p:fltVal val="90"/>
                                          </p:val>
                                        </p:tav>
                                      </p:tavLst>
                                    </p:anim>
                                    <p:animEffect transition="out" filter="fade">
                                      <p:cBhvr>
                                        <p:cTn id="210" dur="1000"/>
                                        <p:tgtEl>
                                          <p:spTgt spid="4">
                                            <p:graphicEl>
                                              <a:dgm id="{24ED88BA-54BF-4842-96BD-6E9634BF7EE9}"/>
                                            </p:graphicEl>
                                          </p:spTgt>
                                        </p:tgtEl>
                                      </p:cBhvr>
                                    </p:animEffect>
                                    <p:set>
                                      <p:cBhvr>
                                        <p:cTn id="211" dur="1" fill="hold">
                                          <p:stCondLst>
                                            <p:cond delay="999"/>
                                          </p:stCondLst>
                                        </p:cTn>
                                        <p:tgtEl>
                                          <p:spTgt spid="4">
                                            <p:graphicEl>
                                              <a:dgm id="{24ED88BA-54BF-4842-96BD-6E9634BF7EE9}"/>
                                            </p:graphicEl>
                                          </p:spTgt>
                                        </p:tgtEl>
                                        <p:attrNameLst>
                                          <p:attrName>style.visibility</p:attrName>
                                        </p:attrNameLst>
                                      </p:cBhvr>
                                      <p:to>
                                        <p:strVal val="hidden"/>
                                      </p:to>
                                    </p:set>
                                  </p:childTnLst>
                                </p:cTn>
                              </p:par>
                            </p:childTnLst>
                          </p:cTn>
                        </p:par>
                      </p:childTnLst>
                    </p:cTn>
                  </p:par>
                  <p:par>
                    <p:cTn id="212" fill="hold">
                      <p:stCondLst>
                        <p:cond delay="indefinite"/>
                      </p:stCondLst>
                      <p:childTnLst>
                        <p:par>
                          <p:cTn id="213" fill="hold">
                            <p:stCondLst>
                              <p:cond delay="0"/>
                            </p:stCondLst>
                            <p:childTnLst>
                              <p:par>
                                <p:cTn id="214" presetID="31" presetClass="exit" presetSubtype="0" fill="hold" grpId="1" nodeType="clickEffect">
                                  <p:stCondLst>
                                    <p:cond delay="0"/>
                                  </p:stCondLst>
                                  <p:childTnLst>
                                    <p:anim calcmode="lin" valueType="num">
                                      <p:cBhvr>
                                        <p:cTn id="215" dur="1000"/>
                                        <p:tgtEl>
                                          <p:spTgt spid="4">
                                            <p:graphicEl>
                                              <a:dgm id="{A86EEBF7-09AF-420A-BB35-D0241984D531}"/>
                                            </p:graphicEl>
                                          </p:spTgt>
                                        </p:tgtEl>
                                        <p:attrNameLst>
                                          <p:attrName>ppt_w</p:attrName>
                                        </p:attrNameLst>
                                      </p:cBhvr>
                                      <p:tavLst>
                                        <p:tav tm="0">
                                          <p:val>
                                            <p:strVal val="ppt_w"/>
                                          </p:val>
                                        </p:tav>
                                        <p:tav tm="100000">
                                          <p:val>
                                            <p:fltVal val="0"/>
                                          </p:val>
                                        </p:tav>
                                      </p:tavLst>
                                    </p:anim>
                                    <p:anim calcmode="lin" valueType="num">
                                      <p:cBhvr>
                                        <p:cTn id="216" dur="1000"/>
                                        <p:tgtEl>
                                          <p:spTgt spid="4">
                                            <p:graphicEl>
                                              <a:dgm id="{A86EEBF7-09AF-420A-BB35-D0241984D531}"/>
                                            </p:graphicEl>
                                          </p:spTgt>
                                        </p:tgtEl>
                                        <p:attrNameLst>
                                          <p:attrName>ppt_h</p:attrName>
                                        </p:attrNameLst>
                                      </p:cBhvr>
                                      <p:tavLst>
                                        <p:tav tm="0">
                                          <p:val>
                                            <p:strVal val="ppt_h"/>
                                          </p:val>
                                        </p:tav>
                                        <p:tav tm="100000">
                                          <p:val>
                                            <p:fltVal val="0"/>
                                          </p:val>
                                        </p:tav>
                                      </p:tavLst>
                                    </p:anim>
                                    <p:anim calcmode="lin" valueType="num">
                                      <p:cBhvr>
                                        <p:cTn id="217" dur="1000"/>
                                        <p:tgtEl>
                                          <p:spTgt spid="4">
                                            <p:graphicEl>
                                              <a:dgm id="{A86EEBF7-09AF-420A-BB35-D0241984D531}"/>
                                            </p:graphicEl>
                                          </p:spTgt>
                                        </p:tgtEl>
                                        <p:attrNameLst>
                                          <p:attrName>style.rotation</p:attrName>
                                        </p:attrNameLst>
                                      </p:cBhvr>
                                      <p:tavLst>
                                        <p:tav tm="0">
                                          <p:val>
                                            <p:fltVal val="0"/>
                                          </p:val>
                                        </p:tav>
                                        <p:tav tm="100000">
                                          <p:val>
                                            <p:fltVal val="90"/>
                                          </p:val>
                                        </p:tav>
                                      </p:tavLst>
                                    </p:anim>
                                    <p:animEffect transition="out" filter="fade">
                                      <p:cBhvr>
                                        <p:cTn id="218" dur="1000"/>
                                        <p:tgtEl>
                                          <p:spTgt spid="4">
                                            <p:graphicEl>
                                              <a:dgm id="{A86EEBF7-09AF-420A-BB35-D0241984D531}"/>
                                            </p:graphicEl>
                                          </p:spTgt>
                                        </p:tgtEl>
                                      </p:cBhvr>
                                    </p:animEffect>
                                    <p:set>
                                      <p:cBhvr>
                                        <p:cTn id="219" dur="1" fill="hold">
                                          <p:stCondLst>
                                            <p:cond delay="999"/>
                                          </p:stCondLst>
                                        </p:cTn>
                                        <p:tgtEl>
                                          <p:spTgt spid="4">
                                            <p:graphicEl>
                                              <a:dgm id="{A86EEBF7-09AF-420A-BB35-D0241984D531}"/>
                                            </p:graphicEl>
                                          </p:spTgt>
                                        </p:tgtEl>
                                        <p:attrNameLst>
                                          <p:attrName>style.visibility</p:attrName>
                                        </p:attrNameLst>
                                      </p:cBhvr>
                                      <p:to>
                                        <p:strVal val="hidden"/>
                                      </p:to>
                                    </p:set>
                                  </p:childTnLst>
                                </p:cTn>
                              </p:par>
                              <p:par>
                                <p:cTn id="220" presetID="31" presetClass="exit" presetSubtype="0" fill="hold" grpId="1" nodeType="withEffect">
                                  <p:stCondLst>
                                    <p:cond delay="0"/>
                                  </p:stCondLst>
                                  <p:childTnLst>
                                    <p:anim calcmode="lin" valueType="num">
                                      <p:cBhvr>
                                        <p:cTn id="221" dur="1000"/>
                                        <p:tgtEl>
                                          <p:spTgt spid="4">
                                            <p:graphicEl>
                                              <a:dgm id="{26765694-338B-40D7-95B6-9ED3032971E4}"/>
                                            </p:graphicEl>
                                          </p:spTgt>
                                        </p:tgtEl>
                                        <p:attrNameLst>
                                          <p:attrName>ppt_w</p:attrName>
                                        </p:attrNameLst>
                                      </p:cBhvr>
                                      <p:tavLst>
                                        <p:tav tm="0">
                                          <p:val>
                                            <p:strVal val="ppt_w"/>
                                          </p:val>
                                        </p:tav>
                                        <p:tav tm="100000">
                                          <p:val>
                                            <p:fltVal val="0"/>
                                          </p:val>
                                        </p:tav>
                                      </p:tavLst>
                                    </p:anim>
                                    <p:anim calcmode="lin" valueType="num">
                                      <p:cBhvr>
                                        <p:cTn id="222" dur="1000"/>
                                        <p:tgtEl>
                                          <p:spTgt spid="4">
                                            <p:graphicEl>
                                              <a:dgm id="{26765694-338B-40D7-95B6-9ED3032971E4}"/>
                                            </p:graphicEl>
                                          </p:spTgt>
                                        </p:tgtEl>
                                        <p:attrNameLst>
                                          <p:attrName>ppt_h</p:attrName>
                                        </p:attrNameLst>
                                      </p:cBhvr>
                                      <p:tavLst>
                                        <p:tav tm="0">
                                          <p:val>
                                            <p:strVal val="ppt_h"/>
                                          </p:val>
                                        </p:tav>
                                        <p:tav tm="100000">
                                          <p:val>
                                            <p:fltVal val="0"/>
                                          </p:val>
                                        </p:tav>
                                      </p:tavLst>
                                    </p:anim>
                                    <p:anim calcmode="lin" valueType="num">
                                      <p:cBhvr>
                                        <p:cTn id="223" dur="1000"/>
                                        <p:tgtEl>
                                          <p:spTgt spid="4">
                                            <p:graphicEl>
                                              <a:dgm id="{26765694-338B-40D7-95B6-9ED3032971E4}"/>
                                            </p:graphicEl>
                                          </p:spTgt>
                                        </p:tgtEl>
                                        <p:attrNameLst>
                                          <p:attrName>style.rotation</p:attrName>
                                        </p:attrNameLst>
                                      </p:cBhvr>
                                      <p:tavLst>
                                        <p:tav tm="0">
                                          <p:val>
                                            <p:fltVal val="0"/>
                                          </p:val>
                                        </p:tav>
                                        <p:tav tm="100000">
                                          <p:val>
                                            <p:fltVal val="90"/>
                                          </p:val>
                                        </p:tav>
                                      </p:tavLst>
                                    </p:anim>
                                    <p:animEffect transition="out" filter="fade">
                                      <p:cBhvr>
                                        <p:cTn id="224" dur="1000"/>
                                        <p:tgtEl>
                                          <p:spTgt spid="4">
                                            <p:graphicEl>
                                              <a:dgm id="{26765694-338B-40D7-95B6-9ED3032971E4}"/>
                                            </p:graphicEl>
                                          </p:spTgt>
                                        </p:tgtEl>
                                      </p:cBhvr>
                                    </p:animEffect>
                                    <p:set>
                                      <p:cBhvr>
                                        <p:cTn id="225" dur="1" fill="hold">
                                          <p:stCondLst>
                                            <p:cond delay="999"/>
                                          </p:stCondLst>
                                        </p:cTn>
                                        <p:tgtEl>
                                          <p:spTgt spid="4">
                                            <p:graphicEl>
                                              <a:dgm id="{26765694-338B-40D7-95B6-9ED3032971E4}"/>
                                            </p:graphicEl>
                                          </p:spTgt>
                                        </p:tgtEl>
                                        <p:attrNameLst>
                                          <p:attrName>style.visibility</p:attrName>
                                        </p:attrNameLst>
                                      </p:cBhvr>
                                      <p:to>
                                        <p:strVal val="hidden"/>
                                      </p:to>
                                    </p:set>
                                  </p:childTnLst>
                                </p:cTn>
                              </p:par>
                            </p:childTnLst>
                          </p:cTn>
                        </p:par>
                      </p:childTnLst>
                    </p:cTn>
                  </p:par>
                  <p:par>
                    <p:cTn id="226" fill="hold">
                      <p:stCondLst>
                        <p:cond delay="indefinite"/>
                      </p:stCondLst>
                      <p:childTnLst>
                        <p:par>
                          <p:cTn id="227" fill="hold">
                            <p:stCondLst>
                              <p:cond delay="0"/>
                            </p:stCondLst>
                            <p:childTnLst>
                              <p:par>
                                <p:cTn id="228" presetID="53" presetClass="entr" presetSubtype="16" fill="hold" grpId="2" nodeType="clickEffect">
                                  <p:stCondLst>
                                    <p:cond delay="0"/>
                                  </p:stCondLst>
                                  <p:childTnLst>
                                    <p:set>
                                      <p:cBhvr>
                                        <p:cTn id="229" dur="1" fill="hold">
                                          <p:stCondLst>
                                            <p:cond delay="0"/>
                                          </p:stCondLst>
                                        </p:cTn>
                                        <p:tgtEl>
                                          <p:spTgt spid="4">
                                            <p:graphicEl>
                                              <a:dgm id="{D8286C9C-07C3-495C-91BE-ED65708D8062}"/>
                                            </p:graphicEl>
                                          </p:spTgt>
                                        </p:tgtEl>
                                        <p:attrNameLst>
                                          <p:attrName>style.visibility</p:attrName>
                                        </p:attrNameLst>
                                      </p:cBhvr>
                                      <p:to>
                                        <p:strVal val="visible"/>
                                      </p:to>
                                    </p:set>
                                    <p:anim calcmode="lin" valueType="num">
                                      <p:cBhvr>
                                        <p:cTn id="230" dur="500" fill="hold"/>
                                        <p:tgtEl>
                                          <p:spTgt spid="4">
                                            <p:graphicEl>
                                              <a:dgm id="{D8286C9C-07C3-495C-91BE-ED65708D8062}"/>
                                            </p:graphicEl>
                                          </p:spTgt>
                                        </p:tgtEl>
                                        <p:attrNameLst>
                                          <p:attrName>ppt_w</p:attrName>
                                        </p:attrNameLst>
                                      </p:cBhvr>
                                      <p:tavLst>
                                        <p:tav tm="0">
                                          <p:val>
                                            <p:fltVal val="0"/>
                                          </p:val>
                                        </p:tav>
                                        <p:tav tm="100000">
                                          <p:val>
                                            <p:strVal val="#ppt_w"/>
                                          </p:val>
                                        </p:tav>
                                      </p:tavLst>
                                    </p:anim>
                                    <p:anim calcmode="lin" valueType="num">
                                      <p:cBhvr>
                                        <p:cTn id="231" dur="500" fill="hold"/>
                                        <p:tgtEl>
                                          <p:spTgt spid="4">
                                            <p:graphicEl>
                                              <a:dgm id="{D8286C9C-07C3-495C-91BE-ED65708D8062}"/>
                                            </p:graphicEl>
                                          </p:spTgt>
                                        </p:tgtEl>
                                        <p:attrNameLst>
                                          <p:attrName>ppt_h</p:attrName>
                                        </p:attrNameLst>
                                      </p:cBhvr>
                                      <p:tavLst>
                                        <p:tav tm="0">
                                          <p:val>
                                            <p:fltVal val="0"/>
                                          </p:val>
                                        </p:tav>
                                        <p:tav tm="100000">
                                          <p:val>
                                            <p:strVal val="#ppt_h"/>
                                          </p:val>
                                        </p:tav>
                                      </p:tavLst>
                                    </p:anim>
                                    <p:animEffect transition="in" filter="fade">
                                      <p:cBhvr>
                                        <p:cTn id="232" dur="500"/>
                                        <p:tgtEl>
                                          <p:spTgt spid="4">
                                            <p:graphicEl>
                                              <a:dgm id="{D8286C9C-07C3-495C-91BE-ED65708D8062}"/>
                                            </p:graphicEl>
                                          </p:spTgt>
                                        </p:tgtEl>
                                      </p:cBhvr>
                                    </p:animEffect>
                                  </p:childTnLst>
                                </p:cTn>
                              </p:par>
                            </p:childTnLst>
                          </p:cTn>
                        </p:par>
                      </p:childTnLst>
                    </p:cTn>
                  </p:par>
                  <p:par>
                    <p:cTn id="233" fill="hold">
                      <p:stCondLst>
                        <p:cond delay="indefinite"/>
                      </p:stCondLst>
                      <p:childTnLst>
                        <p:par>
                          <p:cTn id="234" fill="hold">
                            <p:stCondLst>
                              <p:cond delay="0"/>
                            </p:stCondLst>
                            <p:childTnLst>
                              <p:par>
                                <p:cTn id="235" presetID="53" presetClass="entr" presetSubtype="16" fill="hold" grpId="2" nodeType="clickEffect">
                                  <p:stCondLst>
                                    <p:cond delay="0"/>
                                  </p:stCondLst>
                                  <p:childTnLst>
                                    <p:set>
                                      <p:cBhvr>
                                        <p:cTn id="236" dur="1" fill="hold">
                                          <p:stCondLst>
                                            <p:cond delay="0"/>
                                          </p:stCondLst>
                                        </p:cTn>
                                        <p:tgtEl>
                                          <p:spTgt spid="4">
                                            <p:graphicEl>
                                              <a:dgm id="{086BE3C4-DD32-4155-B0F1-7E3B7694741E}"/>
                                            </p:graphicEl>
                                          </p:spTgt>
                                        </p:tgtEl>
                                        <p:attrNameLst>
                                          <p:attrName>style.visibility</p:attrName>
                                        </p:attrNameLst>
                                      </p:cBhvr>
                                      <p:to>
                                        <p:strVal val="visible"/>
                                      </p:to>
                                    </p:set>
                                    <p:anim calcmode="lin" valueType="num">
                                      <p:cBhvr>
                                        <p:cTn id="237" dur="500" fill="hold"/>
                                        <p:tgtEl>
                                          <p:spTgt spid="4">
                                            <p:graphicEl>
                                              <a:dgm id="{086BE3C4-DD32-4155-B0F1-7E3B7694741E}"/>
                                            </p:graphicEl>
                                          </p:spTgt>
                                        </p:tgtEl>
                                        <p:attrNameLst>
                                          <p:attrName>ppt_w</p:attrName>
                                        </p:attrNameLst>
                                      </p:cBhvr>
                                      <p:tavLst>
                                        <p:tav tm="0">
                                          <p:val>
                                            <p:fltVal val="0"/>
                                          </p:val>
                                        </p:tav>
                                        <p:tav tm="100000">
                                          <p:val>
                                            <p:strVal val="#ppt_w"/>
                                          </p:val>
                                        </p:tav>
                                      </p:tavLst>
                                    </p:anim>
                                    <p:anim calcmode="lin" valueType="num">
                                      <p:cBhvr>
                                        <p:cTn id="238" dur="500" fill="hold"/>
                                        <p:tgtEl>
                                          <p:spTgt spid="4">
                                            <p:graphicEl>
                                              <a:dgm id="{086BE3C4-DD32-4155-B0F1-7E3B7694741E}"/>
                                            </p:graphicEl>
                                          </p:spTgt>
                                        </p:tgtEl>
                                        <p:attrNameLst>
                                          <p:attrName>ppt_h</p:attrName>
                                        </p:attrNameLst>
                                      </p:cBhvr>
                                      <p:tavLst>
                                        <p:tav tm="0">
                                          <p:val>
                                            <p:fltVal val="0"/>
                                          </p:val>
                                        </p:tav>
                                        <p:tav tm="100000">
                                          <p:val>
                                            <p:strVal val="#ppt_h"/>
                                          </p:val>
                                        </p:tav>
                                      </p:tavLst>
                                    </p:anim>
                                    <p:animEffect transition="in" filter="fade">
                                      <p:cBhvr>
                                        <p:cTn id="239" dur="500"/>
                                        <p:tgtEl>
                                          <p:spTgt spid="4">
                                            <p:graphicEl>
                                              <a:dgm id="{086BE3C4-DD32-4155-B0F1-7E3B7694741E}"/>
                                            </p:graphicEl>
                                          </p:spTgt>
                                        </p:tgtEl>
                                      </p:cBhvr>
                                    </p:animEffect>
                                  </p:childTnLst>
                                </p:cTn>
                              </p:par>
                              <p:par>
                                <p:cTn id="240" presetID="53" presetClass="entr" presetSubtype="16" fill="hold" grpId="2" nodeType="withEffect">
                                  <p:stCondLst>
                                    <p:cond delay="0"/>
                                  </p:stCondLst>
                                  <p:childTnLst>
                                    <p:set>
                                      <p:cBhvr>
                                        <p:cTn id="241" dur="1" fill="hold">
                                          <p:stCondLst>
                                            <p:cond delay="0"/>
                                          </p:stCondLst>
                                        </p:cTn>
                                        <p:tgtEl>
                                          <p:spTgt spid="4">
                                            <p:graphicEl>
                                              <a:dgm id="{00723188-BE77-49AA-B3A7-7916DB06DE3E}"/>
                                            </p:graphicEl>
                                          </p:spTgt>
                                        </p:tgtEl>
                                        <p:attrNameLst>
                                          <p:attrName>style.visibility</p:attrName>
                                        </p:attrNameLst>
                                      </p:cBhvr>
                                      <p:to>
                                        <p:strVal val="visible"/>
                                      </p:to>
                                    </p:set>
                                    <p:anim calcmode="lin" valueType="num">
                                      <p:cBhvr>
                                        <p:cTn id="242" dur="500" fill="hold"/>
                                        <p:tgtEl>
                                          <p:spTgt spid="4">
                                            <p:graphicEl>
                                              <a:dgm id="{00723188-BE77-49AA-B3A7-7916DB06DE3E}"/>
                                            </p:graphicEl>
                                          </p:spTgt>
                                        </p:tgtEl>
                                        <p:attrNameLst>
                                          <p:attrName>ppt_w</p:attrName>
                                        </p:attrNameLst>
                                      </p:cBhvr>
                                      <p:tavLst>
                                        <p:tav tm="0">
                                          <p:val>
                                            <p:fltVal val="0"/>
                                          </p:val>
                                        </p:tav>
                                        <p:tav tm="100000">
                                          <p:val>
                                            <p:strVal val="#ppt_w"/>
                                          </p:val>
                                        </p:tav>
                                      </p:tavLst>
                                    </p:anim>
                                    <p:anim calcmode="lin" valueType="num">
                                      <p:cBhvr>
                                        <p:cTn id="243" dur="500" fill="hold"/>
                                        <p:tgtEl>
                                          <p:spTgt spid="4">
                                            <p:graphicEl>
                                              <a:dgm id="{00723188-BE77-49AA-B3A7-7916DB06DE3E}"/>
                                            </p:graphicEl>
                                          </p:spTgt>
                                        </p:tgtEl>
                                        <p:attrNameLst>
                                          <p:attrName>ppt_h</p:attrName>
                                        </p:attrNameLst>
                                      </p:cBhvr>
                                      <p:tavLst>
                                        <p:tav tm="0">
                                          <p:val>
                                            <p:fltVal val="0"/>
                                          </p:val>
                                        </p:tav>
                                        <p:tav tm="100000">
                                          <p:val>
                                            <p:strVal val="#ppt_h"/>
                                          </p:val>
                                        </p:tav>
                                      </p:tavLst>
                                    </p:anim>
                                    <p:animEffect transition="in" filter="fade">
                                      <p:cBhvr>
                                        <p:cTn id="244" dur="500"/>
                                        <p:tgtEl>
                                          <p:spTgt spid="4">
                                            <p:graphicEl>
                                              <a:dgm id="{00723188-BE77-49AA-B3A7-7916DB06DE3E}"/>
                                            </p:graphicEl>
                                          </p:spTgt>
                                        </p:tgtEl>
                                      </p:cBhvr>
                                    </p:animEffect>
                                  </p:childTnLst>
                                </p:cTn>
                              </p:par>
                            </p:childTnLst>
                          </p:cTn>
                        </p:par>
                      </p:childTnLst>
                    </p:cTn>
                  </p:par>
                  <p:par>
                    <p:cTn id="245" fill="hold">
                      <p:stCondLst>
                        <p:cond delay="indefinite"/>
                      </p:stCondLst>
                      <p:childTnLst>
                        <p:par>
                          <p:cTn id="246" fill="hold">
                            <p:stCondLst>
                              <p:cond delay="0"/>
                            </p:stCondLst>
                            <p:childTnLst>
                              <p:par>
                                <p:cTn id="247" presetID="53" presetClass="entr" presetSubtype="16" fill="hold" grpId="2" nodeType="clickEffect">
                                  <p:stCondLst>
                                    <p:cond delay="0"/>
                                  </p:stCondLst>
                                  <p:childTnLst>
                                    <p:set>
                                      <p:cBhvr>
                                        <p:cTn id="248" dur="1" fill="hold">
                                          <p:stCondLst>
                                            <p:cond delay="0"/>
                                          </p:stCondLst>
                                        </p:cTn>
                                        <p:tgtEl>
                                          <p:spTgt spid="4">
                                            <p:graphicEl>
                                              <a:dgm id="{12EB2BA7-E585-45F7-B00B-002164F466F5}"/>
                                            </p:graphicEl>
                                          </p:spTgt>
                                        </p:tgtEl>
                                        <p:attrNameLst>
                                          <p:attrName>style.visibility</p:attrName>
                                        </p:attrNameLst>
                                      </p:cBhvr>
                                      <p:to>
                                        <p:strVal val="visible"/>
                                      </p:to>
                                    </p:set>
                                    <p:anim calcmode="lin" valueType="num">
                                      <p:cBhvr>
                                        <p:cTn id="249" dur="500" fill="hold"/>
                                        <p:tgtEl>
                                          <p:spTgt spid="4">
                                            <p:graphicEl>
                                              <a:dgm id="{12EB2BA7-E585-45F7-B00B-002164F466F5}"/>
                                            </p:graphicEl>
                                          </p:spTgt>
                                        </p:tgtEl>
                                        <p:attrNameLst>
                                          <p:attrName>ppt_w</p:attrName>
                                        </p:attrNameLst>
                                      </p:cBhvr>
                                      <p:tavLst>
                                        <p:tav tm="0">
                                          <p:val>
                                            <p:fltVal val="0"/>
                                          </p:val>
                                        </p:tav>
                                        <p:tav tm="100000">
                                          <p:val>
                                            <p:strVal val="#ppt_w"/>
                                          </p:val>
                                        </p:tav>
                                      </p:tavLst>
                                    </p:anim>
                                    <p:anim calcmode="lin" valueType="num">
                                      <p:cBhvr>
                                        <p:cTn id="250" dur="500" fill="hold"/>
                                        <p:tgtEl>
                                          <p:spTgt spid="4">
                                            <p:graphicEl>
                                              <a:dgm id="{12EB2BA7-E585-45F7-B00B-002164F466F5}"/>
                                            </p:graphicEl>
                                          </p:spTgt>
                                        </p:tgtEl>
                                        <p:attrNameLst>
                                          <p:attrName>ppt_h</p:attrName>
                                        </p:attrNameLst>
                                      </p:cBhvr>
                                      <p:tavLst>
                                        <p:tav tm="0">
                                          <p:val>
                                            <p:fltVal val="0"/>
                                          </p:val>
                                        </p:tav>
                                        <p:tav tm="100000">
                                          <p:val>
                                            <p:strVal val="#ppt_h"/>
                                          </p:val>
                                        </p:tav>
                                      </p:tavLst>
                                    </p:anim>
                                    <p:animEffect transition="in" filter="fade">
                                      <p:cBhvr>
                                        <p:cTn id="251" dur="500"/>
                                        <p:tgtEl>
                                          <p:spTgt spid="4">
                                            <p:graphicEl>
                                              <a:dgm id="{12EB2BA7-E585-45F7-B00B-002164F466F5}"/>
                                            </p:graphicEl>
                                          </p:spTgt>
                                        </p:tgtEl>
                                      </p:cBhvr>
                                    </p:animEffect>
                                  </p:childTnLst>
                                </p:cTn>
                              </p:par>
                              <p:par>
                                <p:cTn id="252" presetID="53" presetClass="entr" presetSubtype="16" fill="hold" grpId="2" nodeType="withEffect">
                                  <p:stCondLst>
                                    <p:cond delay="0"/>
                                  </p:stCondLst>
                                  <p:childTnLst>
                                    <p:set>
                                      <p:cBhvr>
                                        <p:cTn id="253" dur="1" fill="hold">
                                          <p:stCondLst>
                                            <p:cond delay="0"/>
                                          </p:stCondLst>
                                        </p:cTn>
                                        <p:tgtEl>
                                          <p:spTgt spid="4">
                                            <p:graphicEl>
                                              <a:dgm id="{065D78E1-C9D8-45A5-8F4A-9A92AC93CEAD}"/>
                                            </p:graphicEl>
                                          </p:spTgt>
                                        </p:tgtEl>
                                        <p:attrNameLst>
                                          <p:attrName>style.visibility</p:attrName>
                                        </p:attrNameLst>
                                      </p:cBhvr>
                                      <p:to>
                                        <p:strVal val="visible"/>
                                      </p:to>
                                    </p:set>
                                    <p:anim calcmode="lin" valueType="num">
                                      <p:cBhvr>
                                        <p:cTn id="254" dur="500" fill="hold"/>
                                        <p:tgtEl>
                                          <p:spTgt spid="4">
                                            <p:graphicEl>
                                              <a:dgm id="{065D78E1-C9D8-45A5-8F4A-9A92AC93CEAD}"/>
                                            </p:graphicEl>
                                          </p:spTgt>
                                        </p:tgtEl>
                                        <p:attrNameLst>
                                          <p:attrName>ppt_w</p:attrName>
                                        </p:attrNameLst>
                                      </p:cBhvr>
                                      <p:tavLst>
                                        <p:tav tm="0">
                                          <p:val>
                                            <p:fltVal val="0"/>
                                          </p:val>
                                        </p:tav>
                                        <p:tav tm="100000">
                                          <p:val>
                                            <p:strVal val="#ppt_w"/>
                                          </p:val>
                                        </p:tav>
                                      </p:tavLst>
                                    </p:anim>
                                    <p:anim calcmode="lin" valueType="num">
                                      <p:cBhvr>
                                        <p:cTn id="255" dur="500" fill="hold"/>
                                        <p:tgtEl>
                                          <p:spTgt spid="4">
                                            <p:graphicEl>
                                              <a:dgm id="{065D78E1-C9D8-45A5-8F4A-9A92AC93CEAD}"/>
                                            </p:graphicEl>
                                          </p:spTgt>
                                        </p:tgtEl>
                                        <p:attrNameLst>
                                          <p:attrName>ppt_h</p:attrName>
                                        </p:attrNameLst>
                                      </p:cBhvr>
                                      <p:tavLst>
                                        <p:tav tm="0">
                                          <p:val>
                                            <p:fltVal val="0"/>
                                          </p:val>
                                        </p:tav>
                                        <p:tav tm="100000">
                                          <p:val>
                                            <p:strVal val="#ppt_h"/>
                                          </p:val>
                                        </p:tav>
                                      </p:tavLst>
                                    </p:anim>
                                    <p:animEffect transition="in" filter="fade">
                                      <p:cBhvr>
                                        <p:cTn id="256" dur="500"/>
                                        <p:tgtEl>
                                          <p:spTgt spid="4">
                                            <p:graphicEl>
                                              <a:dgm id="{065D78E1-C9D8-45A5-8F4A-9A92AC93CEAD}"/>
                                            </p:graphicEl>
                                          </p:spTgt>
                                        </p:tgtEl>
                                      </p:cBhvr>
                                    </p:animEffect>
                                  </p:childTnLst>
                                </p:cTn>
                              </p:par>
                            </p:childTnLst>
                          </p:cTn>
                        </p:par>
                      </p:childTnLst>
                    </p:cTn>
                  </p:par>
                  <p:par>
                    <p:cTn id="257" fill="hold">
                      <p:stCondLst>
                        <p:cond delay="indefinite"/>
                      </p:stCondLst>
                      <p:childTnLst>
                        <p:par>
                          <p:cTn id="258" fill="hold">
                            <p:stCondLst>
                              <p:cond delay="0"/>
                            </p:stCondLst>
                            <p:childTnLst>
                              <p:par>
                                <p:cTn id="259" presetID="53" presetClass="entr" presetSubtype="16" fill="hold" grpId="2" nodeType="clickEffect">
                                  <p:stCondLst>
                                    <p:cond delay="0"/>
                                  </p:stCondLst>
                                  <p:childTnLst>
                                    <p:set>
                                      <p:cBhvr>
                                        <p:cTn id="260" dur="1" fill="hold">
                                          <p:stCondLst>
                                            <p:cond delay="0"/>
                                          </p:stCondLst>
                                        </p:cTn>
                                        <p:tgtEl>
                                          <p:spTgt spid="4">
                                            <p:graphicEl>
                                              <a:dgm id="{CB71106A-C230-4B57-B99E-F12DDF0AC359}"/>
                                            </p:graphicEl>
                                          </p:spTgt>
                                        </p:tgtEl>
                                        <p:attrNameLst>
                                          <p:attrName>style.visibility</p:attrName>
                                        </p:attrNameLst>
                                      </p:cBhvr>
                                      <p:to>
                                        <p:strVal val="visible"/>
                                      </p:to>
                                    </p:set>
                                    <p:anim calcmode="lin" valueType="num">
                                      <p:cBhvr>
                                        <p:cTn id="261" dur="500" fill="hold"/>
                                        <p:tgtEl>
                                          <p:spTgt spid="4">
                                            <p:graphicEl>
                                              <a:dgm id="{CB71106A-C230-4B57-B99E-F12DDF0AC359}"/>
                                            </p:graphicEl>
                                          </p:spTgt>
                                        </p:tgtEl>
                                        <p:attrNameLst>
                                          <p:attrName>ppt_w</p:attrName>
                                        </p:attrNameLst>
                                      </p:cBhvr>
                                      <p:tavLst>
                                        <p:tav tm="0">
                                          <p:val>
                                            <p:fltVal val="0"/>
                                          </p:val>
                                        </p:tav>
                                        <p:tav tm="100000">
                                          <p:val>
                                            <p:strVal val="#ppt_w"/>
                                          </p:val>
                                        </p:tav>
                                      </p:tavLst>
                                    </p:anim>
                                    <p:anim calcmode="lin" valueType="num">
                                      <p:cBhvr>
                                        <p:cTn id="262" dur="500" fill="hold"/>
                                        <p:tgtEl>
                                          <p:spTgt spid="4">
                                            <p:graphicEl>
                                              <a:dgm id="{CB71106A-C230-4B57-B99E-F12DDF0AC359}"/>
                                            </p:graphicEl>
                                          </p:spTgt>
                                        </p:tgtEl>
                                        <p:attrNameLst>
                                          <p:attrName>ppt_h</p:attrName>
                                        </p:attrNameLst>
                                      </p:cBhvr>
                                      <p:tavLst>
                                        <p:tav tm="0">
                                          <p:val>
                                            <p:fltVal val="0"/>
                                          </p:val>
                                        </p:tav>
                                        <p:tav tm="100000">
                                          <p:val>
                                            <p:strVal val="#ppt_h"/>
                                          </p:val>
                                        </p:tav>
                                      </p:tavLst>
                                    </p:anim>
                                    <p:animEffect transition="in" filter="fade">
                                      <p:cBhvr>
                                        <p:cTn id="263" dur="500"/>
                                        <p:tgtEl>
                                          <p:spTgt spid="4">
                                            <p:graphicEl>
                                              <a:dgm id="{CB71106A-C230-4B57-B99E-F12DDF0AC359}"/>
                                            </p:graphicEl>
                                          </p:spTgt>
                                        </p:tgtEl>
                                      </p:cBhvr>
                                    </p:animEffect>
                                  </p:childTnLst>
                                </p:cTn>
                              </p:par>
                              <p:par>
                                <p:cTn id="264" presetID="53" presetClass="entr" presetSubtype="16" fill="hold" grpId="2" nodeType="withEffect">
                                  <p:stCondLst>
                                    <p:cond delay="0"/>
                                  </p:stCondLst>
                                  <p:childTnLst>
                                    <p:set>
                                      <p:cBhvr>
                                        <p:cTn id="265" dur="1" fill="hold">
                                          <p:stCondLst>
                                            <p:cond delay="0"/>
                                          </p:stCondLst>
                                        </p:cTn>
                                        <p:tgtEl>
                                          <p:spTgt spid="4">
                                            <p:graphicEl>
                                              <a:dgm id="{CD9324F0-650D-4FD7-96EE-09B501D3F9B3}"/>
                                            </p:graphicEl>
                                          </p:spTgt>
                                        </p:tgtEl>
                                        <p:attrNameLst>
                                          <p:attrName>style.visibility</p:attrName>
                                        </p:attrNameLst>
                                      </p:cBhvr>
                                      <p:to>
                                        <p:strVal val="visible"/>
                                      </p:to>
                                    </p:set>
                                    <p:anim calcmode="lin" valueType="num">
                                      <p:cBhvr>
                                        <p:cTn id="266" dur="500" fill="hold"/>
                                        <p:tgtEl>
                                          <p:spTgt spid="4">
                                            <p:graphicEl>
                                              <a:dgm id="{CD9324F0-650D-4FD7-96EE-09B501D3F9B3}"/>
                                            </p:graphicEl>
                                          </p:spTgt>
                                        </p:tgtEl>
                                        <p:attrNameLst>
                                          <p:attrName>ppt_w</p:attrName>
                                        </p:attrNameLst>
                                      </p:cBhvr>
                                      <p:tavLst>
                                        <p:tav tm="0">
                                          <p:val>
                                            <p:fltVal val="0"/>
                                          </p:val>
                                        </p:tav>
                                        <p:tav tm="100000">
                                          <p:val>
                                            <p:strVal val="#ppt_w"/>
                                          </p:val>
                                        </p:tav>
                                      </p:tavLst>
                                    </p:anim>
                                    <p:anim calcmode="lin" valueType="num">
                                      <p:cBhvr>
                                        <p:cTn id="267" dur="500" fill="hold"/>
                                        <p:tgtEl>
                                          <p:spTgt spid="4">
                                            <p:graphicEl>
                                              <a:dgm id="{CD9324F0-650D-4FD7-96EE-09B501D3F9B3}"/>
                                            </p:graphicEl>
                                          </p:spTgt>
                                        </p:tgtEl>
                                        <p:attrNameLst>
                                          <p:attrName>ppt_h</p:attrName>
                                        </p:attrNameLst>
                                      </p:cBhvr>
                                      <p:tavLst>
                                        <p:tav tm="0">
                                          <p:val>
                                            <p:fltVal val="0"/>
                                          </p:val>
                                        </p:tav>
                                        <p:tav tm="100000">
                                          <p:val>
                                            <p:strVal val="#ppt_h"/>
                                          </p:val>
                                        </p:tav>
                                      </p:tavLst>
                                    </p:anim>
                                    <p:animEffect transition="in" filter="fade">
                                      <p:cBhvr>
                                        <p:cTn id="268" dur="500"/>
                                        <p:tgtEl>
                                          <p:spTgt spid="4">
                                            <p:graphicEl>
                                              <a:dgm id="{CD9324F0-650D-4FD7-96EE-09B501D3F9B3}"/>
                                            </p:graphicEl>
                                          </p:spTgt>
                                        </p:tgtEl>
                                      </p:cBhvr>
                                    </p:animEffect>
                                  </p:childTnLst>
                                </p:cTn>
                              </p:par>
                            </p:childTnLst>
                          </p:cTn>
                        </p:par>
                      </p:childTnLst>
                    </p:cTn>
                  </p:par>
                  <p:par>
                    <p:cTn id="269" fill="hold">
                      <p:stCondLst>
                        <p:cond delay="indefinite"/>
                      </p:stCondLst>
                      <p:childTnLst>
                        <p:par>
                          <p:cTn id="270" fill="hold">
                            <p:stCondLst>
                              <p:cond delay="0"/>
                            </p:stCondLst>
                            <p:childTnLst>
                              <p:par>
                                <p:cTn id="271" presetID="53" presetClass="entr" presetSubtype="16" fill="hold" grpId="2" nodeType="clickEffect">
                                  <p:stCondLst>
                                    <p:cond delay="0"/>
                                  </p:stCondLst>
                                  <p:childTnLst>
                                    <p:set>
                                      <p:cBhvr>
                                        <p:cTn id="272" dur="1" fill="hold">
                                          <p:stCondLst>
                                            <p:cond delay="0"/>
                                          </p:stCondLst>
                                        </p:cTn>
                                        <p:tgtEl>
                                          <p:spTgt spid="4">
                                            <p:graphicEl>
                                              <a:dgm id="{B7BC8858-6C85-4B07-804F-11CEF38799D8}"/>
                                            </p:graphicEl>
                                          </p:spTgt>
                                        </p:tgtEl>
                                        <p:attrNameLst>
                                          <p:attrName>style.visibility</p:attrName>
                                        </p:attrNameLst>
                                      </p:cBhvr>
                                      <p:to>
                                        <p:strVal val="visible"/>
                                      </p:to>
                                    </p:set>
                                    <p:anim calcmode="lin" valueType="num">
                                      <p:cBhvr>
                                        <p:cTn id="273" dur="500" fill="hold"/>
                                        <p:tgtEl>
                                          <p:spTgt spid="4">
                                            <p:graphicEl>
                                              <a:dgm id="{B7BC8858-6C85-4B07-804F-11CEF38799D8}"/>
                                            </p:graphicEl>
                                          </p:spTgt>
                                        </p:tgtEl>
                                        <p:attrNameLst>
                                          <p:attrName>ppt_w</p:attrName>
                                        </p:attrNameLst>
                                      </p:cBhvr>
                                      <p:tavLst>
                                        <p:tav tm="0">
                                          <p:val>
                                            <p:fltVal val="0"/>
                                          </p:val>
                                        </p:tav>
                                        <p:tav tm="100000">
                                          <p:val>
                                            <p:strVal val="#ppt_w"/>
                                          </p:val>
                                        </p:tav>
                                      </p:tavLst>
                                    </p:anim>
                                    <p:anim calcmode="lin" valueType="num">
                                      <p:cBhvr>
                                        <p:cTn id="274" dur="500" fill="hold"/>
                                        <p:tgtEl>
                                          <p:spTgt spid="4">
                                            <p:graphicEl>
                                              <a:dgm id="{B7BC8858-6C85-4B07-804F-11CEF38799D8}"/>
                                            </p:graphicEl>
                                          </p:spTgt>
                                        </p:tgtEl>
                                        <p:attrNameLst>
                                          <p:attrName>ppt_h</p:attrName>
                                        </p:attrNameLst>
                                      </p:cBhvr>
                                      <p:tavLst>
                                        <p:tav tm="0">
                                          <p:val>
                                            <p:fltVal val="0"/>
                                          </p:val>
                                        </p:tav>
                                        <p:tav tm="100000">
                                          <p:val>
                                            <p:strVal val="#ppt_h"/>
                                          </p:val>
                                        </p:tav>
                                      </p:tavLst>
                                    </p:anim>
                                    <p:animEffect transition="in" filter="fade">
                                      <p:cBhvr>
                                        <p:cTn id="275" dur="500"/>
                                        <p:tgtEl>
                                          <p:spTgt spid="4">
                                            <p:graphicEl>
                                              <a:dgm id="{B7BC8858-6C85-4B07-804F-11CEF38799D8}"/>
                                            </p:graphicEl>
                                          </p:spTgt>
                                        </p:tgtEl>
                                      </p:cBhvr>
                                    </p:animEffect>
                                  </p:childTnLst>
                                </p:cTn>
                              </p:par>
                              <p:par>
                                <p:cTn id="276" presetID="53" presetClass="entr" presetSubtype="16" fill="hold" grpId="2" nodeType="withEffect">
                                  <p:stCondLst>
                                    <p:cond delay="0"/>
                                  </p:stCondLst>
                                  <p:childTnLst>
                                    <p:set>
                                      <p:cBhvr>
                                        <p:cTn id="277" dur="1" fill="hold">
                                          <p:stCondLst>
                                            <p:cond delay="0"/>
                                          </p:stCondLst>
                                        </p:cTn>
                                        <p:tgtEl>
                                          <p:spTgt spid="4">
                                            <p:graphicEl>
                                              <a:dgm id="{4C842924-5CFA-4FCA-B934-359ADA31AA90}"/>
                                            </p:graphicEl>
                                          </p:spTgt>
                                        </p:tgtEl>
                                        <p:attrNameLst>
                                          <p:attrName>style.visibility</p:attrName>
                                        </p:attrNameLst>
                                      </p:cBhvr>
                                      <p:to>
                                        <p:strVal val="visible"/>
                                      </p:to>
                                    </p:set>
                                    <p:anim calcmode="lin" valueType="num">
                                      <p:cBhvr>
                                        <p:cTn id="278" dur="500" fill="hold"/>
                                        <p:tgtEl>
                                          <p:spTgt spid="4">
                                            <p:graphicEl>
                                              <a:dgm id="{4C842924-5CFA-4FCA-B934-359ADA31AA90}"/>
                                            </p:graphicEl>
                                          </p:spTgt>
                                        </p:tgtEl>
                                        <p:attrNameLst>
                                          <p:attrName>ppt_w</p:attrName>
                                        </p:attrNameLst>
                                      </p:cBhvr>
                                      <p:tavLst>
                                        <p:tav tm="0">
                                          <p:val>
                                            <p:fltVal val="0"/>
                                          </p:val>
                                        </p:tav>
                                        <p:tav tm="100000">
                                          <p:val>
                                            <p:strVal val="#ppt_w"/>
                                          </p:val>
                                        </p:tav>
                                      </p:tavLst>
                                    </p:anim>
                                    <p:anim calcmode="lin" valueType="num">
                                      <p:cBhvr>
                                        <p:cTn id="279" dur="500" fill="hold"/>
                                        <p:tgtEl>
                                          <p:spTgt spid="4">
                                            <p:graphicEl>
                                              <a:dgm id="{4C842924-5CFA-4FCA-B934-359ADA31AA90}"/>
                                            </p:graphicEl>
                                          </p:spTgt>
                                        </p:tgtEl>
                                        <p:attrNameLst>
                                          <p:attrName>ppt_h</p:attrName>
                                        </p:attrNameLst>
                                      </p:cBhvr>
                                      <p:tavLst>
                                        <p:tav tm="0">
                                          <p:val>
                                            <p:fltVal val="0"/>
                                          </p:val>
                                        </p:tav>
                                        <p:tav tm="100000">
                                          <p:val>
                                            <p:strVal val="#ppt_h"/>
                                          </p:val>
                                        </p:tav>
                                      </p:tavLst>
                                    </p:anim>
                                    <p:animEffect transition="in" filter="fade">
                                      <p:cBhvr>
                                        <p:cTn id="280" dur="500"/>
                                        <p:tgtEl>
                                          <p:spTgt spid="4">
                                            <p:graphicEl>
                                              <a:dgm id="{4C842924-5CFA-4FCA-B934-359ADA31AA90}"/>
                                            </p:graphicEl>
                                          </p:spTgt>
                                        </p:tgtEl>
                                      </p:cBhvr>
                                    </p:animEffect>
                                  </p:childTnLst>
                                </p:cTn>
                              </p:par>
                            </p:childTnLst>
                          </p:cTn>
                        </p:par>
                      </p:childTnLst>
                    </p:cTn>
                  </p:par>
                  <p:par>
                    <p:cTn id="281" fill="hold">
                      <p:stCondLst>
                        <p:cond delay="indefinite"/>
                      </p:stCondLst>
                      <p:childTnLst>
                        <p:par>
                          <p:cTn id="282" fill="hold">
                            <p:stCondLst>
                              <p:cond delay="0"/>
                            </p:stCondLst>
                            <p:childTnLst>
                              <p:par>
                                <p:cTn id="283" presetID="53" presetClass="entr" presetSubtype="16" fill="hold" grpId="2" nodeType="clickEffect">
                                  <p:stCondLst>
                                    <p:cond delay="0"/>
                                  </p:stCondLst>
                                  <p:childTnLst>
                                    <p:set>
                                      <p:cBhvr>
                                        <p:cTn id="284" dur="1" fill="hold">
                                          <p:stCondLst>
                                            <p:cond delay="0"/>
                                          </p:stCondLst>
                                        </p:cTn>
                                        <p:tgtEl>
                                          <p:spTgt spid="4">
                                            <p:graphicEl>
                                              <a:dgm id="{64B9FD36-B525-418B-A136-BF600836A0F5}"/>
                                            </p:graphicEl>
                                          </p:spTgt>
                                        </p:tgtEl>
                                        <p:attrNameLst>
                                          <p:attrName>style.visibility</p:attrName>
                                        </p:attrNameLst>
                                      </p:cBhvr>
                                      <p:to>
                                        <p:strVal val="visible"/>
                                      </p:to>
                                    </p:set>
                                    <p:anim calcmode="lin" valueType="num">
                                      <p:cBhvr>
                                        <p:cTn id="285" dur="500" fill="hold"/>
                                        <p:tgtEl>
                                          <p:spTgt spid="4">
                                            <p:graphicEl>
                                              <a:dgm id="{64B9FD36-B525-418B-A136-BF600836A0F5}"/>
                                            </p:graphicEl>
                                          </p:spTgt>
                                        </p:tgtEl>
                                        <p:attrNameLst>
                                          <p:attrName>ppt_w</p:attrName>
                                        </p:attrNameLst>
                                      </p:cBhvr>
                                      <p:tavLst>
                                        <p:tav tm="0">
                                          <p:val>
                                            <p:fltVal val="0"/>
                                          </p:val>
                                        </p:tav>
                                        <p:tav tm="100000">
                                          <p:val>
                                            <p:strVal val="#ppt_w"/>
                                          </p:val>
                                        </p:tav>
                                      </p:tavLst>
                                    </p:anim>
                                    <p:anim calcmode="lin" valueType="num">
                                      <p:cBhvr>
                                        <p:cTn id="286" dur="500" fill="hold"/>
                                        <p:tgtEl>
                                          <p:spTgt spid="4">
                                            <p:graphicEl>
                                              <a:dgm id="{64B9FD36-B525-418B-A136-BF600836A0F5}"/>
                                            </p:graphicEl>
                                          </p:spTgt>
                                        </p:tgtEl>
                                        <p:attrNameLst>
                                          <p:attrName>ppt_h</p:attrName>
                                        </p:attrNameLst>
                                      </p:cBhvr>
                                      <p:tavLst>
                                        <p:tav tm="0">
                                          <p:val>
                                            <p:fltVal val="0"/>
                                          </p:val>
                                        </p:tav>
                                        <p:tav tm="100000">
                                          <p:val>
                                            <p:strVal val="#ppt_h"/>
                                          </p:val>
                                        </p:tav>
                                      </p:tavLst>
                                    </p:anim>
                                    <p:animEffect transition="in" filter="fade">
                                      <p:cBhvr>
                                        <p:cTn id="287" dur="500"/>
                                        <p:tgtEl>
                                          <p:spTgt spid="4">
                                            <p:graphicEl>
                                              <a:dgm id="{64B9FD36-B525-418B-A136-BF600836A0F5}"/>
                                            </p:graphicEl>
                                          </p:spTgt>
                                        </p:tgtEl>
                                      </p:cBhvr>
                                    </p:animEffect>
                                  </p:childTnLst>
                                </p:cTn>
                              </p:par>
                              <p:par>
                                <p:cTn id="288" presetID="53" presetClass="entr" presetSubtype="16" fill="hold" grpId="2" nodeType="withEffect">
                                  <p:stCondLst>
                                    <p:cond delay="0"/>
                                  </p:stCondLst>
                                  <p:childTnLst>
                                    <p:set>
                                      <p:cBhvr>
                                        <p:cTn id="289" dur="1" fill="hold">
                                          <p:stCondLst>
                                            <p:cond delay="0"/>
                                          </p:stCondLst>
                                        </p:cTn>
                                        <p:tgtEl>
                                          <p:spTgt spid="4">
                                            <p:graphicEl>
                                              <a:dgm id="{4C0FBCE8-7E83-4F96-8436-40B151573834}"/>
                                            </p:graphicEl>
                                          </p:spTgt>
                                        </p:tgtEl>
                                        <p:attrNameLst>
                                          <p:attrName>style.visibility</p:attrName>
                                        </p:attrNameLst>
                                      </p:cBhvr>
                                      <p:to>
                                        <p:strVal val="visible"/>
                                      </p:to>
                                    </p:set>
                                    <p:anim calcmode="lin" valueType="num">
                                      <p:cBhvr>
                                        <p:cTn id="290" dur="500" fill="hold"/>
                                        <p:tgtEl>
                                          <p:spTgt spid="4">
                                            <p:graphicEl>
                                              <a:dgm id="{4C0FBCE8-7E83-4F96-8436-40B151573834}"/>
                                            </p:graphicEl>
                                          </p:spTgt>
                                        </p:tgtEl>
                                        <p:attrNameLst>
                                          <p:attrName>ppt_w</p:attrName>
                                        </p:attrNameLst>
                                      </p:cBhvr>
                                      <p:tavLst>
                                        <p:tav tm="0">
                                          <p:val>
                                            <p:fltVal val="0"/>
                                          </p:val>
                                        </p:tav>
                                        <p:tav tm="100000">
                                          <p:val>
                                            <p:strVal val="#ppt_w"/>
                                          </p:val>
                                        </p:tav>
                                      </p:tavLst>
                                    </p:anim>
                                    <p:anim calcmode="lin" valueType="num">
                                      <p:cBhvr>
                                        <p:cTn id="291" dur="500" fill="hold"/>
                                        <p:tgtEl>
                                          <p:spTgt spid="4">
                                            <p:graphicEl>
                                              <a:dgm id="{4C0FBCE8-7E83-4F96-8436-40B151573834}"/>
                                            </p:graphicEl>
                                          </p:spTgt>
                                        </p:tgtEl>
                                        <p:attrNameLst>
                                          <p:attrName>ppt_h</p:attrName>
                                        </p:attrNameLst>
                                      </p:cBhvr>
                                      <p:tavLst>
                                        <p:tav tm="0">
                                          <p:val>
                                            <p:fltVal val="0"/>
                                          </p:val>
                                        </p:tav>
                                        <p:tav tm="100000">
                                          <p:val>
                                            <p:strVal val="#ppt_h"/>
                                          </p:val>
                                        </p:tav>
                                      </p:tavLst>
                                    </p:anim>
                                    <p:animEffect transition="in" filter="fade">
                                      <p:cBhvr>
                                        <p:cTn id="292" dur="500"/>
                                        <p:tgtEl>
                                          <p:spTgt spid="4">
                                            <p:graphicEl>
                                              <a:dgm id="{4C0FBCE8-7E83-4F96-8436-40B151573834}"/>
                                            </p:graphicEl>
                                          </p:spTgt>
                                        </p:tgtEl>
                                      </p:cBhvr>
                                    </p:animEffect>
                                  </p:childTnLst>
                                </p:cTn>
                              </p:par>
                            </p:childTnLst>
                          </p:cTn>
                        </p:par>
                      </p:childTnLst>
                    </p:cTn>
                  </p:par>
                  <p:par>
                    <p:cTn id="293" fill="hold">
                      <p:stCondLst>
                        <p:cond delay="indefinite"/>
                      </p:stCondLst>
                      <p:childTnLst>
                        <p:par>
                          <p:cTn id="294" fill="hold">
                            <p:stCondLst>
                              <p:cond delay="0"/>
                            </p:stCondLst>
                            <p:childTnLst>
                              <p:par>
                                <p:cTn id="295" presetID="53" presetClass="entr" presetSubtype="16" fill="hold" grpId="2" nodeType="clickEffect">
                                  <p:stCondLst>
                                    <p:cond delay="0"/>
                                  </p:stCondLst>
                                  <p:childTnLst>
                                    <p:set>
                                      <p:cBhvr>
                                        <p:cTn id="296" dur="1" fill="hold">
                                          <p:stCondLst>
                                            <p:cond delay="0"/>
                                          </p:stCondLst>
                                        </p:cTn>
                                        <p:tgtEl>
                                          <p:spTgt spid="4">
                                            <p:graphicEl>
                                              <a:dgm id="{D76D91FE-6404-4B2D-9110-20F1AC66324A}"/>
                                            </p:graphicEl>
                                          </p:spTgt>
                                        </p:tgtEl>
                                        <p:attrNameLst>
                                          <p:attrName>style.visibility</p:attrName>
                                        </p:attrNameLst>
                                      </p:cBhvr>
                                      <p:to>
                                        <p:strVal val="visible"/>
                                      </p:to>
                                    </p:set>
                                    <p:anim calcmode="lin" valueType="num">
                                      <p:cBhvr>
                                        <p:cTn id="297" dur="500" fill="hold"/>
                                        <p:tgtEl>
                                          <p:spTgt spid="4">
                                            <p:graphicEl>
                                              <a:dgm id="{D76D91FE-6404-4B2D-9110-20F1AC66324A}"/>
                                            </p:graphicEl>
                                          </p:spTgt>
                                        </p:tgtEl>
                                        <p:attrNameLst>
                                          <p:attrName>ppt_w</p:attrName>
                                        </p:attrNameLst>
                                      </p:cBhvr>
                                      <p:tavLst>
                                        <p:tav tm="0">
                                          <p:val>
                                            <p:fltVal val="0"/>
                                          </p:val>
                                        </p:tav>
                                        <p:tav tm="100000">
                                          <p:val>
                                            <p:strVal val="#ppt_w"/>
                                          </p:val>
                                        </p:tav>
                                      </p:tavLst>
                                    </p:anim>
                                    <p:anim calcmode="lin" valueType="num">
                                      <p:cBhvr>
                                        <p:cTn id="298" dur="500" fill="hold"/>
                                        <p:tgtEl>
                                          <p:spTgt spid="4">
                                            <p:graphicEl>
                                              <a:dgm id="{D76D91FE-6404-4B2D-9110-20F1AC66324A}"/>
                                            </p:graphicEl>
                                          </p:spTgt>
                                        </p:tgtEl>
                                        <p:attrNameLst>
                                          <p:attrName>ppt_h</p:attrName>
                                        </p:attrNameLst>
                                      </p:cBhvr>
                                      <p:tavLst>
                                        <p:tav tm="0">
                                          <p:val>
                                            <p:fltVal val="0"/>
                                          </p:val>
                                        </p:tav>
                                        <p:tav tm="100000">
                                          <p:val>
                                            <p:strVal val="#ppt_h"/>
                                          </p:val>
                                        </p:tav>
                                      </p:tavLst>
                                    </p:anim>
                                    <p:animEffect transition="in" filter="fade">
                                      <p:cBhvr>
                                        <p:cTn id="299" dur="500"/>
                                        <p:tgtEl>
                                          <p:spTgt spid="4">
                                            <p:graphicEl>
                                              <a:dgm id="{D76D91FE-6404-4B2D-9110-20F1AC66324A}"/>
                                            </p:graphicEl>
                                          </p:spTgt>
                                        </p:tgtEl>
                                      </p:cBhvr>
                                    </p:animEffect>
                                  </p:childTnLst>
                                </p:cTn>
                              </p:par>
                              <p:par>
                                <p:cTn id="300" presetID="53" presetClass="entr" presetSubtype="16" fill="hold" grpId="2" nodeType="withEffect">
                                  <p:stCondLst>
                                    <p:cond delay="0"/>
                                  </p:stCondLst>
                                  <p:childTnLst>
                                    <p:set>
                                      <p:cBhvr>
                                        <p:cTn id="301" dur="1" fill="hold">
                                          <p:stCondLst>
                                            <p:cond delay="0"/>
                                          </p:stCondLst>
                                        </p:cTn>
                                        <p:tgtEl>
                                          <p:spTgt spid="4">
                                            <p:graphicEl>
                                              <a:dgm id="{42CAD414-16FE-460C-81E2-650730836827}"/>
                                            </p:graphicEl>
                                          </p:spTgt>
                                        </p:tgtEl>
                                        <p:attrNameLst>
                                          <p:attrName>style.visibility</p:attrName>
                                        </p:attrNameLst>
                                      </p:cBhvr>
                                      <p:to>
                                        <p:strVal val="visible"/>
                                      </p:to>
                                    </p:set>
                                    <p:anim calcmode="lin" valueType="num">
                                      <p:cBhvr>
                                        <p:cTn id="302" dur="500" fill="hold"/>
                                        <p:tgtEl>
                                          <p:spTgt spid="4">
                                            <p:graphicEl>
                                              <a:dgm id="{42CAD414-16FE-460C-81E2-650730836827}"/>
                                            </p:graphicEl>
                                          </p:spTgt>
                                        </p:tgtEl>
                                        <p:attrNameLst>
                                          <p:attrName>ppt_w</p:attrName>
                                        </p:attrNameLst>
                                      </p:cBhvr>
                                      <p:tavLst>
                                        <p:tav tm="0">
                                          <p:val>
                                            <p:fltVal val="0"/>
                                          </p:val>
                                        </p:tav>
                                        <p:tav tm="100000">
                                          <p:val>
                                            <p:strVal val="#ppt_w"/>
                                          </p:val>
                                        </p:tav>
                                      </p:tavLst>
                                    </p:anim>
                                    <p:anim calcmode="lin" valueType="num">
                                      <p:cBhvr>
                                        <p:cTn id="303" dur="500" fill="hold"/>
                                        <p:tgtEl>
                                          <p:spTgt spid="4">
                                            <p:graphicEl>
                                              <a:dgm id="{42CAD414-16FE-460C-81E2-650730836827}"/>
                                            </p:graphicEl>
                                          </p:spTgt>
                                        </p:tgtEl>
                                        <p:attrNameLst>
                                          <p:attrName>ppt_h</p:attrName>
                                        </p:attrNameLst>
                                      </p:cBhvr>
                                      <p:tavLst>
                                        <p:tav tm="0">
                                          <p:val>
                                            <p:fltVal val="0"/>
                                          </p:val>
                                        </p:tav>
                                        <p:tav tm="100000">
                                          <p:val>
                                            <p:strVal val="#ppt_h"/>
                                          </p:val>
                                        </p:tav>
                                      </p:tavLst>
                                    </p:anim>
                                    <p:animEffect transition="in" filter="fade">
                                      <p:cBhvr>
                                        <p:cTn id="304" dur="500"/>
                                        <p:tgtEl>
                                          <p:spTgt spid="4">
                                            <p:graphicEl>
                                              <a:dgm id="{42CAD414-16FE-460C-81E2-650730836827}"/>
                                            </p:graphicEl>
                                          </p:spTgt>
                                        </p:tgtEl>
                                      </p:cBhvr>
                                    </p:animEffect>
                                  </p:childTnLst>
                                </p:cTn>
                              </p:par>
                            </p:childTnLst>
                          </p:cTn>
                        </p:par>
                      </p:childTnLst>
                    </p:cTn>
                  </p:par>
                  <p:par>
                    <p:cTn id="305" fill="hold">
                      <p:stCondLst>
                        <p:cond delay="indefinite"/>
                      </p:stCondLst>
                      <p:childTnLst>
                        <p:par>
                          <p:cTn id="306" fill="hold">
                            <p:stCondLst>
                              <p:cond delay="0"/>
                            </p:stCondLst>
                            <p:childTnLst>
                              <p:par>
                                <p:cTn id="307" presetID="53" presetClass="entr" presetSubtype="16" fill="hold" grpId="2" nodeType="clickEffect">
                                  <p:stCondLst>
                                    <p:cond delay="0"/>
                                  </p:stCondLst>
                                  <p:childTnLst>
                                    <p:set>
                                      <p:cBhvr>
                                        <p:cTn id="308" dur="1" fill="hold">
                                          <p:stCondLst>
                                            <p:cond delay="0"/>
                                          </p:stCondLst>
                                        </p:cTn>
                                        <p:tgtEl>
                                          <p:spTgt spid="4">
                                            <p:graphicEl>
                                              <a:dgm id="{4558E7AC-2DE6-413F-953F-1DE0DA86AB1E}"/>
                                            </p:graphicEl>
                                          </p:spTgt>
                                        </p:tgtEl>
                                        <p:attrNameLst>
                                          <p:attrName>style.visibility</p:attrName>
                                        </p:attrNameLst>
                                      </p:cBhvr>
                                      <p:to>
                                        <p:strVal val="visible"/>
                                      </p:to>
                                    </p:set>
                                    <p:anim calcmode="lin" valueType="num">
                                      <p:cBhvr>
                                        <p:cTn id="309" dur="500" fill="hold"/>
                                        <p:tgtEl>
                                          <p:spTgt spid="4">
                                            <p:graphicEl>
                                              <a:dgm id="{4558E7AC-2DE6-413F-953F-1DE0DA86AB1E}"/>
                                            </p:graphicEl>
                                          </p:spTgt>
                                        </p:tgtEl>
                                        <p:attrNameLst>
                                          <p:attrName>ppt_w</p:attrName>
                                        </p:attrNameLst>
                                      </p:cBhvr>
                                      <p:tavLst>
                                        <p:tav tm="0">
                                          <p:val>
                                            <p:fltVal val="0"/>
                                          </p:val>
                                        </p:tav>
                                        <p:tav tm="100000">
                                          <p:val>
                                            <p:strVal val="#ppt_w"/>
                                          </p:val>
                                        </p:tav>
                                      </p:tavLst>
                                    </p:anim>
                                    <p:anim calcmode="lin" valueType="num">
                                      <p:cBhvr>
                                        <p:cTn id="310" dur="500" fill="hold"/>
                                        <p:tgtEl>
                                          <p:spTgt spid="4">
                                            <p:graphicEl>
                                              <a:dgm id="{4558E7AC-2DE6-413F-953F-1DE0DA86AB1E}"/>
                                            </p:graphicEl>
                                          </p:spTgt>
                                        </p:tgtEl>
                                        <p:attrNameLst>
                                          <p:attrName>ppt_h</p:attrName>
                                        </p:attrNameLst>
                                      </p:cBhvr>
                                      <p:tavLst>
                                        <p:tav tm="0">
                                          <p:val>
                                            <p:fltVal val="0"/>
                                          </p:val>
                                        </p:tav>
                                        <p:tav tm="100000">
                                          <p:val>
                                            <p:strVal val="#ppt_h"/>
                                          </p:val>
                                        </p:tav>
                                      </p:tavLst>
                                    </p:anim>
                                    <p:animEffect transition="in" filter="fade">
                                      <p:cBhvr>
                                        <p:cTn id="311" dur="500"/>
                                        <p:tgtEl>
                                          <p:spTgt spid="4">
                                            <p:graphicEl>
                                              <a:dgm id="{4558E7AC-2DE6-413F-953F-1DE0DA86AB1E}"/>
                                            </p:graphicEl>
                                          </p:spTgt>
                                        </p:tgtEl>
                                      </p:cBhvr>
                                    </p:animEffect>
                                  </p:childTnLst>
                                </p:cTn>
                              </p:par>
                              <p:par>
                                <p:cTn id="312" presetID="53" presetClass="entr" presetSubtype="16" fill="hold" grpId="2" nodeType="withEffect">
                                  <p:stCondLst>
                                    <p:cond delay="0"/>
                                  </p:stCondLst>
                                  <p:childTnLst>
                                    <p:set>
                                      <p:cBhvr>
                                        <p:cTn id="313" dur="1" fill="hold">
                                          <p:stCondLst>
                                            <p:cond delay="0"/>
                                          </p:stCondLst>
                                        </p:cTn>
                                        <p:tgtEl>
                                          <p:spTgt spid="4">
                                            <p:graphicEl>
                                              <a:dgm id="{24ED88BA-54BF-4842-96BD-6E9634BF7EE9}"/>
                                            </p:graphicEl>
                                          </p:spTgt>
                                        </p:tgtEl>
                                        <p:attrNameLst>
                                          <p:attrName>style.visibility</p:attrName>
                                        </p:attrNameLst>
                                      </p:cBhvr>
                                      <p:to>
                                        <p:strVal val="visible"/>
                                      </p:to>
                                    </p:set>
                                    <p:anim calcmode="lin" valueType="num">
                                      <p:cBhvr>
                                        <p:cTn id="314" dur="500" fill="hold"/>
                                        <p:tgtEl>
                                          <p:spTgt spid="4">
                                            <p:graphicEl>
                                              <a:dgm id="{24ED88BA-54BF-4842-96BD-6E9634BF7EE9}"/>
                                            </p:graphicEl>
                                          </p:spTgt>
                                        </p:tgtEl>
                                        <p:attrNameLst>
                                          <p:attrName>ppt_w</p:attrName>
                                        </p:attrNameLst>
                                      </p:cBhvr>
                                      <p:tavLst>
                                        <p:tav tm="0">
                                          <p:val>
                                            <p:fltVal val="0"/>
                                          </p:val>
                                        </p:tav>
                                        <p:tav tm="100000">
                                          <p:val>
                                            <p:strVal val="#ppt_w"/>
                                          </p:val>
                                        </p:tav>
                                      </p:tavLst>
                                    </p:anim>
                                    <p:anim calcmode="lin" valueType="num">
                                      <p:cBhvr>
                                        <p:cTn id="315" dur="500" fill="hold"/>
                                        <p:tgtEl>
                                          <p:spTgt spid="4">
                                            <p:graphicEl>
                                              <a:dgm id="{24ED88BA-54BF-4842-96BD-6E9634BF7EE9}"/>
                                            </p:graphicEl>
                                          </p:spTgt>
                                        </p:tgtEl>
                                        <p:attrNameLst>
                                          <p:attrName>ppt_h</p:attrName>
                                        </p:attrNameLst>
                                      </p:cBhvr>
                                      <p:tavLst>
                                        <p:tav tm="0">
                                          <p:val>
                                            <p:fltVal val="0"/>
                                          </p:val>
                                        </p:tav>
                                        <p:tav tm="100000">
                                          <p:val>
                                            <p:strVal val="#ppt_h"/>
                                          </p:val>
                                        </p:tav>
                                      </p:tavLst>
                                    </p:anim>
                                    <p:animEffect transition="in" filter="fade">
                                      <p:cBhvr>
                                        <p:cTn id="316" dur="500"/>
                                        <p:tgtEl>
                                          <p:spTgt spid="4">
                                            <p:graphicEl>
                                              <a:dgm id="{24ED88BA-54BF-4842-96BD-6E9634BF7EE9}"/>
                                            </p:graphicEl>
                                          </p:spTgt>
                                        </p:tgtEl>
                                      </p:cBhvr>
                                    </p:animEffect>
                                  </p:childTnLst>
                                </p:cTn>
                              </p:par>
                            </p:childTnLst>
                          </p:cTn>
                        </p:par>
                      </p:childTnLst>
                    </p:cTn>
                  </p:par>
                  <p:par>
                    <p:cTn id="317" fill="hold">
                      <p:stCondLst>
                        <p:cond delay="indefinite"/>
                      </p:stCondLst>
                      <p:childTnLst>
                        <p:par>
                          <p:cTn id="318" fill="hold">
                            <p:stCondLst>
                              <p:cond delay="0"/>
                            </p:stCondLst>
                            <p:childTnLst>
                              <p:par>
                                <p:cTn id="319" presetID="53" presetClass="entr" presetSubtype="16" fill="hold" grpId="2" nodeType="clickEffect">
                                  <p:stCondLst>
                                    <p:cond delay="0"/>
                                  </p:stCondLst>
                                  <p:childTnLst>
                                    <p:set>
                                      <p:cBhvr>
                                        <p:cTn id="320" dur="1" fill="hold">
                                          <p:stCondLst>
                                            <p:cond delay="0"/>
                                          </p:stCondLst>
                                        </p:cTn>
                                        <p:tgtEl>
                                          <p:spTgt spid="4">
                                            <p:graphicEl>
                                              <a:dgm id="{A86EEBF7-09AF-420A-BB35-D0241984D531}"/>
                                            </p:graphicEl>
                                          </p:spTgt>
                                        </p:tgtEl>
                                        <p:attrNameLst>
                                          <p:attrName>style.visibility</p:attrName>
                                        </p:attrNameLst>
                                      </p:cBhvr>
                                      <p:to>
                                        <p:strVal val="visible"/>
                                      </p:to>
                                    </p:set>
                                    <p:anim calcmode="lin" valueType="num">
                                      <p:cBhvr>
                                        <p:cTn id="321" dur="500" fill="hold"/>
                                        <p:tgtEl>
                                          <p:spTgt spid="4">
                                            <p:graphicEl>
                                              <a:dgm id="{A86EEBF7-09AF-420A-BB35-D0241984D531}"/>
                                            </p:graphicEl>
                                          </p:spTgt>
                                        </p:tgtEl>
                                        <p:attrNameLst>
                                          <p:attrName>ppt_w</p:attrName>
                                        </p:attrNameLst>
                                      </p:cBhvr>
                                      <p:tavLst>
                                        <p:tav tm="0">
                                          <p:val>
                                            <p:fltVal val="0"/>
                                          </p:val>
                                        </p:tav>
                                        <p:tav tm="100000">
                                          <p:val>
                                            <p:strVal val="#ppt_w"/>
                                          </p:val>
                                        </p:tav>
                                      </p:tavLst>
                                    </p:anim>
                                    <p:anim calcmode="lin" valueType="num">
                                      <p:cBhvr>
                                        <p:cTn id="322" dur="500" fill="hold"/>
                                        <p:tgtEl>
                                          <p:spTgt spid="4">
                                            <p:graphicEl>
                                              <a:dgm id="{A86EEBF7-09AF-420A-BB35-D0241984D531}"/>
                                            </p:graphicEl>
                                          </p:spTgt>
                                        </p:tgtEl>
                                        <p:attrNameLst>
                                          <p:attrName>ppt_h</p:attrName>
                                        </p:attrNameLst>
                                      </p:cBhvr>
                                      <p:tavLst>
                                        <p:tav tm="0">
                                          <p:val>
                                            <p:fltVal val="0"/>
                                          </p:val>
                                        </p:tav>
                                        <p:tav tm="100000">
                                          <p:val>
                                            <p:strVal val="#ppt_h"/>
                                          </p:val>
                                        </p:tav>
                                      </p:tavLst>
                                    </p:anim>
                                    <p:animEffect transition="in" filter="fade">
                                      <p:cBhvr>
                                        <p:cTn id="323" dur="500"/>
                                        <p:tgtEl>
                                          <p:spTgt spid="4">
                                            <p:graphicEl>
                                              <a:dgm id="{A86EEBF7-09AF-420A-BB35-D0241984D531}"/>
                                            </p:graphicEl>
                                          </p:spTgt>
                                        </p:tgtEl>
                                      </p:cBhvr>
                                    </p:animEffect>
                                  </p:childTnLst>
                                </p:cTn>
                              </p:par>
                              <p:par>
                                <p:cTn id="324" presetID="53" presetClass="entr" presetSubtype="16" fill="hold" grpId="2" nodeType="withEffect">
                                  <p:stCondLst>
                                    <p:cond delay="0"/>
                                  </p:stCondLst>
                                  <p:childTnLst>
                                    <p:set>
                                      <p:cBhvr>
                                        <p:cTn id="325" dur="1" fill="hold">
                                          <p:stCondLst>
                                            <p:cond delay="0"/>
                                          </p:stCondLst>
                                        </p:cTn>
                                        <p:tgtEl>
                                          <p:spTgt spid="4">
                                            <p:graphicEl>
                                              <a:dgm id="{26765694-338B-40D7-95B6-9ED3032971E4}"/>
                                            </p:graphicEl>
                                          </p:spTgt>
                                        </p:tgtEl>
                                        <p:attrNameLst>
                                          <p:attrName>style.visibility</p:attrName>
                                        </p:attrNameLst>
                                      </p:cBhvr>
                                      <p:to>
                                        <p:strVal val="visible"/>
                                      </p:to>
                                    </p:set>
                                    <p:anim calcmode="lin" valueType="num">
                                      <p:cBhvr>
                                        <p:cTn id="326" dur="500" fill="hold"/>
                                        <p:tgtEl>
                                          <p:spTgt spid="4">
                                            <p:graphicEl>
                                              <a:dgm id="{26765694-338B-40D7-95B6-9ED3032971E4}"/>
                                            </p:graphicEl>
                                          </p:spTgt>
                                        </p:tgtEl>
                                        <p:attrNameLst>
                                          <p:attrName>ppt_w</p:attrName>
                                        </p:attrNameLst>
                                      </p:cBhvr>
                                      <p:tavLst>
                                        <p:tav tm="0">
                                          <p:val>
                                            <p:fltVal val="0"/>
                                          </p:val>
                                        </p:tav>
                                        <p:tav tm="100000">
                                          <p:val>
                                            <p:strVal val="#ppt_w"/>
                                          </p:val>
                                        </p:tav>
                                      </p:tavLst>
                                    </p:anim>
                                    <p:anim calcmode="lin" valueType="num">
                                      <p:cBhvr>
                                        <p:cTn id="327" dur="500" fill="hold"/>
                                        <p:tgtEl>
                                          <p:spTgt spid="4">
                                            <p:graphicEl>
                                              <a:dgm id="{26765694-338B-40D7-95B6-9ED3032971E4}"/>
                                            </p:graphicEl>
                                          </p:spTgt>
                                        </p:tgtEl>
                                        <p:attrNameLst>
                                          <p:attrName>ppt_h</p:attrName>
                                        </p:attrNameLst>
                                      </p:cBhvr>
                                      <p:tavLst>
                                        <p:tav tm="0">
                                          <p:val>
                                            <p:fltVal val="0"/>
                                          </p:val>
                                        </p:tav>
                                        <p:tav tm="100000">
                                          <p:val>
                                            <p:strVal val="#ppt_h"/>
                                          </p:val>
                                        </p:tav>
                                      </p:tavLst>
                                    </p:anim>
                                    <p:animEffect transition="in" filter="fade">
                                      <p:cBhvr>
                                        <p:cTn id="328" dur="500"/>
                                        <p:tgtEl>
                                          <p:spTgt spid="4">
                                            <p:graphicEl>
                                              <a:dgm id="{26765694-338B-40D7-95B6-9ED3032971E4}"/>
                                            </p:graphicEl>
                                          </p:spTgt>
                                        </p:tgtEl>
                                      </p:cBhvr>
                                    </p:animEffect>
                                  </p:childTnLst>
                                </p:cTn>
                              </p:par>
                            </p:childTnLst>
                          </p:cTn>
                        </p:par>
                      </p:childTnLst>
                    </p:cTn>
                  </p:par>
                  <p:par>
                    <p:cTn id="329" fill="hold">
                      <p:stCondLst>
                        <p:cond delay="indefinite"/>
                      </p:stCondLst>
                      <p:childTnLst>
                        <p:par>
                          <p:cTn id="330" fill="hold">
                            <p:stCondLst>
                              <p:cond delay="0"/>
                            </p:stCondLst>
                            <p:childTnLst>
                              <p:par>
                                <p:cTn id="331" presetID="2" presetClass="entr" presetSubtype="9" fill="hold" nodeType="clickEffect">
                                  <p:stCondLst>
                                    <p:cond delay="0"/>
                                  </p:stCondLst>
                                  <p:childTnLst>
                                    <p:set>
                                      <p:cBhvr>
                                        <p:cTn id="332" dur="1" fill="hold">
                                          <p:stCondLst>
                                            <p:cond delay="0"/>
                                          </p:stCondLst>
                                        </p:cTn>
                                        <p:tgtEl>
                                          <p:spTgt spid="2"/>
                                        </p:tgtEl>
                                        <p:attrNameLst>
                                          <p:attrName>style.visibility</p:attrName>
                                        </p:attrNameLst>
                                      </p:cBhvr>
                                      <p:to>
                                        <p:strVal val="visible"/>
                                      </p:to>
                                    </p:set>
                                    <p:anim calcmode="lin" valueType="num">
                                      <p:cBhvr additive="base">
                                        <p:cTn id="333" dur="1000" fill="hold"/>
                                        <p:tgtEl>
                                          <p:spTgt spid="2"/>
                                        </p:tgtEl>
                                        <p:attrNameLst>
                                          <p:attrName>ppt_x</p:attrName>
                                        </p:attrNameLst>
                                      </p:cBhvr>
                                      <p:tavLst>
                                        <p:tav tm="0">
                                          <p:val>
                                            <p:strVal val="0-#ppt_w/2"/>
                                          </p:val>
                                        </p:tav>
                                        <p:tav tm="100000">
                                          <p:val>
                                            <p:strVal val="#ppt_x"/>
                                          </p:val>
                                        </p:tav>
                                      </p:tavLst>
                                    </p:anim>
                                    <p:anim calcmode="lin" valueType="num">
                                      <p:cBhvr additive="base">
                                        <p:cTn id="334"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335" fill="hold">
                      <p:stCondLst>
                        <p:cond delay="indefinite"/>
                      </p:stCondLst>
                      <p:childTnLst>
                        <p:par>
                          <p:cTn id="336" fill="hold">
                            <p:stCondLst>
                              <p:cond delay="0"/>
                            </p:stCondLst>
                            <p:childTnLst>
                              <p:par>
                                <p:cTn id="337" presetID="16" presetClass="entr" presetSubtype="21" fill="hold" nodeType="clickEffect">
                                  <p:stCondLst>
                                    <p:cond delay="0"/>
                                  </p:stCondLst>
                                  <p:childTnLst>
                                    <p:set>
                                      <p:cBhvr>
                                        <p:cTn id="338" dur="1" fill="hold">
                                          <p:stCondLst>
                                            <p:cond delay="0"/>
                                          </p:stCondLst>
                                        </p:cTn>
                                        <p:tgtEl>
                                          <p:spTgt spid="5"/>
                                        </p:tgtEl>
                                        <p:attrNameLst>
                                          <p:attrName>style.visibility</p:attrName>
                                        </p:attrNameLst>
                                      </p:cBhvr>
                                      <p:to>
                                        <p:strVal val="visible"/>
                                      </p:to>
                                    </p:set>
                                    <p:animEffect transition="in" filter="barn(inVertical)">
                                      <p:cBhvr>
                                        <p:cTn id="339" dur="500"/>
                                        <p:tgtEl>
                                          <p:spTgt spid="5"/>
                                        </p:tgtEl>
                                      </p:cBhvr>
                                    </p:animEffect>
                                  </p:childTnLst>
                                </p:cTn>
                              </p:par>
                            </p:childTnLst>
                          </p:cTn>
                        </p:par>
                      </p:childTnLst>
                    </p:cTn>
                  </p:par>
                  <p:par>
                    <p:cTn id="340" fill="hold">
                      <p:stCondLst>
                        <p:cond delay="indefinite"/>
                      </p:stCondLst>
                      <p:childTnLst>
                        <p:par>
                          <p:cTn id="341" fill="hold">
                            <p:stCondLst>
                              <p:cond delay="0"/>
                            </p:stCondLst>
                            <p:childTnLst>
                              <p:par>
                                <p:cTn id="342" presetID="16" presetClass="entr" presetSubtype="21" fill="hold" nodeType="clickEffect">
                                  <p:stCondLst>
                                    <p:cond delay="0"/>
                                  </p:stCondLst>
                                  <p:childTnLst>
                                    <p:set>
                                      <p:cBhvr>
                                        <p:cTn id="343" dur="1" fill="hold">
                                          <p:stCondLst>
                                            <p:cond delay="0"/>
                                          </p:stCondLst>
                                        </p:cTn>
                                        <p:tgtEl>
                                          <p:spTgt spid="6"/>
                                        </p:tgtEl>
                                        <p:attrNameLst>
                                          <p:attrName>style.visibility</p:attrName>
                                        </p:attrNameLst>
                                      </p:cBhvr>
                                      <p:to>
                                        <p:strVal val="visible"/>
                                      </p:to>
                                    </p:set>
                                    <p:animEffect transition="in" filter="barn(inVertical)">
                                      <p:cBhvr>
                                        <p:cTn id="344" dur="500"/>
                                        <p:tgtEl>
                                          <p:spTgt spid="6"/>
                                        </p:tgtEl>
                                      </p:cBhvr>
                                    </p:animEffect>
                                  </p:childTnLst>
                                </p:cTn>
                              </p:par>
                            </p:childTnLst>
                          </p:cTn>
                        </p:par>
                      </p:childTnLst>
                    </p:cTn>
                  </p:par>
                  <p:par>
                    <p:cTn id="345" fill="hold">
                      <p:stCondLst>
                        <p:cond delay="indefinite"/>
                      </p:stCondLst>
                      <p:childTnLst>
                        <p:par>
                          <p:cTn id="346" fill="hold">
                            <p:stCondLst>
                              <p:cond delay="0"/>
                            </p:stCondLst>
                            <p:childTnLst>
                              <p:par>
                                <p:cTn id="347" presetID="16" presetClass="entr" presetSubtype="21" fill="hold" nodeType="clickEffect">
                                  <p:stCondLst>
                                    <p:cond delay="0"/>
                                  </p:stCondLst>
                                  <p:childTnLst>
                                    <p:set>
                                      <p:cBhvr>
                                        <p:cTn id="348" dur="1" fill="hold">
                                          <p:stCondLst>
                                            <p:cond delay="0"/>
                                          </p:stCondLst>
                                        </p:cTn>
                                        <p:tgtEl>
                                          <p:spTgt spid="8"/>
                                        </p:tgtEl>
                                        <p:attrNameLst>
                                          <p:attrName>style.visibility</p:attrName>
                                        </p:attrNameLst>
                                      </p:cBhvr>
                                      <p:to>
                                        <p:strVal val="visible"/>
                                      </p:to>
                                    </p:set>
                                    <p:animEffect transition="in" filter="barn(inVertical)">
                                      <p:cBhvr>
                                        <p:cTn id="349" dur="500"/>
                                        <p:tgtEl>
                                          <p:spTgt spid="8"/>
                                        </p:tgtEl>
                                      </p:cBhvr>
                                    </p:animEffect>
                                  </p:childTnLst>
                                </p:cTn>
                              </p:par>
                            </p:childTnLst>
                          </p:cTn>
                        </p:par>
                      </p:childTnLst>
                    </p:cTn>
                  </p:par>
                  <p:par>
                    <p:cTn id="350" fill="hold">
                      <p:stCondLst>
                        <p:cond delay="indefinite"/>
                      </p:stCondLst>
                      <p:childTnLst>
                        <p:par>
                          <p:cTn id="351" fill="hold">
                            <p:stCondLst>
                              <p:cond delay="0"/>
                            </p:stCondLst>
                            <p:childTnLst>
                              <p:par>
                                <p:cTn id="352" presetID="16" presetClass="entr" presetSubtype="21" fill="hold" nodeType="clickEffect">
                                  <p:stCondLst>
                                    <p:cond delay="0"/>
                                  </p:stCondLst>
                                  <p:childTnLst>
                                    <p:set>
                                      <p:cBhvr>
                                        <p:cTn id="353" dur="1" fill="hold">
                                          <p:stCondLst>
                                            <p:cond delay="0"/>
                                          </p:stCondLst>
                                        </p:cTn>
                                        <p:tgtEl>
                                          <p:spTgt spid="10"/>
                                        </p:tgtEl>
                                        <p:attrNameLst>
                                          <p:attrName>style.visibility</p:attrName>
                                        </p:attrNameLst>
                                      </p:cBhvr>
                                      <p:to>
                                        <p:strVal val="visible"/>
                                      </p:to>
                                    </p:set>
                                    <p:animEffect transition="in" filter="barn(inVertical)">
                                      <p:cBhvr>
                                        <p:cTn id="354" dur="500"/>
                                        <p:tgtEl>
                                          <p:spTgt spid="10"/>
                                        </p:tgtEl>
                                      </p:cBhvr>
                                    </p:animEffect>
                                  </p:childTnLst>
                                </p:cTn>
                              </p:par>
                            </p:childTnLst>
                          </p:cTn>
                        </p:par>
                      </p:childTnLst>
                    </p:cTn>
                  </p:par>
                  <p:par>
                    <p:cTn id="355" fill="hold">
                      <p:stCondLst>
                        <p:cond delay="indefinite"/>
                      </p:stCondLst>
                      <p:childTnLst>
                        <p:par>
                          <p:cTn id="356" fill="hold">
                            <p:stCondLst>
                              <p:cond delay="0"/>
                            </p:stCondLst>
                            <p:childTnLst>
                              <p:par>
                                <p:cTn id="357" presetID="16" presetClass="entr" presetSubtype="21" fill="hold" nodeType="clickEffect">
                                  <p:stCondLst>
                                    <p:cond delay="0"/>
                                  </p:stCondLst>
                                  <p:childTnLst>
                                    <p:set>
                                      <p:cBhvr>
                                        <p:cTn id="358" dur="1" fill="hold">
                                          <p:stCondLst>
                                            <p:cond delay="0"/>
                                          </p:stCondLst>
                                        </p:cTn>
                                        <p:tgtEl>
                                          <p:spTgt spid="12"/>
                                        </p:tgtEl>
                                        <p:attrNameLst>
                                          <p:attrName>style.visibility</p:attrName>
                                        </p:attrNameLst>
                                      </p:cBhvr>
                                      <p:to>
                                        <p:strVal val="visible"/>
                                      </p:to>
                                    </p:set>
                                    <p:animEffect transition="in" filter="barn(inVertical)">
                                      <p:cBhvr>
                                        <p:cTn id="3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Graphic spid="4" grpId="1">
        <p:bldSub>
          <a:bldDgm bld="one"/>
        </p:bldSub>
      </p:bldGraphic>
      <p:bldGraphic spid="4" grpId="2"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7582" y="4217919"/>
            <a:ext cx="8363235" cy="1731461"/>
          </a:xfrm>
          <a:prstGeom prst="rect">
            <a:avLst/>
          </a:prstGeom>
          <a:noFill/>
        </p:spPr>
        <p:txBody>
          <a:bodyPr wrap="square" lIns="99276" tIns="49638" rIns="99276" bIns="49638" rtlCol="0">
            <a:spAutoFit/>
          </a:bodyPr>
          <a:lstStyle/>
          <a:p>
            <a:pPr algn="ctr"/>
            <a:r>
              <a:rPr lang="bn-BD" sz="3600" b="1" dirty="0">
                <a:solidFill>
                  <a:srgbClr val="FF0000"/>
                </a:solidFill>
                <a:latin typeface="Shonar Bangla" pitchFamily="34" charset="0"/>
                <a:cs typeface="Shonar Bangla" pitchFamily="34" charset="0"/>
              </a:rPr>
              <a:t>বীজ </a:t>
            </a:r>
            <a:r>
              <a:rPr lang="bn-BD" sz="3600" b="1" dirty="0" smtClean="0">
                <a:solidFill>
                  <a:srgbClr val="FF0000"/>
                </a:solidFill>
                <a:latin typeface="Shonar Bangla" pitchFamily="34" charset="0"/>
                <a:cs typeface="Shonar Bangla" pitchFamily="34" charset="0"/>
              </a:rPr>
              <a:t>বাছাই</a:t>
            </a:r>
            <a:r>
              <a:rPr lang="en-US" sz="3600" b="1" dirty="0" smtClean="0">
                <a:solidFill>
                  <a:srgbClr val="FF0000"/>
                </a:solidFill>
                <a:latin typeface="Shonar Bangla" pitchFamily="34" charset="0"/>
                <a:cs typeface="Shonar Bangla" pitchFamily="34" charset="0"/>
              </a:rPr>
              <a:t> </a:t>
            </a:r>
            <a:r>
              <a:rPr lang="en-US" sz="3600" b="1" dirty="0" err="1" smtClean="0">
                <a:solidFill>
                  <a:srgbClr val="FF0000"/>
                </a:solidFill>
                <a:latin typeface="Shonar Bangla" pitchFamily="34" charset="0"/>
                <a:cs typeface="Shonar Bangla" pitchFamily="34" charset="0"/>
              </a:rPr>
              <a:t>ক্ষেত্রে</a:t>
            </a:r>
            <a:r>
              <a:rPr lang="en-US" sz="3600" b="1" dirty="0" smtClean="0">
                <a:solidFill>
                  <a:srgbClr val="FF0000"/>
                </a:solidFill>
                <a:latin typeface="Shonar Bangla" pitchFamily="34" charset="0"/>
                <a:cs typeface="Shonar Bangla" pitchFamily="34" charset="0"/>
              </a:rPr>
              <a:t>…</a:t>
            </a:r>
            <a:endParaRPr lang="en-US" sz="3500" dirty="0" smtClean="0">
              <a:solidFill>
                <a:srgbClr val="002060"/>
              </a:solidFill>
              <a:latin typeface="Shonar Bangla" pitchFamily="34" charset="0"/>
              <a:cs typeface="Shonar Bangla" pitchFamily="34" charset="0"/>
            </a:endParaRPr>
          </a:p>
          <a:p>
            <a:pPr algn="ctr"/>
            <a:r>
              <a:rPr lang="bn-BD" sz="3500" dirty="0" smtClean="0">
                <a:solidFill>
                  <a:srgbClr val="002060"/>
                </a:solidFill>
                <a:latin typeface="Shonar Bangla" pitchFamily="34" charset="0"/>
                <a:cs typeface="Shonar Bangla" pitchFamily="34" charset="0"/>
              </a:rPr>
              <a:t>১</a:t>
            </a:r>
            <a:r>
              <a:rPr lang="bn-BD" sz="3500" dirty="0">
                <a:solidFill>
                  <a:srgbClr val="002060"/>
                </a:solidFill>
                <a:latin typeface="Shonar Bangla" pitchFamily="34" charset="0"/>
                <a:cs typeface="Shonar Bangla" pitchFamily="34" charset="0"/>
              </a:rPr>
              <a:t>। শতকরা </a:t>
            </a:r>
            <a:r>
              <a:rPr lang="en-US" sz="3500" dirty="0">
                <a:solidFill>
                  <a:srgbClr val="002060"/>
                </a:solidFill>
                <a:latin typeface="Shonar Bangla" pitchFamily="34" charset="0"/>
                <a:cs typeface="Shonar Bangla" pitchFamily="34" charset="0"/>
              </a:rPr>
              <a:t> </a:t>
            </a:r>
            <a:r>
              <a:rPr lang="bn-BD" sz="3500" dirty="0">
                <a:solidFill>
                  <a:srgbClr val="002060"/>
                </a:solidFill>
                <a:latin typeface="Shonar Bangla" pitchFamily="34" charset="0"/>
                <a:cs typeface="Shonar Bangla" pitchFamily="34" charset="0"/>
              </a:rPr>
              <a:t>৮০ ভাগ গজানোর ক্ষমতা থাকাতে হবে</a:t>
            </a:r>
          </a:p>
          <a:p>
            <a:pPr algn="ctr"/>
            <a:r>
              <a:rPr lang="bn-BD" sz="3500" dirty="0">
                <a:solidFill>
                  <a:srgbClr val="002060"/>
                </a:solidFill>
                <a:latin typeface="Shonar Bangla" pitchFamily="34" charset="0"/>
                <a:cs typeface="Shonar Bangla" pitchFamily="34" charset="0"/>
              </a:rPr>
              <a:t>২ । </a:t>
            </a:r>
            <a:r>
              <a:rPr lang="bn-BD" sz="3500" dirty="0" smtClean="0">
                <a:solidFill>
                  <a:srgbClr val="002060"/>
                </a:solidFill>
                <a:latin typeface="Shonar Bangla" pitchFamily="34" charset="0"/>
                <a:cs typeface="Shonar Bangla" pitchFamily="34" charset="0"/>
              </a:rPr>
              <a:t>পরিস্কার, </a:t>
            </a:r>
            <a:r>
              <a:rPr lang="bn-BD" sz="3500" dirty="0">
                <a:solidFill>
                  <a:srgbClr val="002060"/>
                </a:solidFill>
                <a:latin typeface="Shonar Bangla" pitchFamily="34" charset="0"/>
                <a:cs typeface="Shonar Bangla" pitchFamily="34" charset="0"/>
              </a:rPr>
              <a:t>সুস্থ ও পুস্ট  </a:t>
            </a:r>
            <a:r>
              <a:rPr lang="bn-BD" sz="3500" dirty="0" smtClean="0">
                <a:solidFill>
                  <a:srgbClr val="002060"/>
                </a:solidFill>
                <a:latin typeface="Shonar Bangla" pitchFamily="34" charset="0"/>
                <a:cs typeface="Shonar Bangla" pitchFamily="34" charset="0"/>
              </a:rPr>
              <a:t>থাকাতে হবে</a:t>
            </a:r>
            <a:endParaRPr lang="bn-BD" sz="3500" dirty="0">
              <a:solidFill>
                <a:srgbClr val="002060"/>
              </a:solidFill>
              <a:latin typeface="Shonar Bangla" pitchFamily="34" charset="0"/>
              <a:cs typeface="Shonar Bangla" pitchFamily="34" charset="0"/>
            </a:endParaRPr>
          </a:p>
        </p:txBody>
      </p:sp>
      <p:sp>
        <p:nvSpPr>
          <p:cNvPr id="5" name="TextBox 4"/>
          <p:cNvSpPr txBox="1"/>
          <p:nvPr/>
        </p:nvSpPr>
        <p:spPr>
          <a:xfrm>
            <a:off x="0" y="39756"/>
            <a:ext cx="10058400" cy="761965"/>
          </a:xfrm>
          <a:prstGeom prst="rect">
            <a:avLst/>
          </a:prstGeom>
          <a:noFill/>
        </p:spPr>
        <p:txBody>
          <a:bodyPr wrap="square" lIns="99276" tIns="49638" rIns="99276" bIns="49638" rtlCol="0">
            <a:spAutoFit/>
          </a:bodyPr>
          <a:lstStyle/>
          <a:p>
            <a:pPr algn="ctr"/>
            <a:r>
              <a:rPr lang="bn-BD" sz="4300" b="1" dirty="0">
                <a:solidFill>
                  <a:srgbClr val="FF0000"/>
                </a:solidFill>
                <a:latin typeface="Shonar Bangla" pitchFamily="34" charset="0"/>
                <a:cs typeface="Shonar Bangla" pitchFamily="34" charset="0"/>
              </a:rPr>
              <a:t>বীজ বাছাই</a:t>
            </a:r>
            <a:endParaRPr lang="en-US" sz="4300" b="1" dirty="0">
              <a:solidFill>
                <a:srgbClr val="FF0000"/>
              </a:solidFill>
              <a:latin typeface="Shonar Bangla" pitchFamily="34" charset="0"/>
              <a:cs typeface="Shonar Bangla" pitchFamily="34" charset="0"/>
            </a:endParaRPr>
          </a:p>
        </p:txBody>
      </p:sp>
      <p:pic>
        <p:nvPicPr>
          <p:cNvPr id="1026" name="Picture 2" descr="G:\DDDDDDDDDDDDDDD\New\download (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7533" y="685801"/>
            <a:ext cx="5886863" cy="353211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1" y="6023343"/>
            <a:ext cx="10058400" cy="830997"/>
          </a:xfrm>
          <a:prstGeom prst="rect">
            <a:avLst/>
          </a:prstGeom>
          <a:noFill/>
        </p:spPr>
        <p:txBody>
          <a:bodyPr wrap="square" rtlCol="0">
            <a:spAutoFit/>
          </a:bodyPr>
          <a:lstStyle/>
          <a:p>
            <a:pPr algn="ctr"/>
            <a:r>
              <a:rPr lang="bn-BD" sz="2400" b="1" dirty="0" smtClean="0">
                <a:latin typeface="Shonar Bangla" pitchFamily="34" charset="0"/>
                <a:cs typeface="Shonar Bangla" pitchFamily="34" charset="0"/>
              </a:rPr>
              <a:t>১০ লিটার পরিস্কার পানিতে ৩৭৫ গ্রাম ইউরিয়া সার মিশিয়ে প্রপ্ত দ্রবণে ১০ কেজি বীজ ছেড়ে হাত বা কাঠি দিয়ে নেড়ে চেড়ে দিলে পুষ্ট বীজ গুলো নিচে জমা হবে এবং অপুষ্ট বীজগুলো উপরে ভেসে থাকবে । </a:t>
            </a:r>
            <a:endParaRPr lang="en-US" sz="2400" b="1" dirty="0">
              <a:latin typeface="Shonar Bangla" pitchFamily="34" charset="0"/>
              <a:cs typeface="Shonar Bangla" pitchFamily="34" charset="0"/>
            </a:endParaRPr>
          </a:p>
        </p:txBody>
      </p:sp>
      <p:cxnSp>
        <p:nvCxnSpPr>
          <p:cNvPr id="6" name="Straight Connector 5"/>
          <p:cNvCxnSpPr/>
          <p:nvPr/>
        </p:nvCxnSpPr>
        <p:spPr>
          <a:xfrm>
            <a:off x="2860158" y="5209955"/>
            <a:ext cx="165867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93312" y="5745127"/>
            <a:ext cx="238878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32567" y="6351183"/>
            <a:ext cx="484844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9954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500" fill="hold"/>
                                        <p:tgtEl>
                                          <p:spTgt spid="1026"/>
                                        </p:tgtEl>
                                        <p:attrNameLst>
                                          <p:attrName>ppt_x</p:attrName>
                                        </p:attrNameLst>
                                      </p:cBhvr>
                                      <p:tavLst>
                                        <p:tav tm="0">
                                          <p:val>
                                            <p:strVal val="0-#ppt_w/2"/>
                                          </p:val>
                                        </p:tav>
                                        <p:tav tm="100000">
                                          <p:val>
                                            <p:strVal val="#ppt_x"/>
                                          </p:val>
                                        </p:tav>
                                      </p:tavLst>
                                    </p:anim>
                                    <p:anim calcmode="lin" valueType="num">
                                      <p:cBhvr additive="base">
                                        <p:cTn id="8" dur="1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500" fill="hold"/>
                                        <p:tgtEl>
                                          <p:spTgt spid="3"/>
                                        </p:tgtEl>
                                        <p:attrNameLst>
                                          <p:attrName>ppt_x</p:attrName>
                                        </p:attrNameLst>
                                      </p:cBhvr>
                                      <p:tavLst>
                                        <p:tav tm="0">
                                          <p:val>
                                            <p:strVal val="1+#ppt_w/2"/>
                                          </p:val>
                                        </p:tav>
                                        <p:tav tm="100000">
                                          <p:val>
                                            <p:strVal val="#ppt_x"/>
                                          </p:val>
                                        </p:tav>
                                      </p:tavLst>
                                    </p:anim>
                                    <p:anim calcmode="lin" valueType="num">
                                      <p:cBhvr additive="base">
                                        <p:cTn id="14"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 xmlns:a16="http://schemas.microsoft.com/office/drawing/2014/main" id="{C6C9B299-D4DE-4E5A-95EA-6830B8C7622B}"/>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40000"/>
                    </a14:imgEffect>
                  </a14:imgLayer>
                </a14:imgProps>
              </a:ext>
              <a:ext uri="{28A0092B-C50C-407E-A947-70E740481C1C}">
                <a14:useLocalDpi xmlns="" xmlns:a14="http://schemas.microsoft.com/office/drawing/2010/main" val="0"/>
              </a:ext>
            </a:extLst>
          </a:blip>
          <a:stretch>
            <a:fillRect/>
          </a:stretch>
        </p:blipFill>
        <p:spPr>
          <a:xfrm>
            <a:off x="50871" y="1013241"/>
            <a:ext cx="3204466" cy="2771948"/>
          </a:xfrm>
          <a:prstGeom prst="rect">
            <a:avLst/>
          </a:prstGeom>
          <a:ln w="3175" cap="sq" cmpd="thickThin">
            <a:solidFill>
              <a:srgbClr val="000000"/>
            </a:solidFill>
            <a:prstDash val="solid"/>
            <a:miter lim="800000"/>
          </a:ln>
          <a:effectLst>
            <a:innerShdw blurRad="76200">
              <a:srgbClr val="000000"/>
            </a:innerShdw>
          </a:effectLst>
        </p:spPr>
      </p:pic>
      <p:sp>
        <p:nvSpPr>
          <p:cNvPr id="28" name="TextBox 27">
            <a:extLst>
              <a:ext uri="{FF2B5EF4-FFF2-40B4-BE49-F238E27FC236}">
                <a16:creationId xmlns="" xmlns:a16="http://schemas.microsoft.com/office/drawing/2014/main" id="{36B8E2A0-7A48-4E33-B60D-3578B6E901D5}"/>
              </a:ext>
            </a:extLst>
          </p:cNvPr>
          <p:cNvSpPr txBox="1"/>
          <p:nvPr/>
        </p:nvSpPr>
        <p:spPr>
          <a:xfrm>
            <a:off x="585018" y="4270002"/>
            <a:ext cx="9144000" cy="1815882"/>
          </a:xfrm>
          <a:prstGeom prst="rect">
            <a:avLst/>
          </a:prstGeom>
          <a:noFill/>
          <a:ln w="3175">
            <a:noFill/>
          </a:ln>
        </p:spPr>
        <p:txBody>
          <a:bodyPr wrap="square" rtlCol="0">
            <a:spAutoFit/>
          </a:bodyPr>
          <a:lstStyle/>
          <a:p>
            <a:r>
              <a:rPr lang="en-US" sz="2800" b="1" dirty="0" smtClean="0">
                <a:latin typeface="Shonar Bangla" pitchFamily="34" charset="0"/>
                <a:cs typeface="Shonar Bangla" pitchFamily="34" charset="0"/>
              </a:rPr>
              <a:t>১।  </a:t>
            </a:r>
            <a:r>
              <a:rPr lang="en-US" sz="2800" dirty="0" smtClean="0">
                <a:latin typeface="Shonar Bangla" pitchFamily="34" charset="0"/>
                <a:cs typeface="Shonar Bangla" pitchFamily="34" charset="0"/>
              </a:rPr>
              <a:t>ব</a:t>
            </a:r>
            <a:r>
              <a:rPr lang="as-IN" sz="2800" dirty="0">
                <a:latin typeface="Shonar Bangla" pitchFamily="34" charset="0"/>
                <a:cs typeface="Shonar Bangla" pitchFamily="34" charset="0"/>
              </a:rPr>
              <a:t>ী</a:t>
            </a:r>
            <a:r>
              <a:rPr lang="en-US" sz="2800" dirty="0">
                <a:latin typeface="Shonar Bangla" pitchFamily="34" charset="0"/>
                <a:cs typeface="Shonar Bangla" pitchFamily="34" charset="0"/>
              </a:rPr>
              <a:t>জ </a:t>
            </a:r>
            <a:r>
              <a:rPr lang="as-IN" sz="2800" dirty="0">
                <a:latin typeface="Shonar Bangla" pitchFamily="34" charset="0"/>
                <a:cs typeface="Shonar Bangla" pitchFamily="34" charset="0"/>
              </a:rPr>
              <a:t>শ</a:t>
            </a:r>
            <a:r>
              <a:rPr lang="en-US" sz="2800" dirty="0">
                <a:latin typeface="Shonar Bangla" pitchFamily="34" charset="0"/>
                <a:cs typeface="Shonar Bangla" pitchFamily="34" charset="0"/>
              </a:rPr>
              <a:t>ো</a:t>
            </a:r>
            <a:r>
              <a:rPr lang="as-IN" sz="2800" dirty="0">
                <a:latin typeface="Shonar Bangla" pitchFamily="34" charset="0"/>
                <a:cs typeface="Shonar Bangla" pitchFamily="34" charset="0"/>
              </a:rPr>
              <a:t>ধ</a:t>
            </a:r>
            <a:r>
              <a:rPr lang="en-US" sz="2800" dirty="0">
                <a:latin typeface="Shonar Bangla" pitchFamily="34" charset="0"/>
                <a:cs typeface="Shonar Bangla" pitchFamily="34" charset="0"/>
              </a:rPr>
              <a:t>ন</a:t>
            </a:r>
            <a:r>
              <a:rPr lang="as-IN" sz="2800" dirty="0">
                <a:latin typeface="Shonar Bangla" pitchFamily="34" charset="0"/>
                <a:cs typeface="Shonar Bangla" pitchFamily="34" charset="0"/>
              </a:rPr>
              <a:t>ে</a:t>
            </a:r>
            <a:r>
              <a:rPr lang="en-US" sz="2800" dirty="0">
                <a:latin typeface="Shonar Bangla" pitchFamily="34" charset="0"/>
                <a:cs typeface="Shonar Bangla" pitchFamily="34" charset="0"/>
              </a:rPr>
              <a:t>র </a:t>
            </a:r>
            <a:r>
              <a:rPr lang="as-IN" sz="2800" dirty="0">
                <a:latin typeface="Shonar Bangla" pitchFamily="34" charset="0"/>
                <a:cs typeface="Shonar Bangla" pitchFamily="34" charset="0"/>
              </a:rPr>
              <a:t>জ</a:t>
            </a:r>
            <a:r>
              <a:rPr lang="en-US" sz="2800" dirty="0">
                <a:latin typeface="Shonar Bangla" pitchFamily="34" charset="0"/>
                <a:cs typeface="Shonar Bangla" pitchFamily="34" charset="0"/>
              </a:rPr>
              <a:t>ন</a:t>
            </a:r>
            <a:r>
              <a:rPr lang="as-IN" sz="2800" dirty="0">
                <a:latin typeface="Shonar Bangla" pitchFamily="34" charset="0"/>
                <a:cs typeface="Shonar Bangla" pitchFamily="34" charset="0"/>
              </a:rPr>
              <a:t>্</a:t>
            </a:r>
            <a:r>
              <a:rPr lang="en-US" sz="2800" dirty="0">
                <a:latin typeface="Shonar Bangla" pitchFamily="34" charset="0"/>
                <a:cs typeface="Shonar Bangla" pitchFamily="34" charset="0"/>
              </a:rPr>
              <a:t>য </a:t>
            </a:r>
            <a:r>
              <a:rPr lang="as-IN" sz="2800" dirty="0">
                <a:latin typeface="Shonar Bangla" pitchFamily="34" charset="0"/>
                <a:cs typeface="Shonar Bangla" pitchFamily="34" charset="0"/>
              </a:rPr>
              <a:t>৫</a:t>
            </a:r>
            <a:r>
              <a:rPr lang="en-US" sz="2800" dirty="0">
                <a:latin typeface="Shonar Bangla" pitchFamily="34" charset="0"/>
                <a:cs typeface="Shonar Bangla" pitchFamily="34" charset="0"/>
              </a:rPr>
              <a:t>২-</a:t>
            </a:r>
            <a:r>
              <a:rPr lang="as-IN" sz="2800" dirty="0">
                <a:latin typeface="Shonar Bangla" pitchFamily="34" charset="0"/>
                <a:cs typeface="Shonar Bangla" pitchFamily="34" charset="0"/>
              </a:rPr>
              <a:t>৫</a:t>
            </a:r>
            <a:r>
              <a:rPr lang="en-US" sz="2800" dirty="0" smtClean="0">
                <a:latin typeface="Shonar Bangla" pitchFamily="34" charset="0"/>
                <a:cs typeface="Shonar Bangla" pitchFamily="34" charset="0"/>
              </a:rPr>
              <a:t>৫ </a:t>
            </a:r>
            <a:r>
              <a:rPr lang="as-IN" sz="2800" dirty="0">
                <a:latin typeface="Shonar Bangla" pitchFamily="34" charset="0"/>
                <a:cs typeface="Shonar Bangla" pitchFamily="34" charset="0"/>
              </a:rPr>
              <a:t>ড</a:t>
            </a:r>
            <a:r>
              <a:rPr lang="en-US" sz="2800" dirty="0">
                <a:latin typeface="Shonar Bangla" pitchFamily="34" charset="0"/>
                <a:cs typeface="Shonar Bangla" pitchFamily="34" charset="0"/>
              </a:rPr>
              <a:t>ি</a:t>
            </a:r>
            <a:r>
              <a:rPr lang="as-IN" sz="2800" dirty="0">
                <a:latin typeface="Shonar Bangla" pitchFamily="34" charset="0"/>
                <a:cs typeface="Shonar Bangla" pitchFamily="34" charset="0"/>
              </a:rPr>
              <a:t>গ</a:t>
            </a:r>
            <a:r>
              <a:rPr lang="en-US" sz="2800" dirty="0">
                <a:latin typeface="Shonar Bangla" pitchFamily="34" charset="0"/>
                <a:cs typeface="Shonar Bangla" pitchFamily="34" charset="0"/>
              </a:rPr>
              <a:t>্</a:t>
            </a:r>
            <a:r>
              <a:rPr lang="as-IN" sz="2800" dirty="0">
                <a:latin typeface="Shonar Bangla" pitchFamily="34" charset="0"/>
                <a:cs typeface="Shonar Bangla" pitchFamily="34" charset="0"/>
              </a:rPr>
              <a:t>র</a:t>
            </a:r>
            <a:r>
              <a:rPr lang="en-US" sz="2800" dirty="0">
                <a:latin typeface="Shonar Bangla" pitchFamily="34" charset="0"/>
                <a:cs typeface="Shonar Bangla" pitchFamily="34" charset="0"/>
              </a:rPr>
              <a:t>ি </a:t>
            </a:r>
            <a:r>
              <a:rPr lang="as-IN" sz="2800" dirty="0">
                <a:latin typeface="Shonar Bangla" pitchFamily="34" charset="0"/>
                <a:cs typeface="Shonar Bangla" pitchFamily="34" charset="0"/>
              </a:rPr>
              <a:t>স</a:t>
            </a:r>
            <a:r>
              <a:rPr lang="en-US" sz="2800" dirty="0">
                <a:latin typeface="Shonar Bangla" pitchFamily="34" charset="0"/>
                <a:cs typeface="Shonar Bangla" pitchFamily="34" charset="0"/>
              </a:rPr>
              <a:t>ে</a:t>
            </a:r>
            <a:r>
              <a:rPr lang="as-IN" sz="2800" dirty="0">
                <a:latin typeface="Shonar Bangla" pitchFamily="34" charset="0"/>
                <a:cs typeface="Shonar Bangla" pitchFamily="34" charset="0"/>
              </a:rPr>
              <a:t>ল</a:t>
            </a:r>
            <a:r>
              <a:rPr lang="en-US" sz="2800" dirty="0">
                <a:latin typeface="Shonar Bangla" pitchFamily="34" charset="0"/>
                <a:cs typeface="Shonar Bangla" pitchFamily="34" charset="0"/>
              </a:rPr>
              <a:t>স</a:t>
            </a:r>
            <a:r>
              <a:rPr lang="as-IN" sz="2800" dirty="0">
                <a:latin typeface="Shonar Bangla" pitchFamily="34" charset="0"/>
                <a:cs typeface="Shonar Bangla" pitchFamily="34" charset="0"/>
              </a:rPr>
              <a:t>ি</a:t>
            </a:r>
            <a:r>
              <a:rPr lang="en-US" sz="2800" dirty="0">
                <a:latin typeface="Shonar Bangla" pitchFamily="34" charset="0"/>
                <a:cs typeface="Shonar Bangla" pitchFamily="34" charset="0"/>
              </a:rPr>
              <a:t>য়</a:t>
            </a:r>
            <a:r>
              <a:rPr lang="as-IN" sz="2800" dirty="0">
                <a:latin typeface="Shonar Bangla" pitchFamily="34" charset="0"/>
                <a:cs typeface="Shonar Bangla" pitchFamily="34" charset="0"/>
              </a:rPr>
              <a:t>া</a:t>
            </a:r>
            <a:r>
              <a:rPr lang="en-US" sz="2800" dirty="0">
                <a:latin typeface="Shonar Bangla" pitchFamily="34" charset="0"/>
                <a:cs typeface="Shonar Bangla" pitchFamily="34" charset="0"/>
              </a:rPr>
              <a:t>স </a:t>
            </a:r>
            <a:r>
              <a:rPr lang="as-IN" sz="2800" dirty="0">
                <a:latin typeface="Shonar Bangla" pitchFamily="34" charset="0"/>
                <a:cs typeface="Shonar Bangla" pitchFamily="34" charset="0"/>
              </a:rPr>
              <a:t>ত</a:t>
            </a:r>
            <a:r>
              <a:rPr lang="en-US" sz="2800" dirty="0">
                <a:latin typeface="Shonar Bangla" pitchFamily="34" charset="0"/>
                <a:cs typeface="Shonar Bangla" pitchFamily="34" charset="0"/>
              </a:rPr>
              <a:t>া</a:t>
            </a:r>
            <a:r>
              <a:rPr lang="as-IN" sz="2800" dirty="0">
                <a:latin typeface="Shonar Bangla" pitchFamily="34" charset="0"/>
                <a:cs typeface="Shonar Bangla" pitchFamily="34" charset="0"/>
              </a:rPr>
              <a:t>প</a:t>
            </a:r>
            <a:r>
              <a:rPr lang="en-US" sz="2800" dirty="0">
                <a:latin typeface="Shonar Bangla" pitchFamily="34" charset="0"/>
                <a:cs typeface="Shonar Bangla" pitchFamily="34" charset="0"/>
              </a:rPr>
              <a:t>ম</a:t>
            </a:r>
            <a:r>
              <a:rPr lang="as-IN" sz="2800" dirty="0">
                <a:latin typeface="Shonar Bangla" pitchFamily="34" charset="0"/>
                <a:cs typeface="Shonar Bangla" pitchFamily="34" charset="0"/>
              </a:rPr>
              <a:t>া</a:t>
            </a:r>
            <a:r>
              <a:rPr lang="en-US" sz="2800" dirty="0">
                <a:latin typeface="Shonar Bangla" pitchFamily="34" charset="0"/>
                <a:cs typeface="Shonar Bangla" pitchFamily="34" charset="0"/>
              </a:rPr>
              <a:t>ত</a:t>
            </a:r>
            <a:r>
              <a:rPr lang="as-IN" sz="2800" dirty="0">
                <a:latin typeface="Shonar Bangla" pitchFamily="34" charset="0"/>
                <a:cs typeface="Shonar Bangla" pitchFamily="34" charset="0"/>
              </a:rPr>
              <a:t>্</a:t>
            </a:r>
            <a:r>
              <a:rPr lang="en-US" sz="2800" dirty="0">
                <a:latin typeface="Shonar Bangla" pitchFamily="34" charset="0"/>
                <a:cs typeface="Shonar Bangla" pitchFamily="34" charset="0"/>
              </a:rPr>
              <a:t>র</a:t>
            </a:r>
            <a:r>
              <a:rPr lang="as-IN" sz="2800" dirty="0">
                <a:latin typeface="Shonar Bangla" pitchFamily="34" charset="0"/>
                <a:cs typeface="Shonar Bangla" pitchFamily="34" charset="0"/>
              </a:rPr>
              <a:t>া</a:t>
            </a:r>
            <a:r>
              <a:rPr lang="en-US" sz="2800" dirty="0">
                <a:latin typeface="Shonar Bangla" pitchFamily="34" charset="0"/>
                <a:cs typeface="Shonar Bangla" pitchFamily="34" charset="0"/>
              </a:rPr>
              <a:t>র </a:t>
            </a:r>
            <a:r>
              <a:rPr lang="as-IN" sz="2800" dirty="0">
                <a:latin typeface="Shonar Bangla" pitchFamily="34" charset="0"/>
                <a:cs typeface="Shonar Bangla" pitchFamily="34" charset="0"/>
              </a:rPr>
              <a:t>গ</a:t>
            </a:r>
            <a:r>
              <a:rPr lang="en-US" sz="2800" dirty="0">
                <a:latin typeface="Shonar Bangla" pitchFamily="34" charset="0"/>
                <a:cs typeface="Shonar Bangla" pitchFamily="34" charset="0"/>
              </a:rPr>
              <a:t>র</a:t>
            </a:r>
            <a:r>
              <a:rPr lang="as-IN" sz="2800" dirty="0">
                <a:latin typeface="Shonar Bangla" pitchFamily="34" charset="0"/>
                <a:cs typeface="Shonar Bangla" pitchFamily="34" charset="0"/>
              </a:rPr>
              <a:t>ম</a:t>
            </a:r>
            <a:r>
              <a:rPr lang="en-US" sz="2800" dirty="0">
                <a:latin typeface="Shonar Bangla" pitchFamily="34" charset="0"/>
                <a:cs typeface="Shonar Bangla" pitchFamily="34" charset="0"/>
              </a:rPr>
              <a:t> </a:t>
            </a:r>
            <a:r>
              <a:rPr lang="as-IN" sz="2800" dirty="0">
                <a:latin typeface="Shonar Bangla" pitchFamily="34" charset="0"/>
                <a:cs typeface="Shonar Bangla" pitchFamily="34" charset="0"/>
              </a:rPr>
              <a:t>প</a:t>
            </a:r>
            <a:r>
              <a:rPr lang="en-US" sz="2800" dirty="0">
                <a:latin typeface="Shonar Bangla" pitchFamily="34" charset="0"/>
                <a:cs typeface="Shonar Bangla" pitchFamily="34" charset="0"/>
              </a:rPr>
              <a:t>া</a:t>
            </a:r>
            <a:r>
              <a:rPr lang="as-IN" sz="2800" dirty="0">
                <a:latin typeface="Shonar Bangla" pitchFamily="34" charset="0"/>
                <a:cs typeface="Shonar Bangla" pitchFamily="34" charset="0"/>
              </a:rPr>
              <a:t>ন</a:t>
            </a:r>
            <a:r>
              <a:rPr lang="en-US" sz="2800" dirty="0">
                <a:latin typeface="Shonar Bangla" pitchFamily="34" charset="0"/>
                <a:cs typeface="Shonar Bangla" pitchFamily="34" charset="0"/>
              </a:rPr>
              <a:t>ি</a:t>
            </a:r>
            <a:r>
              <a:rPr lang="as-IN" sz="2800" dirty="0">
                <a:latin typeface="Shonar Bangla" pitchFamily="34" charset="0"/>
                <a:cs typeface="Shonar Bangla" pitchFamily="34" charset="0"/>
              </a:rPr>
              <a:t>ত</a:t>
            </a:r>
            <a:r>
              <a:rPr lang="en-US" sz="2800" dirty="0">
                <a:latin typeface="Shonar Bangla" pitchFamily="34" charset="0"/>
                <a:cs typeface="Shonar Bangla" pitchFamily="34" charset="0"/>
              </a:rPr>
              <a:t>ে </a:t>
            </a:r>
            <a:r>
              <a:rPr lang="as-IN" sz="2800" dirty="0">
                <a:latin typeface="Shonar Bangla" pitchFamily="34" charset="0"/>
                <a:cs typeface="Shonar Bangla" pitchFamily="34" charset="0"/>
              </a:rPr>
              <a:t>১</a:t>
            </a:r>
            <a:r>
              <a:rPr lang="en-US" sz="2800" dirty="0" smtClean="0">
                <a:latin typeface="Shonar Bangla" pitchFamily="34" charset="0"/>
                <a:cs typeface="Shonar Bangla" pitchFamily="34" charset="0"/>
              </a:rPr>
              <a:t>৫</a:t>
            </a:r>
            <a:r>
              <a:rPr lang="bn-BD" sz="2800" dirty="0" smtClean="0">
                <a:latin typeface="Shonar Bangla" pitchFamily="34" charset="0"/>
                <a:cs typeface="Shonar Bangla" pitchFamily="34" charset="0"/>
              </a:rPr>
              <a:t> </a:t>
            </a:r>
            <a:r>
              <a:rPr lang="as-IN" sz="2800" dirty="0" smtClean="0">
                <a:latin typeface="Shonar Bangla" pitchFamily="34" charset="0"/>
                <a:cs typeface="Shonar Bangla" pitchFamily="34" charset="0"/>
              </a:rPr>
              <a:t>ম</a:t>
            </a:r>
            <a:r>
              <a:rPr lang="en-US" sz="2800" dirty="0">
                <a:latin typeface="Shonar Bangla" pitchFamily="34" charset="0"/>
                <a:cs typeface="Shonar Bangla" pitchFamily="34" charset="0"/>
              </a:rPr>
              <a:t>ি</a:t>
            </a:r>
            <a:r>
              <a:rPr lang="as-IN" sz="2800" dirty="0">
                <a:latin typeface="Shonar Bangla" pitchFamily="34" charset="0"/>
                <a:cs typeface="Shonar Bangla" pitchFamily="34" charset="0"/>
              </a:rPr>
              <a:t>ন</a:t>
            </a:r>
            <a:r>
              <a:rPr lang="en-US" sz="2800" dirty="0">
                <a:latin typeface="Shonar Bangla" pitchFamily="34" charset="0"/>
                <a:cs typeface="Shonar Bangla" pitchFamily="34" charset="0"/>
              </a:rPr>
              <a:t>ি</a:t>
            </a:r>
            <a:r>
              <a:rPr lang="as-IN" sz="2800" dirty="0">
                <a:latin typeface="Shonar Bangla" pitchFamily="34" charset="0"/>
                <a:cs typeface="Shonar Bangla" pitchFamily="34" charset="0"/>
              </a:rPr>
              <a:t>ট</a:t>
            </a:r>
            <a:r>
              <a:rPr lang="en-US" sz="2800" dirty="0">
                <a:latin typeface="Shonar Bangla" pitchFamily="34" charset="0"/>
                <a:cs typeface="Shonar Bangla" pitchFamily="34" charset="0"/>
              </a:rPr>
              <a:t> </a:t>
            </a:r>
            <a:r>
              <a:rPr lang="as-IN" sz="2800" dirty="0">
                <a:latin typeface="Shonar Bangla" pitchFamily="34" charset="0"/>
                <a:cs typeface="Shonar Bangla" pitchFamily="34" charset="0"/>
              </a:rPr>
              <a:t>ব</a:t>
            </a:r>
            <a:r>
              <a:rPr lang="en-US" sz="2800" dirty="0">
                <a:latin typeface="Shonar Bangla" pitchFamily="34" charset="0"/>
                <a:cs typeface="Shonar Bangla" pitchFamily="34" charset="0"/>
              </a:rPr>
              <a:t>ী</a:t>
            </a:r>
            <a:r>
              <a:rPr lang="as-IN" sz="2800" dirty="0">
                <a:latin typeface="Shonar Bangla" pitchFamily="34" charset="0"/>
                <a:cs typeface="Shonar Bangla" pitchFamily="34" charset="0"/>
              </a:rPr>
              <a:t>জ</a:t>
            </a:r>
            <a:r>
              <a:rPr lang="en-US" sz="2800" dirty="0">
                <a:latin typeface="Shonar Bangla" pitchFamily="34" charset="0"/>
                <a:cs typeface="Shonar Bangla" pitchFamily="34" charset="0"/>
              </a:rPr>
              <a:t> </a:t>
            </a:r>
            <a:r>
              <a:rPr lang="as-IN" sz="2800" dirty="0">
                <a:latin typeface="Shonar Bangla" pitchFamily="34" charset="0"/>
                <a:cs typeface="Shonar Bangla" pitchFamily="34" charset="0"/>
              </a:rPr>
              <a:t>ড</a:t>
            </a:r>
            <a:r>
              <a:rPr lang="en-US" sz="2800" dirty="0">
                <a:latin typeface="Shonar Bangla" pitchFamily="34" charset="0"/>
                <a:cs typeface="Shonar Bangla" pitchFamily="34" charset="0"/>
              </a:rPr>
              <a:t>ু</a:t>
            </a:r>
            <a:r>
              <a:rPr lang="as-IN" sz="2800" dirty="0">
                <a:latin typeface="Shonar Bangla" pitchFamily="34" charset="0"/>
                <a:cs typeface="Shonar Bangla" pitchFamily="34" charset="0"/>
              </a:rPr>
              <a:t>ব</a:t>
            </a:r>
            <a:r>
              <a:rPr lang="en-US" sz="2800" dirty="0">
                <a:latin typeface="Shonar Bangla" pitchFamily="34" charset="0"/>
                <a:cs typeface="Shonar Bangla" pitchFamily="34" charset="0"/>
              </a:rPr>
              <a:t>ি</a:t>
            </a:r>
            <a:r>
              <a:rPr lang="as-IN" sz="2800" dirty="0">
                <a:latin typeface="Shonar Bangla" pitchFamily="34" charset="0"/>
                <a:cs typeface="Shonar Bangla" pitchFamily="34" charset="0"/>
              </a:rPr>
              <a:t>য়</a:t>
            </a:r>
            <a:r>
              <a:rPr lang="en-US" sz="2800" dirty="0">
                <a:latin typeface="Shonar Bangla" pitchFamily="34" charset="0"/>
                <a:cs typeface="Shonar Bangla" pitchFamily="34" charset="0"/>
              </a:rPr>
              <a:t>ে </a:t>
            </a:r>
            <a:r>
              <a:rPr lang="as-IN" sz="2800" dirty="0">
                <a:latin typeface="Shonar Bangla" pitchFamily="34" charset="0"/>
                <a:cs typeface="Shonar Bangla" pitchFamily="34" charset="0"/>
              </a:rPr>
              <a:t>র</a:t>
            </a:r>
            <a:r>
              <a:rPr lang="en-US" sz="2800" dirty="0">
                <a:latin typeface="Shonar Bangla" pitchFamily="34" charset="0"/>
                <a:cs typeface="Shonar Bangla" pitchFamily="34" charset="0"/>
              </a:rPr>
              <a:t>া</a:t>
            </a:r>
            <a:r>
              <a:rPr lang="as-IN" sz="2800" dirty="0">
                <a:latin typeface="Shonar Bangla" pitchFamily="34" charset="0"/>
                <a:cs typeface="Shonar Bangla" pitchFamily="34" charset="0"/>
              </a:rPr>
              <a:t>খ</a:t>
            </a:r>
            <a:r>
              <a:rPr lang="en-US" sz="2800" dirty="0">
                <a:latin typeface="Shonar Bangla" pitchFamily="34" charset="0"/>
                <a:cs typeface="Shonar Bangla" pitchFamily="34" charset="0"/>
              </a:rPr>
              <a:t>ল</a:t>
            </a:r>
            <a:r>
              <a:rPr lang="as-IN" sz="2800" dirty="0">
                <a:latin typeface="Shonar Bangla" pitchFamily="34" charset="0"/>
                <a:cs typeface="Shonar Bangla" pitchFamily="34" charset="0"/>
              </a:rPr>
              <a:t>ে</a:t>
            </a:r>
            <a:r>
              <a:rPr lang="en-US" sz="2800" dirty="0">
                <a:latin typeface="Shonar Bangla" pitchFamily="34" charset="0"/>
                <a:cs typeface="Shonar Bangla" pitchFamily="34" charset="0"/>
              </a:rPr>
              <a:t> </a:t>
            </a:r>
            <a:r>
              <a:rPr lang="as-IN" sz="2800" dirty="0">
                <a:latin typeface="Shonar Bangla" pitchFamily="34" charset="0"/>
                <a:cs typeface="Shonar Bangla" pitchFamily="34" charset="0"/>
              </a:rPr>
              <a:t>জ</a:t>
            </a:r>
            <a:r>
              <a:rPr lang="en-US" sz="2800" dirty="0">
                <a:latin typeface="Shonar Bangla" pitchFamily="34" charset="0"/>
                <a:cs typeface="Shonar Bangla" pitchFamily="34" charset="0"/>
              </a:rPr>
              <a:t>ী</a:t>
            </a:r>
            <a:r>
              <a:rPr lang="as-IN" sz="2800" dirty="0">
                <a:latin typeface="Shonar Bangla" pitchFamily="34" charset="0"/>
                <a:cs typeface="Shonar Bangla" pitchFamily="34" charset="0"/>
              </a:rPr>
              <a:t>ব</a:t>
            </a:r>
            <a:r>
              <a:rPr lang="en-US" sz="2800" dirty="0">
                <a:latin typeface="Shonar Bangla" pitchFamily="34" charset="0"/>
                <a:cs typeface="Shonar Bangla" pitchFamily="34" charset="0"/>
              </a:rPr>
              <a:t>া</a:t>
            </a:r>
            <a:r>
              <a:rPr lang="as-IN" sz="2800" dirty="0">
                <a:latin typeface="Shonar Bangla" pitchFamily="34" charset="0"/>
                <a:cs typeface="Shonar Bangla" pitchFamily="34" charset="0"/>
              </a:rPr>
              <a:t>ন</a:t>
            </a:r>
            <a:r>
              <a:rPr lang="en-US" sz="2800" dirty="0">
                <a:latin typeface="Shonar Bangla" pitchFamily="34" charset="0"/>
                <a:cs typeface="Shonar Bangla" pitchFamily="34" charset="0"/>
              </a:rPr>
              <a:t>ু</a:t>
            </a:r>
            <a:r>
              <a:rPr lang="as-IN" sz="2800" dirty="0">
                <a:latin typeface="Shonar Bangla" pitchFamily="34" charset="0"/>
                <a:cs typeface="Shonar Bangla" pitchFamily="34" charset="0"/>
              </a:rPr>
              <a:t>ম</a:t>
            </a:r>
            <a:r>
              <a:rPr lang="en-US" sz="2800" dirty="0">
                <a:latin typeface="Shonar Bangla" pitchFamily="34" charset="0"/>
                <a:cs typeface="Shonar Bangla" pitchFamily="34" charset="0"/>
              </a:rPr>
              <a:t>ু</a:t>
            </a:r>
            <a:r>
              <a:rPr lang="as-IN" sz="2800" dirty="0">
                <a:latin typeface="Shonar Bangla" pitchFamily="34" charset="0"/>
                <a:cs typeface="Shonar Bangla" pitchFamily="34" charset="0"/>
              </a:rPr>
              <a:t>ক</a:t>
            </a:r>
            <a:r>
              <a:rPr lang="en-US" sz="2800" dirty="0">
                <a:latin typeface="Shonar Bangla" pitchFamily="34" charset="0"/>
                <a:cs typeface="Shonar Bangla" pitchFamily="34" charset="0"/>
              </a:rPr>
              <a:t>্</a:t>
            </a:r>
            <a:r>
              <a:rPr lang="as-IN" sz="2800" dirty="0">
                <a:latin typeface="Shonar Bangla" pitchFamily="34" charset="0"/>
                <a:cs typeface="Shonar Bangla" pitchFamily="34" charset="0"/>
              </a:rPr>
              <a:t>ত</a:t>
            </a:r>
            <a:r>
              <a:rPr lang="en-US" sz="2800" dirty="0">
                <a:latin typeface="Shonar Bangla" pitchFamily="34" charset="0"/>
                <a:cs typeface="Shonar Bangla" pitchFamily="34" charset="0"/>
              </a:rPr>
              <a:t> </a:t>
            </a:r>
            <a:r>
              <a:rPr lang="as-IN" sz="2800" dirty="0">
                <a:latin typeface="Shonar Bangla" pitchFamily="34" charset="0"/>
                <a:cs typeface="Shonar Bangla" pitchFamily="34" charset="0"/>
              </a:rPr>
              <a:t>হ</a:t>
            </a:r>
            <a:r>
              <a:rPr lang="en-US" sz="2800" dirty="0">
                <a:latin typeface="Shonar Bangla" pitchFamily="34" charset="0"/>
                <a:cs typeface="Shonar Bangla" pitchFamily="34" charset="0"/>
              </a:rPr>
              <a:t>য়।</a:t>
            </a:r>
          </a:p>
          <a:p>
            <a:r>
              <a:rPr lang="en-US" sz="2800" b="1" dirty="0" smtClean="0">
                <a:latin typeface="Shonar Bangla" pitchFamily="34" charset="0"/>
                <a:cs typeface="Shonar Bangla" pitchFamily="34" charset="0"/>
              </a:rPr>
              <a:t>২।  </a:t>
            </a:r>
            <a:r>
              <a:rPr lang="en-US" sz="2800" dirty="0" smtClean="0">
                <a:latin typeface="Shonar Bangla" pitchFamily="34" charset="0"/>
                <a:cs typeface="Shonar Bangla" pitchFamily="34" charset="0"/>
              </a:rPr>
              <a:t>এ </a:t>
            </a:r>
            <a:r>
              <a:rPr lang="en-US" sz="2800" dirty="0" err="1">
                <a:latin typeface="Shonar Bangla" pitchFamily="34" charset="0"/>
                <a:cs typeface="Shonar Bangla" pitchFamily="34" charset="0"/>
              </a:rPr>
              <a:t>ছাড়া</a:t>
            </a:r>
            <a:r>
              <a:rPr lang="en-US" sz="2800" dirty="0">
                <a:latin typeface="Shonar Bangla" pitchFamily="34" charset="0"/>
                <a:cs typeface="Shonar Bangla" pitchFamily="34" charset="0"/>
              </a:rPr>
              <a:t> </a:t>
            </a:r>
            <a:r>
              <a:rPr lang="en-US" sz="2800" dirty="0" err="1">
                <a:latin typeface="Shonar Bangla" pitchFamily="34" charset="0"/>
                <a:cs typeface="Shonar Bangla" pitchFamily="34" charset="0"/>
              </a:rPr>
              <a:t>প্রতি</a:t>
            </a:r>
            <a:r>
              <a:rPr lang="en-US" sz="2800" dirty="0">
                <a:latin typeface="Shonar Bangla" pitchFamily="34" charset="0"/>
                <a:cs typeface="Shonar Bangla" pitchFamily="34" charset="0"/>
              </a:rPr>
              <a:t> </a:t>
            </a:r>
            <a:r>
              <a:rPr lang="en-US" sz="2800" dirty="0" err="1">
                <a:latin typeface="Shonar Bangla" pitchFamily="34" charset="0"/>
                <a:cs typeface="Shonar Bangla" pitchFamily="34" charset="0"/>
              </a:rPr>
              <a:t>কেজি</a:t>
            </a:r>
            <a:r>
              <a:rPr lang="en-US" sz="2800" dirty="0">
                <a:latin typeface="Shonar Bangla" pitchFamily="34" charset="0"/>
                <a:cs typeface="Shonar Bangla" pitchFamily="34" charset="0"/>
              </a:rPr>
              <a:t> </a:t>
            </a:r>
            <a:r>
              <a:rPr lang="en-US" sz="2800" dirty="0" err="1">
                <a:latin typeface="Shonar Bangla" pitchFamily="34" charset="0"/>
                <a:cs typeface="Shonar Bangla" pitchFamily="34" charset="0"/>
              </a:rPr>
              <a:t>বীজ</a:t>
            </a:r>
            <a:r>
              <a:rPr lang="en-US" sz="2800" dirty="0">
                <a:latin typeface="Shonar Bangla" pitchFamily="34" charset="0"/>
                <a:cs typeface="Shonar Bangla" pitchFamily="34" charset="0"/>
              </a:rPr>
              <a:t> ৩</a:t>
            </a:r>
            <a:r>
              <a:rPr lang="as-IN" sz="2800" dirty="0">
                <a:latin typeface="Shonar Bangla" pitchFamily="34" charset="0"/>
                <a:cs typeface="Shonar Bangla" pitchFamily="34" charset="0"/>
              </a:rPr>
              <a:t>০</a:t>
            </a:r>
            <a:r>
              <a:rPr lang="en-US" sz="2800" dirty="0">
                <a:latin typeface="Shonar Bangla" pitchFamily="34" charset="0"/>
                <a:cs typeface="Shonar Bangla" pitchFamily="34" charset="0"/>
              </a:rPr>
              <a:t> </a:t>
            </a:r>
            <a:r>
              <a:rPr lang="as-IN" sz="2800" dirty="0">
                <a:latin typeface="Shonar Bangla" pitchFamily="34" charset="0"/>
                <a:cs typeface="Shonar Bangla" pitchFamily="34" charset="0"/>
              </a:rPr>
              <a:t>গ</a:t>
            </a:r>
            <a:r>
              <a:rPr lang="en-US" sz="2800" dirty="0">
                <a:latin typeface="Shonar Bangla" pitchFamily="34" charset="0"/>
                <a:cs typeface="Shonar Bangla" pitchFamily="34" charset="0"/>
              </a:rPr>
              <a:t>্</a:t>
            </a:r>
            <a:r>
              <a:rPr lang="as-IN" sz="2800" dirty="0">
                <a:latin typeface="Shonar Bangla" pitchFamily="34" charset="0"/>
                <a:cs typeface="Shonar Bangla" pitchFamily="34" charset="0"/>
              </a:rPr>
              <a:t>র</a:t>
            </a:r>
            <a:r>
              <a:rPr lang="en-US" sz="2800" dirty="0">
                <a:latin typeface="Shonar Bangla" pitchFamily="34" charset="0"/>
                <a:cs typeface="Shonar Bangla" pitchFamily="34" charset="0"/>
              </a:rPr>
              <a:t>া</a:t>
            </a:r>
            <a:r>
              <a:rPr lang="as-IN" sz="2800" dirty="0">
                <a:latin typeface="Shonar Bangla" pitchFamily="34" charset="0"/>
                <a:cs typeface="Shonar Bangla" pitchFamily="34" charset="0"/>
              </a:rPr>
              <a:t>ম</a:t>
            </a:r>
            <a:r>
              <a:rPr lang="en-US" sz="2800" dirty="0">
                <a:latin typeface="Shonar Bangla" pitchFamily="34" charset="0"/>
                <a:cs typeface="Shonar Bangla" pitchFamily="34" charset="0"/>
              </a:rPr>
              <a:t> </a:t>
            </a:r>
            <a:r>
              <a:rPr lang="en-US" sz="2800" dirty="0" err="1" smtClean="0">
                <a:latin typeface="Shonar Bangla" pitchFamily="34" charset="0"/>
                <a:cs typeface="Shonar Bangla" pitchFamily="34" charset="0"/>
              </a:rPr>
              <a:t>কা</a:t>
            </a:r>
            <a:r>
              <a:rPr lang="bn-BD" sz="2800" dirty="0" smtClean="0">
                <a:latin typeface="Shonar Bangla" pitchFamily="34" charset="0"/>
                <a:cs typeface="Shonar Bangla" pitchFamily="34" charset="0"/>
              </a:rPr>
              <a:t>র্ব</a:t>
            </a:r>
            <a:r>
              <a:rPr lang="en-US" sz="2800" dirty="0" err="1" smtClean="0">
                <a:latin typeface="Shonar Bangla" pitchFamily="34" charset="0"/>
                <a:cs typeface="Shonar Bangla" pitchFamily="34" charset="0"/>
              </a:rPr>
              <a:t>ক্সি</a:t>
            </a:r>
            <a:r>
              <a:rPr lang="bn-BD" sz="2800" dirty="0" smtClean="0">
                <a:latin typeface="Shonar Bangla" pitchFamily="34" charset="0"/>
                <a:cs typeface="Shonar Bangla" pitchFamily="34" charset="0"/>
              </a:rPr>
              <a:t>ন </a:t>
            </a:r>
            <a:r>
              <a:rPr lang="en-US" sz="2800" dirty="0" smtClean="0">
                <a:latin typeface="Shonar Bangla" pitchFamily="34" charset="0"/>
                <a:cs typeface="Shonar Bangla" pitchFamily="34" charset="0"/>
              </a:rPr>
              <a:t>(</a:t>
            </a:r>
            <a:r>
              <a:rPr lang="as-IN" sz="2800" dirty="0">
                <a:latin typeface="Shonar Bangla" pitchFamily="34" charset="0"/>
                <a:cs typeface="Shonar Bangla" pitchFamily="34" charset="0"/>
              </a:rPr>
              <a:t>১</a:t>
            </a:r>
            <a:r>
              <a:rPr lang="en-US" sz="2800" dirty="0">
                <a:latin typeface="Shonar Bangla" pitchFamily="34" charset="0"/>
                <a:cs typeface="Shonar Bangla" pitchFamily="34" charset="0"/>
              </a:rPr>
              <a:t>৭.</a:t>
            </a:r>
            <a:r>
              <a:rPr lang="as-IN" sz="2800" dirty="0">
                <a:latin typeface="Shonar Bangla" pitchFamily="34" charset="0"/>
                <a:cs typeface="Shonar Bangla" pitchFamily="34" charset="0"/>
              </a:rPr>
              <a:t>৫</a:t>
            </a:r>
            <a:r>
              <a:rPr lang="en-US" sz="2800" dirty="0">
                <a:latin typeface="Shonar Bangla" pitchFamily="34" charset="0"/>
                <a:cs typeface="Shonar Bangla" pitchFamily="34" charset="0"/>
              </a:rPr>
              <a:t>%) </a:t>
            </a:r>
            <a:r>
              <a:rPr lang="en-US" sz="2800" dirty="0" smtClean="0">
                <a:latin typeface="Shonar Bangla" pitchFamily="34" charset="0"/>
                <a:cs typeface="Shonar Bangla" pitchFamily="34" charset="0"/>
              </a:rPr>
              <a:t>+</a:t>
            </a:r>
            <a:r>
              <a:rPr lang="bn-BD" sz="2800" dirty="0" smtClean="0">
                <a:latin typeface="Shonar Bangla" pitchFamily="34" charset="0"/>
                <a:cs typeface="Shonar Bangla" pitchFamily="34" charset="0"/>
              </a:rPr>
              <a:t> </a:t>
            </a:r>
            <a:r>
              <a:rPr lang="as-IN" sz="2800" dirty="0" smtClean="0">
                <a:latin typeface="Shonar Bangla" pitchFamily="34" charset="0"/>
                <a:cs typeface="Shonar Bangla" pitchFamily="34" charset="0"/>
              </a:rPr>
              <a:t>থ</a:t>
            </a:r>
            <a:r>
              <a:rPr lang="en-US" sz="2800" dirty="0">
                <a:latin typeface="Shonar Bangla" pitchFamily="34" charset="0"/>
                <a:cs typeface="Shonar Bangla" pitchFamily="34" charset="0"/>
              </a:rPr>
              <a:t>ি</a:t>
            </a:r>
            <a:r>
              <a:rPr lang="as-IN" sz="2800" dirty="0">
                <a:latin typeface="Shonar Bangla" pitchFamily="34" charset="0"/>
                <a:cs typeface="Shonar Bangla" pitchFamily="34" charset="0"/>
              </a:rPr>
              <a:t>র</a:t>
            </a:r>
            <a:r>
              <a:rPr lang="en-US" sz="2800" dirty="0">
                <a:latin typeface="Shonar Bangla" pitchFamily="34" charset="0"/>
                <a:cs typeface="Shonar Bangla" pitchFamily="34" charset="0"/>
              </a:rPr>
              <a:t>া</a:t>
            </a:r>
            <a:r>
              <a:rPr lang="as-IN" sz="2800" dirty="0">
                <a:latin typeface="Shonar Bangla" pitchFamily="34" charset="0"/>
                <a:cs typeface="Shonar Bangla" pitchFamily="34" charset="0"/>
              </a:rPr>
              <a:t>ম</a:t>
            </a:r>
            <a:r>
              <a:rPr lang="en-US" sz="2800" dirty="0">
                <a:latin typeface="Shonar Bangla" pitchFamily="34" charset="0"/>
                <a:cs typeface="Shonar Bangla" pitchFamily="34" charset="0"/>
              </a:rPr>
              <a:t> (</a:t>
            </a:r>
            <a:r>
              <a:rPr lang="as-IN" sz="2800" dirty="0">
                <a:latin typeface="Shonar Bangla" pitchFamily="34" charset="0"/>
                <a:cs typeface="Shonar Bangla" pitchFamily="34" charset="0"/>
              </a:rPr>
              <a:t>১</a:t>
            </a:r>
            <a:r>
              <a:rPr lang="en-US" sz="2800" dirty="0">
                <a:latin typeface="Shonar Bangla" pitchFamily="34" charset="0"/>
                <a:cs typeface="Shonar Bangla" pitchFamily="34" charset="0"/>
              </a:rPr>
              <a:t>৭.</a:t>
            </a:r>
            <a:r>
              <a:rPr lang="as-IN" sz="2800" dirty="0">
                <a:latin typeface="Shonar Bangla" pitchFamily="34" charset="0"/>
                <a:cs typeface="Shonar Bangla" pitchFamily="34" charset="0"/>
              </a:rPr>
              <a:t>৫</a:t>
            </a:r>
            <a:r>
              <a:rPr lang="en-US" sz="2800" dirty="0">
                <a:latin typeface="Shonar Bangla" pitchFamily="34" charset="0"/>
                <a:cs typeface="Shonar Bangla" pitchFamily="34" charset="0"/>
              </a:rPr>
              <a:t>%)</a:t>
            </a:r>
            <a:r>
              <a:rPr lang="as-IN" sz="2800" dirty="0">
                <a:latin typeface="Shonar Bangla" pitchFamily="34" charset="0"/>
                <a:cs typeface="Shonar Bangla" pitchFamily="34" charset="0"/>
              </a:rPr>
              <a:t>দ</a:t>
            </a:r>
            <a:r>
              <a:rPr lang="en-US" sz="2800" dirty="0">
                <a:latin typeface="Shonar Bangla" pitchFamily="34" charset="0"/>
                <a:cs typeface="Shonar Bangla" pitchFamily="34" charset="0"/>
              </a:rPr>
              <a:t>্</a:t>
            </a:r>
            <a:r>
              <a:rPr lang="as-IN" sz="2800" dirty="0">
                <a:latin typeface="Shonar Bangla" pitchFamily="34" charset="0"/>
                <a:cs typeface="Shonar Bangla" pitchFamily="34" charset="0"/>
              </a:rPr>
              <a:t>ব</a:t>
            </a:r>
            <a:r>
              <a:rPr lang="en-US" sz="2800" dirty="0">
                <a:latin typeface="Shonar Bangla" pitchFamily="34" charset="0"/>
                <a:cs typeface="Shonar Bangla" pitchFamily="34" charset="0"/>
              </a:rPr>
              <a:t>া</a:t>
            </a:r>
            <a:r>
              <a:rPr lang="as-IN" sz="2800" dirty="0">
                <a:latin typeface="Shonar Bangla" pitchFamily="34" charset="0"/>
                <a:cs typeface="Shonar Bangla" pitchFamily="34" charset="0"/>
              </a:rPr>
              <a:t>র</a:t>
            </a:r>
            <a:r>
              <a:rPr lang="en-US" sz="2800" dirty="0">
                <a:latin typeface="Shonar Bangla" pitchFamily="34" charset="0"/>
                <a:cs typeface="Shonar Bangla" pitchFamily="34" charset="0"/>
              </a:rPr>
              <a:t>া</a:t>
            </a:r>
            <a:r>
              <a:rPr lang="as-IN" sz="2800" dirty="0">
                <a:latin typeface="Shonar Bangla" pitchFamily="34" charset="0"/>
                <a:cs typeface="Shonar Bangla" pitchFamily="34" charset="0"/>
              </a:rPr>
              <a:t>ও</a:t>
            </a:r>
            <a:r>
              <a:rPr lang="en-US" sz="2800" dirty="0">
                <a:latin typeface="Shonar Bangla" pitchFamily="34" charset="0"/>
                <a:cs typeface="Shonar Bangla" pitchFamily="34" charset="0"/>
              </a:rPr>
              <a:t> </a:t>
            </a:r>
            <a:r>
              <a:rPr lang="as-IN" sz="2800" dirty="0">
                <a:latin typeface="Shonar Bangla" pitchFamily="34" charset="0"/>
                <a:cs typeface="Shonar Bangla" pitchFamily="34" charset="0"/>
              </a:rPr>
              <a:t>শ</a:t>
            </a:r>
            <a:r>
              <a:rPr lang="en-US" sz="2800" dirty="0">
                <a:latin typeface="Shonar Bangla" pitchFamily="34" charset="0"/>
                <a:cs typeface="Shonar Bangla" pitchFamily="34" charset="0"/>
              </a:rPr>
              <a:t>ো</a:t>
            </a:r>
            <a:r>
              <a:rPr lang="as-IN" sz="2800" dirty="0">
                <a:latin typeface="Shonar Bangla" pitchFamily="34" charset="0"/>
                <a:cs typeface="Shonar Bangla" pitchFamily="34" charset="0"/>
              </a:rPr>
              <a:t>ধ</a:t>
            </a:r>
            <a:r>
              <a:rPr lang="en-US" sz="2800" dirty="0">
                <a:latin typeface="Shonar Bangla" pitchFamily="34" charset="0"/>
                <a:cs typeface="Shonar Bangla" pitchFamily="34" charset="0"/>
              </a:rPr>
              <a:t>ন </a:t>
            </a:r>
            <a:r>
              <a:rPr lang="as-IN" sz="2800" dirty="0">
                <a:latin typeface="Shonar Bangla" pitchFamily="34" charset="0"/>
                <a:cs typeface="Shonar Bangla" pitchFamily="34" charset="0"/>
              </a:rPr>
              <a:t>ক</a:t>
            </a:r>
            <a:r>
              <a:rPr lang="en-US" sz="2800" dirty="0">
                <a:latin typeface="Shonar Bangla" pitchFamily="34" charset="0"/>
                <a:cs typeface="Shonar Bangla" pitchFamily="34" charset="0"/>
              </a:rPr>
              <a:t>র</a:t>
            </a:r>
            <a:r>
              <a:rPr lang="as-IN" sz="2800" dirty="0">
                <a:latin typeface="Shonar Bangla" pitchFamily="34" charset="0"/>
                <a:cs typeface="Shonar Bangla" pitchFamily="34" charset="0"/>
              </a:rPr>
              <a:t>া</a:t>
            </a:r>
            <a:r>
              <a:rPr lang="en-US" sz="2800" dirty="0">
                <a:latin typeface="Shonar Bangla" pitchFamily="34" charset="0"/>
                <a:cs typeface="Shonar Bangla" pitchFamily="34" charset="0"/>
              </a:rPr>
              <a:t> </a:t>
            </a:r>
            <a:r>
              <a:rPr lang="as-IN" sz="2800" dirty="0">
                <a:latin typeface="Shonar Bangla" pitchFamily="34" charset="0"/>
                <a:cs typeface="Shonar Bangla" pitchFamily="34" charset="0"/>
              </a:rPr>
              <a:t>য</a:t>
            </a:r>
            <a:r>
              <a:rPr lang="en-US" sz="2800" dirty="0">
                <a:latin typeface="Shonar Bangla" pitchFamily="34" charset="0"/>
                <a:cs typeface="Shonar Bangla" pitchFamily="34" charset="0"/>
              </a:rPr>
              <a:t>া</a:t>
            </a:r>
            <a:r>
              <a:rPr lang="as-IN" sz="2800" dirty="0">
                <a:latin typeface="Shonar Bangla" pitchFamily="34" charset="0"/>
                <a:cs typeface="Shonar Bangla" pitchFamily="34" charset="0"/>
              </a:rPr>
              <a:t>য়</a:t>
            </a:r>
            <a:r>
              <a:rPr lang="en-US" sz="2800" dirty="0" smtClean="0">
                <a:latin typeface="Shonar Bangla" pitchFamily="34" charset="0"/>
                <a:cs typeface="Shonar Bangla" pitchFamily="34" charset="0"/>
              </a:rPr>
              <a:t>।</a:t>
            </a:r>
            <a:endParaRPr lang="en-US" sz="2800" dirty="0">
              <a:latin typeface="Shonar Bangla" pitchFamily="34" charset="0"/>
              <a:cs typeface="Shonar Bangla" pitchFamily="34" charset="0"/>
            </a:endParaRPr>
          </a:p>
        </p:txBody>
      </p:sp>
      <p:pic>
        <p:nvPicPr>
          <p:cNvPr id="30" name="Picture 29">
            <a:extLst>
              <a:ext uri="{FF2B5EF4-FFF2-40B4-BE49-F238E27FC236}">
                <a16:creationId xmlns="" xmlns:a16="http://schemas.microsoft.com/office/drawing/2014/main" id="{2719E96E-780F-4F61-9A55-791970F2AB93}"/>
              </a:ext>
            </a:extLst>
          </p:cNvPr>
          <p:cNvPicPr>
            <a:picLocks noChangeAspect="1"/>
          </p:cNvPicPr>
          <p:nvPr/>
        </p:nvPicPr>
        <p:blipFill>
          <a:blip r:embed="rId4">
            <a:extLst>
              <a:ext uri="{BEBA8EAE-BF5A-486C-A8C5-ECC9F3942E4B}">
                <a14:imgProps xmlns="" xmlns:a14="http://schemas.microsoft.com/office/drawing/2010/main">
                  <a14:imgLayer r:embed="rId5">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6774425" y="1052709"/>
            <a:ext cx="3252425" cy="2732480"/>
          </a:xfrm>
          <a:prstGeom prst="rect">
            <a:avLst/>
          </a:prstGeom>
          <a:ln w="3175" cap="sq" cmpd="thickThin">
            <a:solidFill>
              <a:srgbClr val="000000"/>
            </a:solidFill>
            <a:prstDash val="solid"/>
            <a:miter lim="800000"/>
          </a:ln>
          <a:effectLst>
            <a:innerShdw blurRad="76200">
              <a:srgbClr val="000000"/>
            </a:innerShdw>
          </a:effectLst>
        </p:spPr>
      </p:pic>
      <p:pic>
        <p:nvPicPr>
          <p:cNvPr id="25" name="Picture 2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434982" y="1013381"/>
            <a:ext cx="3196458" cy="2771948"/>
          </a:xfrm>
          <a:prstGeom prst="rect">
            <a:avLst/>
          </a:prstGeom>
          <a:ln w="3175" cap="sq" cmpd="thickThin">
            <a:solidFill>
              <a:srgbClr val="000000"/>
            </a:solidFill>
            <a:prstDash val="solid"/>
            <a:miter lim="800000"/>
          </a:ln>
          <a:effectLst>
            <a:innerShdw blurRad="76200">
              <a:srgbClr val="000000"/>
            </a:innerShdw>
          </a:effectLst>
        </p:spPr>
      </p:pic>
      <p:sp>
        <p:nvSpPr>
          <p:cNvPr id="2" name="Rectangle 1"/>
          <p:cNvSpPr/>
          <p:nvPr/>
        </p:nvSpPr>
        <p:spPr>
          <a:xfrm>
            <a:off x="82422" y="19590"/>
            <a:ext cx="9975978" cy="923330"/>
          </a:xfrm>
          <a:prstGeom prst="rect">
            <a:avLst/>
          </a:prstGeom>
        </p:spPr>
        <p:txBody>
          <a:bodyPr wrap="square">
            <a:spAutoFit/>
          </a:bodyPr>
          <a:lstStyle/>
          <a:p>
            <a:pPr algn="ctr"/>
            <a:r>
              <a:rPr lang="en-US" sz="5400" b="1" u="sng" dirty="0">
                <a:effectLst>
                  <a:outerShdw blurRad="38100" dist="38100" dir="2700000" algn="tl">
                    <a:srgbClr val="000000">
                      <a:alpha val="43137"/>
                    </a:srgbClr>
                  </a:outerShdw>
                </a:effectLst>
                <a:latin typeface="Shonar Bangla" pitchFamily="34" charset="0"/>
                <a:cs typeface="Shonar Bangla" pitchFamily="34" charset="0"/>
              </a:rPr>
              <a:t>ব</a:t>
            </a:r>
            <a:r>
              <a:rPr lang="as-IN" sz="5400" b="1" u="sng" dirty="0">
                <a:effectLst>
                  <a:outerShdw blurRad="38100" dist="38100" dir="2700000" algn="tl">
                    <a:srgbClr val="000000">
                      <a:alpha val="43137"/>
                    </a:srgbClr>
                  </a:outerShdw>
                </a:effectLst>
                <a:latin typeface="Shonar Bangla" pitchFamily="34" charset="0"/>
                <a:cs typeface="Shonar Bangla" pitchFamily="34" charset="0"/>
              </a:rPr>
              <a:t>ী</a:t>
            </a:r>
            <a:r>
              <a:rPr lang="en-US" sz="5400" b="1" u="sng" dirty="0">
                <a:effectLst>
                  <a:outerShdw blurRad="38100" dist="38100" dir="2700000" algn="tl">
                    <a:srgbClr val="000000">
                      <a:alpha val="43137"/>
                    </a:srgbClr>
                  </a:outerShdw>
                </a:effectLst>
                <a:latin typeface="Shonar Bangla" pitchFamily="34" charset="0"/>
                <a:cs typeface="Shonar Bangla" pitchFamily="34" charset="0"/>
              </a:rPr>
              <a:t>জ</a:t>
            </a:r>
            <a:r>
              <a:rPr lang="en-US" sz="5400" b="1" dirty="0">
                <a:latin typeface="Shonar Bangla" pitchFamily="34" charset="0"/>
                <a:cs typeface="Shonar Bangla" pitchFamily="34" charset="0"/>
              </a:rPr>
              <a:t> </a:t>
            </a:r>
            <a:r>
              <a:rPr lang="as-IN" sz="5400" b="1" u="sng" dirty="0">
                <a:effectLst>
                  <a:outerShdw blurRad="38100" dist="38100" dir="2700000" algn="tl">
                    <a:srgbClr val="000000">
                      <a:alpha val="43137"/>
                    </a:srgbClr>
                  </a:outerShdw>
                </a:effectLst>
                <a:latin typeface="Shonar Bangla" pitchFamily="34" charset="0"/>
                <a:cs typeface="Shonar Bangla" pitchFamily="34" charset="0"/>
              </a:rPr>
              <a:t>শ</a:t>
            </a:r>
            <a:r>
              <a:rPr lang="en-US" sz="5400" b="1" u="sng" dirty="0">
                <a:effectLst>
                  <a:outerShdw blurRad="38100" dist="38100" dir="2700000" algn="tl">
                    <a:srgbClr val="000000">
                      <a:alpha val="43137"/>
                    </a:srgbClr>
                  </a:outerShdw>
                </a:effectLst>
                <a:latin typeface="Shonar Bangla" pitchFamily="34" charset="0"/>
                <a:cs typeface="Shonar Bangla" pitchFamily="34" charset="0"/>
              </a:rPr>
              <a:t>ো</a:t>
            </a:r>
            <a:r>
              <a:rPr lang="as-IN" sz="5400" b="1" u="sng" dirty="0">
                <a:effectLst>
                  <a:outerShdw blurRad="38100" dist="38100" dir="2700000" algn="tl">
                    <a:srgbClr val="000000">
                      <a:alpha val="43137"/>
                    </a:srgbClr>
                  </a:outerShdw>
                </a:effectLst>
                <a:latin typeface="Shonar Bangla" pitchFamily="34" charset="0"/>
                <a:cs typeface="Shonar Bangla" pitchFamily="34" charset="0"/>
              </a:rPr>
              <a:t>ধ</a:t>
            </a:r>
            <a:r>
              <a:rPr lang="en-US" sz="5400" b="1" u="sng" dirty="0">
                <a:effectLst>
                  <a:outerShdw blurRad="38100" dist="38100" dir="2700000" algn="tl">
                    <a:srgbClr val="000000">
                      <a:alpha val="43137"/>
                    </a:srgbClr>
                  </a:outerShdw>
                </a:effectLst>
                <a:latin typeface="Shonar Bangla" pitchFamily="34" charset="0"/>
                <a:cs typeface="Shonar Bangla" pitchFamily="34" charset="0"/>
              </a:rPr>
              <a:t>ন </a:t>
            </a:r>
            <a:r>
              <a:rPr lang="bn-BD" sz="5400" b="1" u="sng" dirty="0">
                <a:effectLst>
                  <a:outerShdw blurRad="38100" dist="38100" dir="2700000" algn="tl">
                    <a:srgbClr val="000000">
                      <a:alpha val="43137"/>
                    </a:srgbClr>
                  </a:outerShdw>
                </a:effectLst>
                <a:latin typeface="Shonar Bangla" pitchFamily="34" charset="0"/>
                <a:cs typeface="Shonar Bangla" pitchFamily="34" charset="0"/>
              </a:rPr>
              <a:t> </a:t>
            </a:r>
            <a:endParaRPr lang="en-US" sz="5400" b="1" u="sng" dirty="0">
              <a:effectLst>
                <a:outerShdw blurRad="38100" dist="38100" dir="2700000" algn="tl">
                  <a:srgbClr val="000000">
                    <a:alpha val="43137"/>
                  </a:srgbClr>
                </a:outerShdw>
              </a:effectLst>
              <a:latin typeface="Shonar Bangla" pitchFamily="34" charset="0"/>
              <a:cs typeface="Shonar Bangla" pitchFamily="34" charset="0"/>
            </a:endParaRPr>
          </a:p>
        </p:txBody>
      </p:sp>
      <p:cxnSp>
        <p:nvCxnSpPr>
          <p:cNvPr id="4" name="Straight Connector 3"/>
          <p:cNvCxnSpPr/>
          <p:nvPr/>
        </p:nvCxnSpPr>
        <p:spPr>
          <a:xfrm>
            <a:off x="2998381" y="4625164"/>
            <a:ext cx="581601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76084" y="5521843"/>
            <a:ext cx="504692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6543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750" fill="hold"/>
                                        <p:tgtEl>
                                          <p:spTgt spid="27"/>
                                        </p:tgtEl>
                                        <p:attrNameLst>
                                          <p:attrName>ppt_x</p:attrName>
                                        </p:attrNameLst>
                                      </p:cBhvr>
                                      <p:tavLst>
                                        <p:tav tm="0">
                                          <p:val>
                                            <p:strVal val="0-#ppt_w/2"/>
                                          </p:val>
                                        </p:tav>
                                        <p:tav tm="100000">
                                          <p:val>
                                            <p:strVal val="#ppt_x"/>
                                          </p:val>
                                        </p:tav>
                                      </p:tavLst>
                                    </p:anim>
                                    <p:anim calcmode="lin" valueType="num">
                                      <p:cBhvr additive="base">
                                        <p:cTn id="8" dur="175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1750" fill="hold"/>
                                        <p:tgtEl>
                                          <p:spTgt spid="25"/>
                                        </p:tgtEl>
                                        <p:attrNameLst>
                                          <p:attrName>ppt_x</p:attrName>
                                        </p:attrNameLst>
                                      </p:cBhvr>
                                      <p:tavLst>
                                        <p:tav tm="0">
                                          <p:val>
                                            <p:strVal val="#ppt_x"/>
                                          </p:val>
                                        </p:tav>
                                        <p:tav tm="100000">
                                          <p:val>
                                            <p:strVal val="#ppt_x"/>
                                          </p:val>
                                        </p:tav>
                                      </p:tavLst>
                                    </p:anim>
                                    <p:anim calcmode="lin" valueType="num">
                                      <p:cBhvr additive="base">
                                        <p:cTn id="14" dur="175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750" fill="hold"/>
                                        <p:tgtEl>
                                          <p:spTgt spid="30"/>
                                        </p:tgtEl>
                                        <p:attrNameLst>
                                          <p:attrName>ppt_x</p:attrName>
                                        </p:attrNameLst>
                                      </p:cBhvr>
                                      <p:tavLst>
                                        <p:tav tm="0">
                                          <p:val>
                                            <p:strVal val="1+#ppt_w/2"/>
                                          </p:val>
                                        </p:tav>
                                        <p:tav tm="100000">
                                          <p:val>
                                            <p:strVal val="#ppt_x"/>
                                          </p:val>
                                        </p:tav>
                                      </p:tavLst>
                                    </p:anim>
                                    <p:anim calcmode="lin" valueType="num">
                                      <p:cBhvr additive="base">
                                        <p:cTn id="20" dur="175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80">
                                          <p:stCondLst>
                                            <p:cond delay="0"/>
                                          </p:stCondLst>
                                        </p:cTn>
                                        <p:tgtEl>
                                          <p:spTgt spid="28"/>
                                        </p:tgtEl>
                                      </p:cBhvr>
                                    </p:animEffect>
                                    <p:anim calcmode="lin" valueType="num">
                                      <p:cBhvr>
                                        <p:cTn id="2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1" dur="26">
                                          <p:stCondLst>
                                            <p:cond delay="650"/>
                                          </p:stCondLst>
                                        </p:cTn>
                                        <p:tgtEl>
                                          <p:spTgt spid="28"/>
                                        </p:tgtEl>
                                      </p:cBhvr>
                                      <p:to x="100000" y="60000"/>
                                    </p:animScale>
                                    <p:animScale>
                                      <p:cBhvr>
                                        <p:cTn id="32" dur="166" decel="50000">
                                          <p:stCondLst>
                                            <p:cond delay="676"/>
                                          </p:stCondLst>
                                        </p:cTn>
                                        <p:tgtEl>
                                          <p:spTgt spid="28"/>
                                        </p:tgtEl>
                                      </p:cBhvr>
                                      <p:to x="100000" y="100000"/>
                                    </p:animScale>
                                    <p:animScale>
                                      <p:cBhvr>
                                        <p:cTn id="33" dur="26">
                                          <p:stCondLst>
                                            <p:cond delay="1312"/>
                                          </p:stCondLst>
                                        </p:cTn>
                                        <p:tgtEl>
                                          <p:spTgt spid="28"/>
                                        </p:tgtEl>
                                      </p:cBhvr>
                                      <p:to x="100000" y="80000"/>
                                    </p:animScale>
                                    <p:animScale>
                                      <p:cBhvr>
                                        <p:cTn id="34" dur="166" decel="50000">
                                          <p:stCondLst>
                                            <p:cond delay="1338"/>
                                          </p:stCondLst>
                                        </p:cTn>
                                        <p:tgtEl>
                                          <p:spTgt spid="28"/>
                                        </p:tgtEl>
                                      </p:cBhvr>
                                      <p:to x="100000" y="100000"/>
                                    </p:animScale>
                                    <p:animScale>
                                      <p:cBhvr>
                                        <p:cTn id="35" dur="26">
                                          <p:stCondLst>
                                            <p:cond delay="1642"/>
                                          </p:stCondLst>
                                        </p:cTn>
                                        <p:tgtEl>
                                          <p:spTgt spid="28"/>
                                        </p:tgtEl>
                                      </p:cBhvr>
                                      <p:to x="100000" y="90000"/>
                                    </p:animScale>
                                    <p:animScale>
                                      <p:cBhvr>
                                        <p:cTn id="36" dur="166" decel="50000">
                                          <p:stCondLst>
                                            <p:cond delay="1668"/>
                                          </p:stCondLst>
                                        </p:cTn>
                                        <p:tgtEl>
                                          <p:spTgt spid="28"/>
                                        </p:tgtEl>
                                      </p:cBhvr>
                                      <p:to x="100000" y="100000"/>
                                    </p:animScale>
                                    <p:animScale>
                                      <p:cBhvr>
                                        <p:cTn id="37" dur="26">
                                          <p:stCondLst>
                                            <p:cond delay="1808"/>
                                          </p:stCondLst>
                                        </p:cTn>
                                        <p:tgtEl>
                                          <p:spTgt spid="28"/>
                                        </p:tgtEl>
                                      </p:cBhvr>
                                      <p:to x="100000" y="95000"/>
                                    </p:animScale>
                                    <p:animScale>
                                      <p:cBhvr>
                                        <p:cTn id="38" dur="166" decel="50000">
                                          <p:stCondLst>
                                            <p:cond delay="1834"/>
                                          </p:stCondLst>
                                        </p:cTn>
                                        <p:tgtEl>
                                          <p:spTgt spid="2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ircle(in)">
                                      <p:cBhvr>
                                        <p:cTn id="43" dur="20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circle(in)">
                                      <p:cBhvr>
                                        <p:cTn id="4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24263"/>
          <a:stretch/>
        </p:blipFill>
        <p:spPr>
          <a:xfrm>
            <a:off x="1592580" y="568960"/>
            <a:ext cx="6957060" cy="2705868"/>
          </a:xfrm>
          <a:prstGeom prst="rect">
            <a:avLst/>
          </a:prstGeom>
          <a:ln w="38100" cap="sq" cmpd="thickThin">
            <a:solidFill>
              <a:srgbClr val="00B050"/>
            </a:solidFill>
            <a:prstDash val="solid"/>
            <a:miter lim="800000"/>
          </a:ln>
          <a:effectLst>
            <a:innerShdw blurRad="76200">
              <a:srgbClr val="000000"/>
            </a:innerShdw>
          </a:effectLst>
        </p:spPr>
      </p:pic>
      <p:sp>
        <p:nvSpPr>
          <p:cNvPr id="3" name="Rectangle 2"/>
          <p:cNvSpPr/>
          <p:nvPr/>
        </p:nvSpPr>
        <p:spPr>
          <a:xfrm>
            <a:off x="1446028" y="3873325"/>
            <a:ext cx="7389628" cy="584775"/>
          </a:xfrm>
          <a:prstGeom prst="rect">
            <a:avLst/>
          </a:prstGeom>
        </p:spPr>
        <p:txBody>
          <a:bodyPr wrap="square">
            <a:spAutoFit/>
          </a:bodyPr>
          <a:lstStyle/>
          <a:p>
            <a:r>
              <a:rPr lang="bn-BD" sz="3200" b="1" dirty="0" smtClean="0">
                <a:latin typeface="Shonar Bangla" pitchFamily="34" charset="0"/>
                <a:cs typeface="Shonar Bangla" pitchFamily="34" charset="0"/>
              </a:rPr>
              <a:t> </a:t>
            </a:r>
            <a:r>
              <a:rPr lang="en-US" sz="3200" b="1" dirty="0" err="1" smtClean="0">
                <a:latin typeface="Shonar Bangla" pitchFamily="34" charset="0"/>
                <a:cs typeface="Shonar Bangla" pitchFamily="34" charset="0"/>
              </a:rPr>
              <a:t>মৌসুম</a:t>
            </a:r>
            <a:r>
              <a:rPr lang="en-US" sz="3200" b="1" dirty="0" smtClean="0">
                <a:latin typeface="Shonar Bangla" pitchFamily="34" charset="0"/>
                <a:cs typeface="Shonar Bangla" pitchFamily="34" charset="0"/>
              </a:rPr>
              <a:t> </a:t>
            </a:r>
            <a:r>
              <a:rPr lang="en-US" sz="3200" b="1" dirty="0" err="1">
                <a:latin typeface="Shonar Bangla" pitchFamily="34" charset="0"/>
                <a:cs typeface="Shonar Bangla" pitchFamily="34" charset="0"/>
              </a:rPr>
              <a:t>অনুমোদিত</a:t>
            </a:r>
            <a:r>
              <a:rPr lang="en-US" sz="3200" b="1" dirty="0">
                <a:latin typeface="Shonar Bangla" pitchFamily="34" charset="0"/>
                <a:cs typeface="Shonar Bangla" pitchFamily="34" charset="0"/>
              </a:rPr>
              <a:t> </a:t>
            </a:r>
            <a:r>
              <a:rPr lang="en-US" sz="3200" b="1" dirty="0" err="1">
                <a:latin typeface="Shonar Bangla" pitchFamily="34" charset="0"/>
                <a:cs typeface="Shonar Bangla" pitchFamily="34" charset="0"/>
              </a:rPr>
              <a:t>ধানের</a:t>
            </a:r>
            <a:r>
              <a:rPr lang="en-US" sz="3200" b="1" dirty="0">
                <a:latin typeface="Shonar Bangla" pitchFamily="34" charset="0"/>
                <a:cs typeface="Shonar Bangla" pitchFamily="34" charset="0"/>
              </a:rPr>
              <a:t> </a:t>
            </a:r>
            <a:r>
              <a:rPr lang="en-US" sz="3200" b="1" dirty="0" err="1">
                <a:latin typeface="Shonar Bangla" pitchFamily="34" charset="0"/>
                <a:cs typeface="Shonar Bangla" pitchFamily="34" charset="0"/>
              </a:rPr>
              <a:t>জাতের</a:t>
            </a:r>
            <a:r>
              <a:rPr lang="en-US" sz="3200" b="1" dirty="0">
                <a:latin typeface="Shonar Bangla" pitchFamily="34" charset="0"/>
                <a:cs typeface="Shonar Bangla" pitchFamily="34" charset="0"/>
              </a:rPr>
              <a:t> </a:t>
            </a:r>
            <a:r>
              <a:rPr lang="bn-BD" sz="3200" b="1" dirty="0" smtClean="0">
                <a:latin typeface="Shonar Bangla" pitchFamily="34" charset="0"/>
                <a:cs typeface="Shonar Bangla" pitchFamily="34" charset="0"/>
              </a:rPr>
              <a:t>৩ টি করে</a:t>
            </a:r>
            <a:r>
              <a:rPr lang="en-US" sz="3200" b="1" dirty="0" smtClean="0">
                <a:latin typeface="Shonar Bangla" pitchFamily="34" charset="0"/>
                <a:cs typeface="Shonar Bangla" pitchFamily="34" charset="0"/>
              </a:rPr>
              <a:t> </a:t>
            </a:r>
            <a:r>
              <a:rPr lang="en-US" sz="3200" b="1" dirty="0" err="1">
                <a:latin typeface="Shonar Bangla" pitchFamily="34" charset="0"/>
                <a:cs typeface="Shonar Bangla" pitchFamily="34" charset="0"/>
              </a:rPr>
              <a:t>নাম</a:t>
            </a:r>
            <a:r>
              <a:rPr lang="en-US" sz="3200" b="1" dirty="0">
                <a:latin typeface="Shonar Bangla" pitchFamily="34" charset="0"/>
                <a:cs typeface="Shonar Bangla" pitchFamily="34" charset="0"/>
              </a:rPr>
              <a:t> </a:t>
            </a:r>
            <a:r>
              <a:rPr lang="bn-BD" sz="3200" b="1" dirty="0" smtClean="0">
                <a:latin typeface="Shonar Bangla" pitchFamily="34" charset="0"/>
                <a:cs typeface="Shonar Bangla" pitchFamily="34" charset="0"/>
              </a:rPr>
              <a:t>লিখঃ </a:t>
            </a:r>
            <a:endParaRPr lang="bn-BD" sz="3200" b="1" dirty="0">
              <a:latin typeface="Shonar Bangla" pitchFamily="34" charset="0"/>
              <a:cs typeface="Shonar Bangla"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3241848636"/>
              </p:ext>
            </p:extLst>
          </p:nvPr>
        </p:nvGraphicFramePr>
        <p:xfrm>
          <a:off x="627321" y="4614532"/>
          <a:ext cx="8750595" cy="2067015"/>
        </p:xfrm>
        <a:graphic>
          <a:graphicData uri="http://schemas.openxmlformats.org/drawingml/2006/table">
            <a:tbl>
              <a:tblPr firstRow="1" bandRow="1">
                <a:tableStyleId>{5940675A-B579-460E-94D1-54222C63F5DA}</a:tableStyleId>
              </a:tblPr>
              <a:tblGrid>
                <a:gridCol w="2916865"/>
                <a:gridCol w="2916865"/>
                <a:gridCol w="2916865"/>
              </a:tblGrid>
              <a:tr h="528960">
                <a:tc>
                  <a:txBody>
                    <a:bodyPr/>
                    <a:lstStyle/>
                    <a:p>
                      <a:pPr marL="0" marR="0" lvl="0" indent="0" algn="ctr" defTabSz="975390" rtl="0" eaLnBrk="1" fontAlgn="auto" latinLnBrk="0" hangingPunct="1">
                        <a:lnSpc>
                          <a:spcPct val="100000"/>
                        </a:lnSpc>
                        <a:spcBef>
                          <a:spcPts val="0"/>
                        </a:spcBef>
                        <a:spcAft>
                          <a:spcPts val="0"/>
                        </a:spcAft>
                        <a:buClrTx/>
                        <a:buSzTx/>
                        <a:buFontTx/>
                        <a:buNone/>
                        <a:tabLst/>
                        <a:defRPr/>
                      </a:pPr>
                      <a:r>
                        <a:rPr lang="en-US" sz="2000" b="1" dirty="0" err="1" smtClean="0">
                          <a:latin typeface="Shonar Bangla" pitchFamily="34" charset="0"/>
                          <a:cs typeface="Shonar Bangla" pitchFamily="34" charset="0"/>
                        </a:rPr>
                        <a:t>আউশ</a:t>
                      </a:r>
                      <a:r>
                        <a:rPr lang="en-US" sz="2000" b="1" dirty="0" smtClean="0">
                          <a:latin typeface="Shonar Bangla" pitchFamily="34" charset="0"/>
                          <a:cs typeface="Shonar Bangla" pitchFamily="34" charset="0"/>
                        </a:rPr>
                        <a:t> </a:t>
                      </a:r>
                      <a:r>
                        <a:rPr lang="en-US" sz="2000" b="1" dirty="0" err="1" smtClean="0">
                          <a:latin typeface="Shonar Bangla" pitchFamily="34" charset="0"/>
                          <a:cs typeface="Shonar Bangla" pitchFamily="34" charset="0"/>
                        </a:rPr>
                        <a:t>মৌসুমের</a:t>
                      </a:r>
                      <a:r>
                        <a:rPr lang="en-US" sz="2000" b="1" dirty="0" smtClean="0">
                          <a:latin typeface="Shonar Bangla" pitchFamily="34" charset="0"/>
                          <a:cs typeface="Shonar Bangla" pitchFamily="34" charset="0"/>
                        </a:rPr>
                        <a:t> </a:t>
                      </a:r>
                      <a:r>
                        <a:rPr lang="en-US" sz="2000" b="1" dirty="0" err="1" smtClean="0">
                          <a:latin typeface="Shonar Bangla" pitchFamily="34" charset="0"/>
                          <a:cs typeface="Shonar Bangla" pitchFamily="34" charset="0"/>
                        </a:rPr>
                        <a:t>জাত</a:t>
                      </a:r>
                      <a:r>
                        <a:rPr lang="bn-BD" sz="2000" b="1" dirty="0" smtClean="0">
                          <a:latin typeface="Shonar Bangla" pitchFamily="34" charset="0"/>
                          <a:cs typeface="Shonar Bangla" pitchFamily="34" charset="0"/>
                        </a:rPr>
                        <a:t> </a:t>
                      </a:r>
                      <a:endParaRPr lang="en-US" b="1" dirty="0" smtClean="0">
                        <a:latin typeface="Shonar Bangla" pitchFamily="34" charset="0"/>
                        <a:cs typeface="Shonar Bangla" pitchFamily="34" charset="0"/>
                      </a:endParaRPr>
                    </a:p>
                  </a:txBody>
                  <a:tcPr/>
                </a:tc>
                <a:tc>
                  <a:txBody>
                    <a:bodyPr/>
                    <a:lstStyle/>
                    <a:p>
                      <a:pPr marL="0" marR="0" lvl="0" indent="0" algn="ctr" defTabSz="975390" rtl="0" eaLnBrk="1" fontAlgn="auto" latinLnBrk="0" hangingPunct="1">
                        <a:lnSpc>
                          <a:spcPct val="100000"/>
                        </a:lnSpc>
                        <a:spcBef>
                          <a:spcPts val="0"/>
                        </a:spcBef>
                        <a:spcAft>
                          <a:spcPts val="0"/>
                        </a:spcAft>
                        <a:buClrTx/>
                        <a:buSzTx/>
                        <a:buFontTx/>
                        <a:buNone/>
                        <a:tabLst/>
                        <a:defRPr/>
                      </a:pPr>
                      <a:r>
                        <a:rPr lang="en-US" b="1" dirty="0" err="1" smtClean="0">
                          <a:latin typeface="Shonar Bangla" pitchFamily="34" charset="0"/>
                          <a:cs typeface="Shonar Bangla" pitchFamily="34" charset="0"/>
                        </a:rPr>
                        <a:t>আমন</a:t>
                      </a:r>
                      <a:r>
                        <a:rPr lang="en-US" b="1" dirty="0" smtClean="0">
                          <a:latin typeface="Shonar Bangla" pitchFamily="34" charset="0"/>
                          <a:cs typeface="Shonar Bangla" pitchFamily="34" charset="0"/>
                        </a:rPr>
                        <a:t> </a:t>
                      </a:r>
                      <a:r>
                        <a:rPr lang="en-US" b="1" dirty="0" err="1" smtClean="0">
                          <a:latin typeface="Shonar Bangla" pitchFamily="34" charset="0"/>
                          <a:cs typeface="Shonar Bangla" pitchFamily="34" charset="0"/>
                        </a:rPr>
                        <a:t>মৌসুমের</a:t>
                      </a:r>
                      <a:r>
                        <a:rPr lang="en-US" b="1" dirty="0" smtClean="0">
                          <a:latin typeface="Shonar Bangla" pitchFamily="34" charset="0"/>
                          <a:cs typeface="Shonar Bangla" pitchFamily="34" charset="0"/>
                        </a:rPr>
                        <a:t> </a:t>
                      </a:r>
                      <a:r>
                        <a:rPr lang="en-US" b="1" dirty="0" err="1" smtClean="0">
                          <a:latin typeface="Shonar Bangla" pitchFamily="34" charset="0"/>
                          <a:cs typeface="Shonar Bangla" pitchFamily="34" charset="0"/>
                        </a:rPr>
                        <a:t>জাত</a:t>
                      </a:r>
                      <a:r>
                        <a:rPr lang="bn-BD" b="1" dirty="0" smtClean="0">
                          <a:latin typeface="Shonar Bangla" pitchFamily="34" charset="0"/>
                          <a:cs typeface="Shonar Bangla" pitchFamily="34" charset="0"/>
                        </a:rPr>
                        <a:t> </a:t>
                      </a:r>
                      <a:endParaRPr lang="en-US" b="1" dirty="0" smtClean="0">
                        <a:latin typeface="Shonar Bangla" pitchFamily="34" charset="0"/>
                        <a:cs typeface="Shonar Bangla" pitchFamily="34" charset="0"/>
                      </a:endParaRPr>
                    </a:p>
                  </a:txBody>
                  <a:tcPr/>
                </a:tc>
                <a:tc>
                  <a:txBody>
                    <a:bodyPr/>
                    <a:lstStyle/>
                    <a:p>
                      <a:pPr marL="0" marR="0" lvl="0" indent="0" algn="ctr" defTabSz="975390" rtl="0" eaLnBrk="1" fontAlgn="auto" latinLnBrk="0" hangingPunct="1">
                        <a:lnSpc>
                          <a:spcPct val="100000"/>
                        </a:lnSpc>
                        <a:spcBef>
                          <a:spcPts val="0"/>
                        </a:spcBef>
                        <a:spcAft>
                          <a:spcPts val="0"/>
                        </a:spcAft>
                        <a:buClrTx/>
                        <a:buSzTx/>
                        <a:buFontTx/>
                        <a:buNone/>
                        <a:tabLst/>
                        <a:defRPr/>
                      </a:pPr>
                      <a:r>
                        <a:rPr lang="bn-BD" b="1" dirty="0" smtClean="0">
                          <a:latin typeface="Shonar Bangla" pitchFamily="34" charset="0"/>
                          <a:cs typeface="Shonar Bangla" pitchFamily="34" charset="0"/>
                        </a:rPr>
                        <a:t>বোরো</a:t>
                      </a:r>
                      <a:r>
                        <a:rPr lang="en-US" b="1" dirty="0" smtClean="0">
                          <a:latin typeface="Shonar Bangla" pitchFamily="34" charset="0"/>
                          <a:cs typeface="Shonar Bangla" pitchFamily="34" charset="0"/>
                        </a:rPr>
                        <a:t> </a:t>
                      </a:r>
                      <a:r>
                        <a:rPr lang="en-US" b="1" dirty="0" err="1" smtClean="0">
                          <a:latin typeface="Shonar Bangla" pitchFamily="34" charset="0"/>
                          <a:cs typeface="Shonar Bangla" pitchFamily="34" charset="0"/>
                        </a:rPr>
                        <a:t>মৌসুমের</a:t>
                      </a:r>
                      <a:r>
                        <a:rPr lang="en-US" b="1" dirty="0" smtClean="0">
                          <a:latin typeface="Shonar Bangla" pitchFamily="34" charset="0"/>
                          <a:cs typeface="Shonar Bangla" pitchFamily="34" charset="0"/>
                        </a:rPr>
                        <a:t> </a:t>
                      </a:r>
                      <a:r>
                        <a:rPr lang="en-US" b="1" dirty="0" err="1" smtClean="0">
                          <a:latin typeface="Shonar Bangla" pitchFamily="34" charset="0"/>
                          <a:cs typeface="Shonar Bangla" pitchFamily="34" charset="0"/>
                        </a:rPr>
                        <a:t>জাত</a:t>
                      </a:r>
                      <a:r>
                        <a:rPr lang="bn-BD" b="1" dirty="0" smtClean="0">
                          <a:latin typeface="Shonar Bangla" pitchFamily="34" charset="0"/>
                          <a:cs typeface="Shonar Bangla" pitchFamily="34" charset="0"/>
                        </a:rPr>
                        <a:t> </a:t>
                      </a:r>
                      <a:endParaRPr lang="en-US" b="1" dirty="0" smtClean="0">
                        <a:latin typeface="Shonar Bangla" pitchFamily="34" charset="0"/>
                        <a:cs typeface="Shonar Bangla" pitchFamily="34" charset="0"/>
                      </a:endParaRPr>
                    </a:p>
                  </a:txBody>
                  <a:tcPr/>
                </a:tc>
              </a:tr>
              <a:tr h="512685">
                <a:tc>
                  <a:txBody>
                    <a:bodyPr/>
                    <a:lstStyle/>
                    <a:p>
                      <a:r>
                        <a:rPr lang="bn-BD" dirty="0" smtClean="0">
                          <a:latin typeface="Shonar Bangla" pitchFamily="34" charset="0"/>
                          <a:cs typeface="Shonar Bangla" pitchFamily="34" charset="0"/>
                        </a:rPr>
                        <a:t>১।</a:t>
                      </a:r>
                      <a:endParaRPr lang="en-US" dirty="0">
                        <a:latin typeface="Shonar Bangla" pitchFamily="34" charset="0"/>
                        <a:cs typeface="Shonar Bangla" pitchFamily="34" charset="0"/>
                      </a:endParaRPr>
                    </a:p>
                  </a:txBody>
                  <a:tcPr/>
                </a:tc>
                <a:tc>
                  <a:txBody>
                    <a:bodyPr/>
                    <a:lstStyle/>
                    <a:p>
                      <a:r>
                        <a:rPr lang="bn-BD" dirty="0" smtClean="0">
                          <a:latin typeface="Shonar Bangla" pitchFamily="34" charset="0"/>
                          <a:cs typeface="Shonar Bangla" pitchFamily="34" charset="0"/>
                        </a:rPr>
                        <a:t>১।</a:t>
                      </a:r>
                      <a:endParaRPr lang="en-US" dirty="0">
                        <a:latin typeface="Shonar Bangla" pitchFamily="34" charset="0"/>
                        <a:cs typeface="Shonar Bangla" pitchFamily="34" charset="0"/>
                      </a:endParaRPr>
                    </a:p>
                  </a:txBody>
                  <a:tcPr/>
                </a:tc>
                <a:tc>
                  <a:txBody>
                    <a:bodyPr/>
                    <a:lstStyle/>
                    <a:p>
                      <a:r>
                        <a:rPr lang="bn-BD" dirty="0" smtClean="0">
                          <a:latin typeface="Shonar Bangla" pitchFamily="34" charset="0"/>
                          <a:cs typeface="Shonar Bangla" pitchFamily="34" charset="0"/>
                        </a:rPr>
                        <a:t>১।</a:t>
                      </a:r>
                      <a:endParaRPr lang="en-US" dirty="0">
                        <a:latin typeface="Shonar Bangla" pitchFamily="34" charset="0"/>
                        <a:cs typeface="Shonar Bangla" pitchFamily="34" charset="0"/>
                      </a:endParaRPr>
                    </a:p>
                  </a:txBody>
                  <a:tcPr/>
                </a:tc>
              </a:tr>
              <a:tr h="512685">
                <a:tc>
                  <a:txBody>
                    <a:bodyPr/>
                    <a:lstStyle/>
                    <a:p>
                      <a:r>
                        <a:rPr lang="bn-BD" dirty="0" smtClean="0">
                          <a:latin typeface="Shonar Bangla" pitchFamily="34" charset="0"/>
                          <a:cs typeface="Shonar Bangla" pitchFamily="34" charset="0"/>
                        </a:rPr>
                        <a:t>২।</a:t>
                      </a:r>
                      <a:endParaRPr lang="en-US" dirty="0">
                        <a:latin typeface="Shonar Bangla" pitchFamily="34" charset="0"/>
                        <a:cs typeface="Shonar Bangla" pitchFamily="34" charset="0"/>
                      </a:endParaRPr>
                    </a:p>
                  </a:txBody>
                  <a:tcPr/>
                </a:tc>
                <a:tc>
                  <a:txBody>
                    <a:bodyPr/>
                    <a:lstStyle/>
                    <a:p>
                      <a:r>
                        <a:rPr lang="bn-BD" dirty="0" smtClean="0">
                          <a:latin typeface="Shonar Bangla" pitchFamily="34" charset="0"/>
                          <a:cs typeface="Shonar Bangla" pitchFamily="34" charset="0"/>
                        </a:rPr>
                        <a:t>২।</a:t>
                      </a:r>
                      <a:endParaRPr lang="en-US" dirty="0">
                        <a:latin typeface="Shonar Bangla" pitchFamily="34" charset="0"/>
                        <a:cs typeface="Shonar Bangla" pitchFamily="34" charset="0"/>
                      </a:endParaRPr>
                    </a:p>
                  </a:txBody>
                  <a:tcPr/>
                </a:tc>
                <a:tc>
                  <a:txBody>
                    <a:bodyPr/>
                    <a:lstStyle/>
                    <a:p>
                      <a:r>
                        <a:rPr lang="bn-BD" dirty="0" smtClean="0">
                          <a:latin typeface="Shonar Bangla" pitchFamily="34" charset="0"/>
                          <a:cs typeface="Shonar Bangla" pitchFamily="34" charset="0"/>
                        </a:rPr>
                        <a:t>২।</a:t>
                      </a:r>
                      <a:endParaRPr lang="en-US" dirty="0">
                        <a:latin typeface="Shonar Bangla" pitchFamily="34" charset="0"/>
                        <a:cs typeface="Shonar Bangla" pitchFamily="34" charset="0"/>
                      </a:endParaRPr>
                    </a:p>
                  </a:txBody>
                  <a:tcPr/>
                </a:tc>
              </a:tr>
              <a:tr h="512685">
                <a:tc>
                  <a:txBody>
                    <a:bodyPr/>
                    <a:lstStyle/>
                    <a:p>
                      <a:r>
                        <a:rPr lang="bn-BD" dirty="0" smtClean="0">
                          <a:latin typeface="Shonar Bangla" pitchFamily="34" charset="0"/>
                          <a:cs typeface="Shonar Bangla" pitchFamily="34" charset="0"/>
                        </a:rPr>
                        <a:t>৩। </a:t>
                      </a:r>
                      <a:endParaRPr lang="en-US" dirty="0">
                        <a:latin typeface="Shonar Bangla" pitchFamily="34" charset="0"/>
                        <a:cs typeface="Shonar Bangla" pitchFamily="34" charset="0"/>
                      </a:endParaRPr>
                    </a:p>
                  </a:txBody>
                  <a:tcPr/>
                </a:tc>
                <a:tc>
                  <a:txBody>
                    <a:bodyPr/>
                    <a:lstStyle/>
                    <a:p>
                      <a:r>
                        <a:rPr lang="bn-BD" dirty="0" smtClean="0">
                          <a:latin typeface="Shonar Bangla" pitchFamily="34" charset="0"/>
                          <a:cs typeface="Shonar Bangla" pitchFamily="34" charset="0"/>
                        </a:rPr>
                        <a:t>৩। </a:t>
                      </a:r>
                      <a:endParaRPr lang="en-US" dirty="0">
                        <a:latin typeface="Shonar Bangla" pitchFamily="34" charset="0"/>
                        <a:cs typeface="Shonar Bangla" pitchFamily="34" charset="0"/>
                      </a:endParaRPr>
                    </a:p>
                  </a:txBody>
                  <a:tcPr/>
                </a:tc>
                <a:tc>
                  <a:txBody>
                    <a:bodyPr/>
                    <a:lstStyle/>
                    <a:p>
                      <a:r>
                        <a:rPr lang="bn-BD" dirty="0" smtClean="0">
                          <a:latin typeface="Shonar Bangla" pitchFamily="34" charset="0"/>
                          <a:cs typeface="Shonar Bangla" pitchFamily="34" charset="0"/>
                        </a:rPr>
                        <a:t>৩। </a:t>
                      </a:r>
                      <a:endParaRPr lang="en-US" dirty="0">
                        <a:latin typeface="Shonar Bangla" pitchFamily="34" charset="0"/>
                        <a:cs typeface="Shonar Bangla" pitchFamily="34" charset="0"/>
                      </a:endParaRPr>
                    </a:p>
                  </a:txBody>
                  <a:tcPr/>
                </a:tc>
              </a:tr>
            </a:tbl>
          </a:graphicData>
        </a:graphic>
      </p:graphicFrame>
    </p:spTree>
    <p:extLst>
      <p:ext uri="{BB962C8B-B14F-4D97-AF65-F5344CB8AC3E}">
        <p14:creationId xmlns="" xmlns:p14="http://schemas.microsoft.com/office/powerpoint/2010/main" val="183024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750" fill="hold"/>
                                        <p:tgtEl>
                                          <p:spTgt spid="3"/>
                                        </p:tgtEl>
                                        <p:attrNameLst>
                                          <p:attrName>ppt_x</p:attrName>
                                        </p:attrNameLst>
                                      </p:cBhvr>
                                      <p:tavLst>
                                        <p:tav tm="0">
                                          <p:val>
                                            <p:strVal val="1+#ppt_w/2"/>
                                          </p:val>
                                        </p:tav>
                                        <p:tav tm="100000">
                                          <p:val>
                                            <p:strVal val="#ppt_x"/>
                                          </p:val>
                                        </p:tav>
                                      </p:tavLst>
                                    </p:anim>
                                    <p:anim calcmode="lin" valueType="num">
                                      <p:cBhvr additive="base">
                                        <p:cTn id="14" dur="1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 xmlns:p14="http://schemas.microsoft.com/office/powerpoint/2010/main" val="2699433441"/>
              </p:ext>
            </p:extLst>
          </p:nvPr>
        </p:nvGraphicFramePr>
        <p:xfrm>
          <a:off x="97460" y="614325"/>
          <a:ext cx="4766930" cy="314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 xmlns:p14="http://schemas.microsoft.com/office/powerpoint/2010/main" val="2535456571"/>
              </p:ext>
            </p:extLst>
          </p:nvPr>
        </p:nvGraphicFramePr>
        <p:xfrm>
          <a:off x="5174507" y="633696"/>
          <a:ext cx="4766930" cy="3149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2" name="Diagram 11"/>
          <p:cNvGraphicFramePr/>
          <p:nvPr>
            <p:extLst>
              <p:ext uri="{D42A27DB-BD31-4B8C-83A1-F6EECF244321}">
                <p14:modId xmlns="" xmlns:p14="http://schemas.microsoft.com/office/powerpoint/2010/main" val="1136933908"/>
              </p:ext>
            </p:extLst>
          </p:nvPr>
        </p:nvGraphicFramePr>
        <p:xfrm>
          <a:off x="2674072" y="3690802"/>
          <a:ext cx="4766930" cy="31496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026" name="Picture 2"/>
          <p:cNvPicPr>
            <a:picLocks noChangeAspect="1" noChangeArrowheads="1"/>
          </p:cNvPicPr>
          <p:nvPr/>
        </p:nvPicPr>
        <p:blipFill rotWithShape="1">
          <a:blip r:embed="rId14">
            <a:extLst>
              <a:ext uri="{28A0092B-C50C-407E-A947-70E740481C1C}">
                <a14:useLocalDpi xmlns="" xmlns:a14="http://schemas.microsoft.com/office/drawing/2010/main" val="0"/>
              </a:ext>
            </a:extLst>
          </a:blip>
          <a:srcRect l="33488" t="15357" r="33025" b="35358"/>
          <a:stretch/>
        </p:blipFill>
        <p:spPr bwMode="auto">
          <a:xfrm>
            <a:off x="2604975" y="-31907"/>
            <a:ext cx="4848446" cy="1095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94895" y="3604435"/>
            <a:ext cx="1807535" cy="523220"/>
          </a:xfrm>
          <a:prstGeom prst="rect">
            <a:avLst/>
          </a:prstGeom>
        </p:spPr>
        <p:txBody>
          <a:bodyPr wrap="square">
            <a:spAutoFit/>
          </a:bodyPr>
          <a:lstStyle/>
          <a:p>
            <a:pPr lvl="0" algn="ctr"/>
            <a:r>
              <a:rPr lang="bn-BD" sz="2800" b="1" dirty="0" smtClean="0">
                <a:latin typeface="Shonar Bangla" pitchFamily="34" charset="0"/>
                <a:cs typeface="Shonar Bangla" pitchFamily="34" charset="0"/>
              </a:rPr>
              <a:t>উত্তরঃ </a:t>
            </a:r>
            <a:r>
              <a:rPr lang="en-US" sz="2800" b="1" dirty="0" smtClean="0">
                <a:solidFill>
                  <a:srgbClr val="FF0000"/>
                </a:solidFill>
                <a:latin typeface="Shonar Bangla" pitchFamily="34" charset="0"/>
                <a:cs typeface="Shonar Bangla" pitchFamily="34" charset="0"/>
              </a:rPr>
              <a:t>৩</a:t>
            </a:r>
            <a:r>
              <a:rPr lang="bn-BD" sz="2800" b="1" dirty="0" smtClean="0">
                <a:solidFill>
                  <a:srgbClr val="FF0000"/>
                </a:solidFill>
                <a:latin typeface="Shonar Bangla" pitchFamily="34" charset="0"/>
                <a:cs typeface="Shonar Bangla" pitchFamily="34" charset="0"/>
              </a:rPr>
              <a:t> </a:t>
            </a:r>
            <a:r>
              <a:rPr lang="bn-BD" sz="2800" b="1" dirty="0">
                <a:solidFill>
                  <a:srgbClr val="FF0000"/>
                </a:solidFill>
                <a:latin typeface="Shonar Bangla" pitchFamily="34" charset="0"/>
                <a:cs typeface="Shonar Bangla" pitchFamily="34" charset="0"/>
              </a:rPr>
              <a:t>টি</a:t>
            </a:r>
            <a:endParaRPr lang="en-US" sz="2800" b="1" dirty="0">
              <a:solidFill>
                <a:srgbClr val="FF0000"/>
              </a:solidFill>
              <a:latin typeface="Shonar Bangla" pitchFamily="34" charset="0"/>
              <a:cs typeface="Shonar Bangla" pitchFamily="34" charset="0"/>
            </a:endParaRPr>
          </a:p>
        </p:txBody>
      </p:sp>
      <p:sp>
        <p:nvSpPr>
          <p:cNvPr id="7" name="Rectangle 6"/>
          <p:cNvSpPr/>
          <p:nvPr/>
        </p:nvSpPr>
        <p:spPr>
          <a:xfrm>
            <a:off x="6880672" y="3611163"/>
            <a:ext cx="1457450" cy="523220"/>
          </a:xfrm>
          <a:prstGeom prst="rect">
            <a:avLst/>
          </a:prstGeom>
        </p:spPr>
        <p:txBody>
          <a:bodyPr wrap="none">
            <a:spAutoFit/>
          </a:bodyPr>
          <a:lstStyle/>
          <a:p>
            <a:pPr lvl="0"/>
            <a:r>
              <a:rPr lang="bn-BD" sz="2800" b="1" dirty="0">
                <a:latin typeface="Shonar Bangla" pitchFamily="34" charset="0"/>
                <a:cs typeface="Shonar Bangla" pitchFamily="34" charset="0"/>
              </a:rPr>
              <a:t>উত্তরঃ </a:t>
            </a:r>
            <a:r>
              <a:rPr lang="bn-BD" sz="2800" b="1" dirty="0" smtClean="0">
                <a:solidFill>
                  <a:srgbClr val="FF0000"/>
                </a:solidFill>
                <a:latin typeface="Shonar Bangla" pitchFamily="34" charset="0"/>
                <a:cs typeface="Shonar Bangla" pitchFamily="34" charset="0"/>
              </a:rPr>
              <a:t>৩ </a:t>
            </a:r>
            <a:r>
              <a:rPr lang="bn-BD" sz="2800" b="1" dirty="0">
                <a:solidFill>
                  <a:srgbClr val="FF0000"/>
                </a:solidFill>
                <a:latin typeface="Shonar Bangla" pitchFamily="34" charset="0"/>
                <a:cs typeface="Shonar Bangla" pitchFamily="34" charset="0"/>
              </a:rPr>
              <a:t>টি</a:t>
            </a:r>
            <a:endParaRPr lang="en-US" sz="2800" b="1" dirty="0">
              <a:solidFill>
                <a:srgbClr val="FF0000"/>
              </a:solidFill>
              <a:latin typeface="Shonar Bangla" pitchFamily="34" charset="0"/>
              <a:cs typeface="Shonar Bangla" pitchFamily="34" charset="0"/>
            </a:endParaRPr>
          </a:p>
        </p:txBody>
      </p:sp>
      <p:sp>
        <p:nvSpPr>
          <p:cNvPr id="8" name="Rectangle 7"/>
          <p:cNvSpPr/>
          <p:nvPr/>
        </p:nvSpPr>
        <p:spPr>
          <a:xfrm>
            <a:off x="4239772" y="6683967"/>
            <a:ext cx="1600118" cy="523220"/>
          </a:xfrm>
          <a:prstGeom prst="rect">
            <a:avLst/>
          </a:prstGeom>
        </p:spPr>
        <p:txBody>
          <a:bodyPr wrap="none">
            <a:spAutoFit/>
          </a:bodyPr>
          <a:lstStyle/>
          <a:p>
            <a:pPr lvl="0"/>
            <a:r>
              <a:rPr lang="bn-BD" sz="2800" b="1" dirty="0">
                <a:latin typeface="Shonar Bangla" pitchFamily="34" charset="0"/>
                <a:cs typeface="Shonar Bangla" pitchFamily="34" charset="0"/>
              </a:rPr>
              <a:t>উত্তরঃ </a:t>
            </a:r>
            <a:r>
              <a:rPr lang="bn-BD" sz="2800" b="1" dirty="0" smtClean="0">
                <a:solidFill>
                  <a:srgbClr val="FF0000"/>
                </a:solidFill>
                <a:latin typeface="Shonar Bangla" pitchFamily="34" charset="0"/>
                <a:cs typeface="Shonar Bangla" pitchFamily="34" charset="0"/>
              </a:rPr>
              <a:t>৮০</a:t>
            </a:r>
            <a:r>
              <a:rPr lang="bn-BD" sz="2800" b="1" dirty="0">
                <a:solidFill>
                  <a:srgbClr val="FF0000"/>
                </a:solidFill>
                <a:latin typeface="Shonar Bangla" pitchFamily="34" charset="0"/>
                <a:cs typeface="Shonar Bangla" pitchFamily="34" charset="0"/>
              </a:rPr>
              <a:t>%</a:t>
            </a:r>
            <a:endParaRPr lang="en-US" sz="2800" b="1" dirty="0">
              <a:solidFill>
                <a:srgbClr val="FF0000"/>
              </a:solidFill>
              <a:latin typeface="Shonar Bangla" pitchFamily="34" charset="0"/>
              <a:cs typeface="Shonar Bangla" pitchFamily="34" charset="0"/>
            </a:endParaRPr>
          </a:p>
        </p:txBody>
      </p:sp>
    </p:spTree>
    <p:extLst>
      <p:ext uri="{BB962C8B-B14F-4D97-AF65-F5344CB8AC3E}">
        <p14:creationId xmlns="" xmlns:p14="http://schemas.microsoft.com/office/powerpoint/2010/main" val="228833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208D6D66-7CB1-4863-AB7F-A094C769CFF6}"/>
                                            </p:graphicEl>
                                          </p:spTgt>
                                        </p:tgtEl>
                                        <p:attrNameLst>
                                          <p:attrName>style.visibility</p:attrName>
                                        </p:attrNameLst>
                                      </p:cBhvr>
                                      <p:to>
                                        <p:strVal val="visible"/>
                                      </p:to>
                                    </p:set>
                                    <p:animEffect transition="in" filter="wipe(down)">
                                      <p:cBhvr>
                                        <p:cTn id="7" dur="500"/>
                                        <p:tgtEl>
                                          <p:spTgt spid="5">
                                            <p:graphicEl>
                                              <a:dgm id="{208D6D66-7CB1-4863-AB7F-A094C769CFF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F8345712-FB7D-4640-BDC0-3FA0E1316C4C}"/>
                                            </p:graphicEl>
                                          </p:spTgt>
                                        </p:tgtEl>
                                        <p:attrNameLst>
                                          <p:attrName>style.visibility</p:attrName>
                                        </p:attrNameLst>
                                      </p:cBhvr>
                                      <p:to>
                                        <p:strVal val="visible"/>
                                      </p:to>
                                    </p:set>
                                    <p:animEffect transition="in" filter="wipe(down)">
                                      <p:cBhvr>
                                        <p:cTn id="12" dur="500"/>
                                        <p:tgtEl>
                                          <p:spTgt spid="5">
                                            <p:graphicEl>
                                              <a:dgm id="{F8345712-FB7D-4640-BDC0-3FA0E1316C4C}"/>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graphicEl>
                                              <a:dgm id="{81044CCA-15FB-43CD-A204-F39123FC4DC6}"/>
                                            </p:graphicEl>
                                          </p:spTgt>
                                        </p:tgtEl>
                                        <p:attrNameLst>
                                          <p:attrName>style.visibility</p:attrName>
                                        </p:attrNameLst>
                                      </p:cBhvr>
                                      <p:to>
                                        <p:strVal val="visible"/>
                                      </p:to>
                                    </p:set>
                                    <p:animEffect transition="in" filter="wipe(down)">
                                      <p:cBhvr>
                                        <p:cTn id="15" dur="500"/>
                                        <p:tgtEl>
                                          <p:spTgt spid="5">
                                            <p:graphicEl>
                                              <a:dgm id="{81044CCA-15FB-43CD-A204-F39123FC4DC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graphicEl>
                                              <a:dgm id="{4B8138C1-B403-4FF4-B038-CCE3A4B9DF3C}"/>
                                            </p:graphicEl>
                                          </p:spTgt>
                                        </p:tgtEl>
                                        <p:attrNameLst>
                                          <p:attrName>style.visibility</p:attrName>
                                        </p:attrNameLst>
                                      </p:cBhvr>
                                      <p:to>
                                        <p:strVal val="visible"/>
                                      </p:to>
                                    </p:set>
                                    <p:animEffect transition="in" filter="wipe(down)">
                                      <p:cBhvr>
                                        <p:cTn id="20" dur="500"/>
                                        <p:tgtEl>
                                          <p:spTgt spid="5">
                                            <p:graphicEl>
                                              <a:dgm id="{4B8138C1-B403-4FF4-B038-CCE3A4B9DF3C}"/>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graphicEl>
                                              <a:dgm id="{F4D808A8-9FE8-42AD-8E27-E09AEBA16A35}"/>
                                            </p:graphicEl>
                                          </p:spTgt>
                                        </p:tgtEl>
                                        <p:attrNameLst>
                                          <p:attrName>style.visibility</p:attrName>
                                        </p:attrNameLst>
                                      </p:cBhvr>
                                      <p:to>
                                        <p:strVal val="visible"/>
                                      </p:to>
                                    </p:set>
                                    <p:animEffect transition="in" filter="wipe(down)">
                                      <p:cBhvr>
                                        <p:cTn id="23" dur="500"/>
                                        <p:tgtEl>
                                          <p:spTgt spid="5">
                                            <p:graphicEl>
                                              <a:dgm id="{F4D808A8-9FE8-42AD-8E27-E09AEBA16A3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graphicEl>
                                              <a:dgm id="{19FDB126-DE19-4A95-8D6C-14040E575249}"/>
                                            </p:graphicEl>
                                          </p:spTgt>
                                        </p:tgtEl>
                                        <p:attrNameLst>
                                          <p:attrName>style.visibility</p:attrName>
                                        </p:attrNameLst>
                                      </p:cBhvr>
                                      <p:to>
                                        <p:strVal val="visible"/>
                                      </p:to>
                                    </p:set>
                                    <p:animEffect transition="in" filter="wipe(down)">
                                      <p:cBhvr>
                                        <p:cTn id="28" dur="500"/>
                                        <p:tgtEl>
                                          <p:spTgt spid="5">
                                            <p:graphicEl>
                                              <a:dgm id="{19FDB126-DE19-4A95-8D6C-14040E575249}"/>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graphicEl>
                                              <a:dgm id="{ACC5BF50-07F7-4188-9C40-76D09EBD28D5}"/>
                                            </p:graphicEl>
                                          </p:spTgt>
                                        </p:tgtEl>
                                        <p:attrNameLst>
                                          <p:attrName>style.visibility</p:attrName>
                                        </p:attrNameLst>
                                      </p:cBhvr>
                                      <p:to>
                                        <p:strVal val="visible"/>
                                      </p:to>
                                    </p:set>
                                    <p:animEffect transition="in" filter="wipe(down)">
                                      <p:cBhvr>
                                        <p:cTn id="31" dur="500"/>
                                        <p:tgtEl>
                                          <p:spTgt spid="5">
                                            <p:graphicEl>
                                              <a:dgm id="{ACC5BF50-07F7-4188-9C40-76D09EBD28D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graphicEl>
                                              <a:dgm id="{3BCE31DD-0EF7-4A00-9FE6-B969C686E36F}"/>
                                            </p:graphicEl>
                                          </p:spTgt>
                                        </p:tgtEl>
                                        <p:attrNameLst>
                                          <p:attrName>style.visibility</p:attrName>
                                        </p:attrNameLst>
                                      </p:cBhvr>
                                      <p:to>
                                        <p:strVal val="visible"/>
                                      </p:to>
                                    </p:set>
                                    <p:animEffect transition="in" filter="wipe(down)">
                                      <p:cBhvr>
                                        <p:cTn id="36" dur="500"/>
                                        <p:tgtEl>
                                          <p:spTgt spid="5">
                                            <p:graphicEl>
                                              <a:dgm id="{3BCE31DD-0EF7-4A00-9FE6-B969C686E36F}"/>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
                                            <p:graphicEl>
                                              <a:dgm id="{EF7DA409-7876-4A79-8261-D80B35A6E045}"/>
                                            </p:graphicEl>
                                          </p:spTgt>
                                        </p:tgtEl>
                                        <p:attrNameLst>
                                          <p:attrName>style.visibility</p:attrName>
                                        </p:attrNameLst>
                                      </p:cBhvr>
                                      <p:to>
                                        <p:strVal val="visible"/>
                                      </p:to>
                                    </p:set>
                                    <p:animEffect transition="in" filter="wipe(down)">
                                      <p:cBhvr>
                                        <p:cTn id="39" dur="500"/>
                                        <p:tgtEl>
                                          <p:spTgt spid="5">
                                            <p:graphicEl>
                                              <a:dgm id="{EF7DA409-7876-4A79-8261-D80B35A6E04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4" presetClass="emph" presetSubtype="0" fill="hold" grpId="1" nodeType="clickEffect">
                                  <p:stCondLst>
                                    <p:cond delay="0"/>
                                  </p:stCondLst>
                                  <p:childTnLst>
                                    <p:animClr clrSpc="hsl" dir="cw">
                                      <p:cBhvr override="childStyle">
                                        <p:cTn id="43" dur="500" fill="hold"/>
                                        <p:tgtEl>
                                          <p:spTgt spid="5">
                                            <p:graphicEl>
                                              <a:dgm id="{208D6D66-7CB1-4863-AB7F-A094C769CFF6}"/>
                                            </p:graphicEl>
                                          </p:spTgt>
                                        </p:tgtEl>
                                        <p:attrNameLst>
                                          <p:attrName>style.color</p:attrName>
                                        </p:attrNameLst>
                                      </p:cBhvr>
                                      <p:by>
                                        <p:hsl h="0" s="-12549" l="-25098"/>
                                      </p:by>
                                    </p:animClr>
                                    <p:animClr clrSpc="hsl" dir="cw">
                                      <p:cBhvr>
                                        <p:cTn id="44" dur="500" fill="hold"/>
                                        <p:tgtEl>
                                          <p:spTgt spid="5">
                                            <p:graphicEl>
                                              <a:dgm id="{208D6D66-7CB1-4863-AB7F-A094C769CFF6}"/>
                                            </p:graphicEl>
                                          </p:spTgt>
                                        </p:tgtEl>
                                        <p:attrNameLst>
                                          <p:attrName>fillcolor</p:attrName>
                                        </p:attrNameLst>
                                      </p:cBhvr>
                                      <p:by>
                                        <p:hsl h="0" s="-12549" l="-25098"/>
                                      </p:by>
                                    </p:animClr>
                                    <p:animClr clrSpc="hsl" dir="cw">
                                      <p:cBhvr>
                                        <p:cTn id="45" dur="500" fill="hold"/>
                                        <p:tgtEl>
                                          <p:spTgt spid="5">
                                            <p:graphicEl>
                                              <a:dgm id="{208D6D66-7CB1-4863-AB7F-A094C769CFF6}"/>
                                            </p:graphicEl>
                                          </p:spTgt>
                                        </p:tgtEl>
                                        <p:attrNameLst>
                                          <p:attrName>stroke.color</p:attrName>
                                        </p:attrNameLst>
                                      </p:cBhvr>
                                      <p:by>
                                        <p:hsl h="0" s="-12549" l="-25098"/>
                                      </p:by>
                                    </p:animClr>
                                    <p:set>
                                      <p:cBhvr>
                                        <p:cTn id="46" dur="500" fill="hold"/>
                                        <p:tgtEl>
                                          <p:spTgt spid="5">
                                            <p:graphicEl>
                                              <a:dgm id="{208D6D66-7CB1-4863-AB7F-A094C769CFF6}"/>
                                            </p:graphicEl>
                                          </p:spTgt>
                                        </p:tgtEl>
                                        <p:attrNameLst>
                                          <p:attrName>fill.type</p:attrName>
                                        </p:attrNameLst>
                                      </p:cBhvr>
                                      <p:to>
                                        <p:strVal val="solid"/>
                                      </p:to>
                                    </p:set>
                                  </p:childTnLst>
                                </p:cTn>
                              </p:par>
                              <p:par>
                                <p:cTn id="47" presetID="24" presetClass="emph" presetSubtype="0" fill="hold" grpId="1" nodeType="withEffect">
                                  <p:stCondLst>
                                    <p:cond delay="0"/>
                                  </p:stCondLst>
                                  <p:childTnLst>
                                    <p:animClr clrSpc="hsl" dir="cw">
                                      <p:cBhvr override="childStyle">
                                        <p:cTn id="48" dur="500" fill="hold"/>
                                        <p:tgtEl>
                                          <p:spTgt spid="5">
                                            <p:graphicEl>
                                              <a:dgm id="{F8345712-FB7D-4640-BDC0-3FA0E1316C4C}"/>
                                            </p:graphicEl>
                                          </p:spTgt>
                                        </p:tgtEl>
                                        <p:attrNameLst>
                                          <p:attrName>style.color</p:attrName>
                                        </p:attrNameLst>
                                      </p:cBhvr>
                                      <p:by>
                                        <p:hsl h="0" s="-12549" l="-25098"/>
                                      </p:by>
                                    </p:animClr>
                                    <p:animClr clrSpc="hsl" dir="cw">
                                      <p:cBhvr>
                                        <p:cTn id="49" dur="500" fill="hold"/>
                                        <p:tgtEl>
                                          <p:spTgt spid="5">
                                            <p:graphicEl>
                                              <a:dgm id="{F8345712-FB7D-4640-BDC0-3FA0E1316C4C}"/>
                                            </p:graphicEl>
                                          </p:spTgt>
                                        </p:tgtEl>
                                        <p:attrNameLst>
                                          <p:attrName>fillcolor</p:attrName>
                                        </p:attrNameLst>
                                      </p:cBhvr>
                                      <p:by>
                                        <p:hsl h="0" s="-12549" l="-25098"/>
                                      </p:by>
                                    </p:animClr>
                                    <p:animClr clrSpc="hsl" dir="cw">
                                      <p:cBhvr>
                                        <p:cTn id="50" dur="500" fill="hold"/>
                                        <p:tgtEl>
                                          <p:spTgt spid="5">
                                            <p:graphicEl>
                                              <a:dgm id="{F8345712-FB7D-4640-BDC0-3FA0E1316C4C}"/>
                                            </p:graphicEl>
                                          </p:spTgt>
                                        </p:tgtEl>
                                        <p:attrNameLst>
                                          <p:attrName>stroke.color</p:attrName>
                                        </p:attrNameLst>
                                      </p:cBhvr>
                                      <p:by>
                                        <p:hsl h="0" s="-12549" l="-25098"/>
                                      </p:by>
                                    </p:animClr>
                                    <p:set>
                                      <p:cBhvr>
                                        <p:cTn id="51" dur="500" fill="hold"/>
                                        <p:tgtEl>
                                          <p:spTgt spid="5">
                                            <p:graphicEl>
                                              <a:dgm id="{F8345712-FB7D-4640-BDC0-3FA0E1316C4C}"/>
                                            </p:graphicEl>
                                          </p:spTgt>
                                        </p:tgtEl>
                                        <p:attrNameLst>
                                          <p:attrName>fill.type</p:attrName>
                                        </p:attrNameLst>
                                      </p:cBhvr>
                                      <p:to>
                                        <p:strVal val="solid"/>
                                      </p:to>
                                    </p:set>
                                  </p:childTnLst>
                                </p:cTn>
                              </p:par>
                              <p:par>
                                <p:cTn id="52" presetID="24" presetClass="emph" presetSubtype="0" fill="hold" grpId="1" nodeType="withEffect">
                                  <p:stCondLst>
                                    <p:cond delay="0"/>
                                  </p:stCondLst>
                                  <p:childTnLst>
                                    <p:animClr clrSpc="hsl" dir="cw">
                                      <p:cBhvr override="childStyle">
                                        <p:cTn id="53" dur="500" fill="hold"/>
                                        <p:tgtEl>
                                          <p:spTgt spid="5">
                                            <p:graphicEl>
                                              <a:dgm id="{81044CCA-15FB-43CD-A204-F39123FC4DC6}"/>
                                            </p:graphicEl>
                                          </p:spTgt>
                                        </p:tgtEl>
                                        <p:attrNameLst>
                                          <p:attrName>style.color</p:attrName>
                                        </p:attrNameLst>
                                      </p:cBhvr>
                                      <p:by>
                                        <p:hsl h="0" s="-12549" l="-25098"/>
                                      </p:by>
                                    </p:animClr>
                                    <p:animClr clrSpc="hsl" dir="cw">
                                      <p:cBhvr>
                                        <p:cTn id="54" dur="500" fill="hold"/>
                                        <p:tgtEl>
                                          <p:spTgt spid="5">
                                            <p:graphicEl>
                                              <a:dgm id="{81044CCA-15FB-43CD-A204-F39123FC4DC6}"/>
                                            </p:graphicEl>
                                          </p:spTgt>
                                        </p:tgtEl>
                                        <p:attrNameLst>
                                          <p:attrName>fillcolor</p:attrName>
                                        </p:attrNameLst>
                                      </p:cBhvr>
                                      <p:by>
                                        <p:hsl h="0" s="-12549" l="-25098"/>
                                      </p:by>
                                    </p:animClr>
                                    <p:animClr clrSpc="hsl" dir="cw">
                                      <p:cBhvr>
                                        <p:cTn id="55" dur="500" fill="hold"/>
                                        <p:tgtEl>
                                          <p:spTgt spid="5">
                                            <p:graphicEl>
                                              <a:dgm id="{81044CCA-15FB-43CD-A204-F39123FC4DC6}"/>
                                            </p:graphicEl>
                                          </p:spTgt>
                                        </p:tgtEl>
                                        <p:attrNameLst>
                                          <p:attrName>stroke.color</p:attrName>
                                        </p:attrNameLst>
                                      </p:cBhvr>
                                      <p:by>
                                        <p:hsl h="0" s="-12549" l="-25098"/>
                                      </p:by>
                                    </p:animClr>
                                    <p:set>
                                      <p:cBhvr>
                                        <p:cTn id="56" dur="500" fill="hold"/>
                                        <p:tgtEl>
                                          <p:spTgt spid="5">
                                            <p:graphicEl>
                                              <a:dgm id="{81044CCA-15FB-43CD-A204-F39123FC4DC6}"/>
                                            </p:graphicEl>
                                          </p:spTgt>
                                        </p:tgtEl>
                                        <p:attrNameLst>
                                          <p:attrName>fill.type</p:attrName>
                                        </p:attrNameLst>
                                      </p:cBhvr>
                                      <p:to>
                                        <p:strVal val="solid"/>
                                      </p:to>
                                    </p:set>
                                  </p:childTnLst>
                                </p:cTn>
                              </p:par>
                              <p:par>
                                <p:cTn id="57" presetID="24" presetClass="emph" presetSubtype="0" fill="hold" grpId="1" nodeType="withEffect">
                                  <p:stCondLst>
                                    <p:cond delay="0"/>
                                  </p:stCondLst>
                                  <p:childTnLst>
                                    <p:animClr clrSpc="hsl" dir="cw">
                                      <p:cBhvr override="childStyle">
                                        <p:cTn id="58" dur="500" fill="hold"/>
                                        <p:tgtEl>
                                          <p:spTgt spid="5">
                                            <p:graphicEl>
                                              <a:dgm id="{4B8138C1-B403-4FF4-B038-CCE3A4B9DF3C}"/>
                                            </p:graphicEl>
                                          </p:spTgt>
                                        </p:tgtEl>
                                        <p:attrNameLst>
                                          <p:attrName>style.color</p:attrName>
                                        </p:attrNameLst>
                                      </p:cBhvr>
                                      <p:by>
                                        <p:hsl h="0" s="-12549" l="-25098"/>
                                      </p:by>
                                    </p:animClr>
                                    <p:animClr clrSpc="hsl" dir="cw">
                                      <p:cBhvr>
                                        <p:cTn id="59" dur="500" fill="hold"/>
                                        <p:tgtEl>
                                          <p:spTgt spid="5">
                                            <p:graphicEl>
                                              <a:dgm id="{4B8138C1-B403-4FF4-B038-CCE3A4B9DF3C}"/>
                                            </p:graphicEl>
                                          </p:spTgt>
                                        </p:tgtEl>
                                        <p:attrNameLst>
                                          <p:attrName>fillcolor</p:attrName>
                                        </p:attrNameLst>
                                      </p:cBhvr>
                                      <p:by>
                                        <p:hsl h="0" s="-12549" l="-25098"/>
                                      </p:by>
                                    </p:animClr>
                                    <p:animClr clrSpc="hsl" dir="cw">
                                      <p:cBhvr>
                                        <p:cTn id="60" dur="500" fill="hold"/>
                                        <p:tgtEl>
                                          <p:spTgt spid="5">
                                            <p:graphicEl>
                                              <a:dgm id="{4B8138C1-B403-4FF4-B038-CCE3A4B9DF3C}"/>
                                            </p:graphicEl>
                                          </p:spTgt>
                                        </p:tgtEl>
                                        <p:attrNameLst>
                                          <p:attrName>stroke.color</p:attrName>
                                        </p:attrNameLst>
                                      </p:cBhvr>
                                      <p:by>
                                        <p:hsl h="0" s="-12549" l="-25098"/>
                                      </p:by>
                                    </p:animClr>
                                    <p:set>
                                      <p:cBhvr>
                                        <p:cTn id="61" dur="500" fill="hold"/>
                                        <p:tgtEl>
                                          <p:spTgt spid="5">
                                            <p:graphicEl>
                                              <a:dgm id="{4B8138C1-B403-4FF4-B038-CCE3A4B9DF3C}"/>
                                            </p:graphicEl>
                                          </p:spTgt>
                                        </p:tgtEl>
                                        <p:attrNameLst>
                                          <p:attrName>fill.type</p:attrName>
                                        </p:attrNameLst>
                                      </p:cBhvr>
                                      <p:to>
                                        <p:strVal val="solid"/>
                                      </p:to>
                                    </p:set>
                                  </p:childTnLst>
                                </p:cTn>
                              </p:par>
                              <p:par>
                                <p:cTn id="62" presetID="24" presetClass="emph" presetSubtype="0" fill="hold" grpId="1" nodeType="withEffect">
                                  <p:stCondLst>
                                    <p:cond delay="0"/>
                                  </p:stCondLst>
                                  <p:childTnLst>
                                    <p:animClr clrSpc="hsl" dir="cw">
                                      <p:cBhvr override="childStyle">
                                        <p:cTn id="63" dur="500" fill="hold"/>
                                        <p:tgtEl>
                                          <p:spTgt spid="5">
                                            <p:graphicEl>
                                              <a:dgm id="{F4D808A8-9FE8-42AD-8E27-E09AEBA16A35}"/>
                                            </p:graphicEl>
                                          </p:spTgt>
                                        </p:tgtEl>
                                        <p:attrNameLst>
                                          <p:attrName>style.color</p:attrName>
                                        </p:attrNameLst>
                                      </p:cBhvr>
                                      <p:by>
                                        <p:hsl h="0" s="-12549" l="-25098"/>
                                      </p:by>
                                    </p:animClr>
                                    <p:animClr clrSpc="hsl" dir="cw">
                                      <p:cBhvr>
                                        <p:cTn id="64" dur="500" fill="hold"/>
                                        <p:tgtEl>
                                          <p:spTgt spid="5">
                                            <p:graphicEl>
                                              <a:dgm id="{F4D808A8-9FE8-42AD-8E27-E09AEBA16A35}"/>
                                            </p:graphicEl>
                                          </p:spTgt>
                                        </p:tgtEl>
                                        <p:attrNameLst>
                                          <p:attrName>fillcolor</p:attrName>
                                        </p:attrNameLst>
                                      </p:cBhvr>
                                      <p:by>
                                        <p:hsl h="0" s="-12549" l="-25098"/>
                                      </p:by>
                                    </p:animClr>
                                    <p:animClr clrSpc="hsl" dir="cw">
                                      <p:cBhvr>
                                        <p:cTn id="65" dur="500" fill="hold"/>
                                        <p:tgtEl>
                                          <p:spTgt spid="5">
                                            <p:graphicEl>
                                              <a:dgm id="{F4D808A8-9FE8-42AD-8E27-E09AEBA16A35}"/>
                                            </p:graphicEl>
                                          </p:spTgt>
                                        </p:tgtEl>
                                        <p:attrNameLst>
                                          <p:attrName>stroke.color</p:attrName>
                                        </p:attrNameLst>
                                      </p:cBhvr>
                                      <p:by>
                                        <p:hsl h="0" s="-12549" l="-25098"/>
                                      </p:by>
                                    </p:animClr>
                                    <p:set>
                                      <p:cBhvr>
                                        <p:cTn id="66" dur="500" fill="hold"/>
                                        <p:tgtEl>
                                          <p:spTgt spid="5">
                                            <p:graphicEl>
                                              <a:dgm id="{F4D808A8-9FE8-42AD-8E27-E09AEBA16A35}"/>
                                            </p:graphicEl>
                                          </p:spTgt>
                                        </p:tgtEl>
                                        <p:attrNameLst>
                                          <p:attrName>fill.type</p:attrName>
                                        </p:attrNameLst>
                                      </p:cBhvr>
                                      <p:to>
                                        <p:strVal val="solid"/>
                                      </p:to>
                                    </p:set>
                                  </p:childTnLst>
                                </p:cTn>
                              </p:par>
                              <p:par>
                                <p:cTn id="67" presetID="24" presetClass="emph" presetSubtype="0" fill="hold" grpId="1" nodeType="withEffect">
                                  <p:stCondLst>
                                    <p:cond delay="0"/>
                                  </p:stCondLst>
                                  <p:childTnLst>
                                    <p:animClr clrSpc="hsl" dir="cw">
                                      <p:cBhvr override="childStyle">
                                        <p:cTn id="68" dur="500" fill="hold"/>
                                        <p:tgtEl>
                                          <p:spTgt spid="5">
                                            <p:graphicEl>
                                              <a:dgm id="{19FDB126-DE19-4A95-8D6C-14040E575249}"/>
                                            </p:graphicEl>
                                          </p:spTgt>
                                        </p:tgtEl>
                                        <p:attrNameLst>
                                          <p:attrName>style.color</p:attrName>
                                        </p:attrNameLst>
                                      </p:cBhvr>
                                      <p:by>
                                        <p:hsl h="0" s="-12549" l="-25098"/>
                                      </p:by>
                                    </p:animClr>
                                    <p:animClr clrSpc="hsl" dir="cw">
                                      <p:cBhvr>
                                        <p:cTn id="69" dur="500" fill="hold"/>
                                        <p:tgtEl>
                                          <p:spTgt spid="5">
                                            <p:graphicEl>
                                              <a:dgm id="{19FDB126-DE19-4A95-8D6C-14040E575249}"/>
                                            </p:graphicEl>
                                          </p:spTgt>
                                        </p:tgtEl>
                                        <p:attrNameLst>
                                          <p:attrName>fillcolor</p:attrName>
                                        </p:attrNameLst>
                                      </p:cBhvr>
                                      <p:by>
                                        <p:hsl h="0" s="-12549" l="-25098"/>
                                      </p:by>
                                    </p:animClr>
                                    <p:animClr clrSpc="hsl" dir="cw">
                                      <p:cBhvr>
                                        <p:cTn id="70" dur="500" fill="hold"/>
                                        <p:tgtEl>
                                          <p:spTgt spid="5">
                                            <p:graphicEl>
                                              <a:dgm id="{19FDB126-DE19-4A95-8D6C-14040E575249}"/>
                                            </p:graphicEl>
                                          </p:spTgt>
                                        </p:tgtEl>
                                        <p:attrNameLst>
                                          <p:attrName>stroke.color</p:attrName>
                                        </p:attrNameLst>
                                      </p:cBhvr>
                                      <p:by>
                                        <p:hsl h="0" s="-12549" l="-25098"/>
                                      </p:by>
                                    </p:animClr>
                                    <p:set>
                                      <p:cBhvr>
                                        <p:cTn id="71" dur="500" fill="hold"/>
                                        <p:tgtEl>
                                          <p:spTgt spid="5">
                                            <p:graphicEl>
                                              <a:dgm id="{19FDB126-DE19-4A95-8D6C-14040E575249}"/>
                                            </p:graphicEl>
                                          </p:spTgt>
                                        </p:tgtEl>
                                        <p:attrNameLst>
                                          <p:attrName>fill.type</p:attrName>
                                        </p:attrNameLst>
                                      </p:cBhvr>
                                      <p:to>
                                        <p:strVal val="solid"/>
                                      </p:to>
                                    </p:set>
                                  </p:childTnLst>
                                </p:cTn>
                              </p:par>
                              <p:par>
                                <p:cTn id="72" presetID="24" presetClass="emph" presetSubtype="0" fill="hold" grpId="1" nodeType="withEffect">
                                  <p:stCondLst>
                                    <p:cond delay="0"/>
                                  </p:stCondLst>
                                  <p:childTnLst>
                                    <p:animClr clrSpc="hsl" dir="cw">
                                      <p:cBhvr override="childStyle">
                                        <p:cTn id="73" dur="500" fill="hold"/>
                                        <p:tgtEl>
                                          <p:spTgt spid="5">
                                            <p:graphicEl>
                                              <a:dgm id="{ACC5BF50-07F7-4188-9C40-76D09EBD28D5}"/>
                                            </p:graphicEl>
                                          </p:spTgt>
                                        </p:tgtEl>
                                        <p:attrNameLst>
                                          <p:attrName>style.color</p:attrName>
                                        </p:attrNameLst>
                                      </p:cBhvr>
                                      <p:by>
                                        <p:hsl h="0" s="-12549" l="-25098"/>
                                      </p:by>
                                    </p:animClr>
                                    <p:animClr clrSpc="hsl" dir="cw">
                                      <p:cBhvr>
                                        <p:cTn id="74" dur="500" fill="hold"/>
                                        <p:tgtEl>
                                          <p:spTgt spid="5">
                                            <p:graphicEl>
                                              <a:dgm id="{ACC5BF50-07F7-4188-9C40-76D09EBD28D5}"/>
                                            </p:graphicEl>
                                          </p:spTgt>
                                        </p:tgtEl>
                                        <p:attrNameLst>
                                          <p:attrName>fillcolor</p:attrName>
                                        </p:attrNameLst>
                                      </p:cBhvr>
                                      <p:by>
                                        <p:hsl h="0" s="-12549" l="-25098"/>
                                      </p:by>
                                    </p:animClr>
                                    <p:animClr clrSpc="hsl" dir="cw">
                                      <p:cBhvr>
                                        <p:cTn id="75" dur="500" fill="hold"/>
                                        <p:tgtEl>
                                          <p:spTgt spid="5">
                                            <p:graphicEl>
                                              <a:dgm id="{ACC5BF50-07F7-4188-9C40-76D09EBD28D5}"/>
                                            </p:graphicEl>
                                          </p:spTgt>
                                        </p:tgtEl>
                                        <p:attrNameLst>
                                          <p:attrName>stroke.color</p:attrName>
                                        </p:attrNameLst>
                                      </p:cBhvr>
                                      <p:by>
                                        <p:hsl h="0" s="-12549" l="-25098"/>
                                      </p:by>
                                    </p:animClr>
                                    <p:set>
                                      <p:cBhvr>
                                        <p:cTn id="76" dur="500" fill="hold"/>
                                        <p:tgtEl>
                                          <p:spTgt spid="5">
                                            <p:graphicEl>
                                              <a:dgm id="{ACC5BF50-07F7-4188-9C40-76D09EBD28D5}"/>
                                            </p:graphicEl>
                                          </p:spTgt>
                                        </p:tgtEl>
                                        <p:attrNameLst>
                                          <p:attrName>fill.type</p:attrName>
                                        </p:attrNameLst>
                                      </p:cBhvr>
                                      <p:to>
                                        <p:strVal val="solid"/>
                                      </p:to>
                                    </p:set>
                                  </p:childTnLst>
                                </p:cTn>
                              </p:par>
                              <p:par>
                                <p:cTn id="77" presetID="24" presetClass="emph" presetSubtype="0" fill="hold" grpId="1" nodeType="withEffect">
                                  <p:stCondLst>
                                    <p:cond delay="0"/>
                                  </p:stCondLst>
                                  <p:childTnLst>
                                    <p:animClr clrSpc="hsl" dir="cw">
                                      <p:cBhvr override="childStyle">
                                        <p:cTn id="78" dur="500" fill="hold"/>
                                        <p:tgtEl>
                                          <p:spTgt spid="5">
                                            <p:graphicEl>
                                              <a:dgm id="{3BCE31DD-0EF7-4A00-9FE6-B969C686E36F}"/>
                                            </p:graphicEl>
                                          </p:spTgt>
                                        </p:tgtEl>
                                        <p:attrNameLst>
                                          <p:attrName>style.color</p:attrName>
                                        </p:attrNameLst>
                                      </p:cBhvr>
                                      <p:by>
                                        <p:hsl h="0" s="-12549" l="-25098"/>
                                      </p:by>
                                    </p:animClr>
                                    <p:animClr clrSpc="hsl" dir="cw">
                                      <p:cBhvr>
                                        <p:cTn id="79" dur="500" fill="hold"/>
                                        <p:tgtEl>
                                          <p:spTgt spid="5">
                                            <p:graphicEl>
                                              <a:dgm id="{3BCE31DD-0EF7-4A00-9FE6-B969C686E36F}"/>
                                            </p:graphicEl>
                                          </p:spTgt>
                                        </p:tgtEl>
                                        <p:attrNameLst>
                                          <p:attrName>fillcolor</p:attrName>
                                        </p:attrNameLst>
                                      </p:cBhvr>
                                      <p:by>
                                        <p:hsl h="0" s="-12549" l="-25098"/>
                                      </p:by>
                                    </p:animClr>
                                    <p:animClr clrSpc="hsl" dir="cw">
                                      <p:cBhvr>
                                        <p:cTn id="80" dur="500" fill="hold"/>
                                        <p:tgtEl>
                                          <p:spTgt spid="5">
                                            <p:graphicEl>
                                              <a:dgm id="{3BCE31DD-0EF7-4A00-9FE6-B969C686E36F}"/>
                                            </p:graphicEl>
                                          </p:spTgt>
                                        </p:tgtEl>
                                        <p:attrNameLst>
                                          <p:attrName>stroke.color</p:attrName>
                                        </p:attrNameLst>
                                      </p:cBhvr>
                                      <p:by>
                                        <p:hsl h="0" s="-12549" l="-25098"/>
                                      </p:by>
                                    </p:animClr>
                                    <p:set>
                                      <p:cBhvr>
                                        <p:cTn id="81" dur="500" fill="hold"/>
                                        <p:tgtEl>
                                          <p:spTgt spid="5">
                                            <p:graphicEl>
                                              <a:dgm id="{3BCE31DD-0EF7-4A00-9FE6-B969C686E36F}"/>
                                            </p:graphicEl>
                                          </p:spTgt>
                                        </p:tgtEl>
                                        <p:attrNameLst>
                                          <p:attrName>fill.type</p:attrName>
                                        </p:attrNameLst>
                                      </p:cBhvr>
                                      <p:to>
                                        <p:strVal val="solid"/>
                                      </p:to>
                                    </p:set>
                                  </p:childTnLst>
                                </p:cTn>
                              </p:par>
                              <p:par>
                                <p:cTn id="82" presetID="24" presetClass="emph" presetSubtype="0" fill="hold" grpId="1" nodeType="withEffect">
                                  <p:stCondLst>
                                    <p:cond delay="0"/>
                                  </p:stCondLst>
                                  <p:childTnLst>
                                    <p:animClr clrSpc="hsl" dir="cw">
                                      <p:cBhvr override="childStyle">
                                        <p:cTn id="83" dur="500" fill="hold"/>
                                        <p:tgtEl>
                                          <p:spTgt spid="5">
                                            <p:graphicEl>
                                              <a:dgm id="{EF7DA409-7876-4A79-8261-D80B35A6E045}"/>
                                            </p:graphicEl>
                                          </p:spTgt>
                                        </p:tgtEl>
                                        <p:attrNameLst>
                                          <p:attrName>style.color</p:attrName>
                                        </p:attrNameLst>
                                      </p:cBhvr>
                                      <p:by>
                                        <p:hsl h="0" s="-12549" l="-25098"/>
                                      </p:by>
                                    </p:animClr>
                                    <p:animClr clrSpc="hsl" dir="cw">
                                      <p:cBhvr>
                                        <p:cTn id="84" dur="500" fill="hold"/>
                                        <p:tgtEl>
                                          <p:spTgt spid="5">
                                            <p:graphicEl>
                                              <a:dgm id="{EF7DA409-7876-4A79-8261-D80B35A6E045}"/>
                                            </p:graphicEl>
                                          </p:spTgt>
                                        </p:tgtEl>
                                        <p:attrNameLst>
                                          <p:attrName>fillcolor</p:attrName>
                                        </p:attrNameLst>
                                      </p:cBhvr>
                                      <p:by>
                                        <p:hsl h="0" s="-12549" l="-25098"/>
                                      </p:by>
                                    </p:animClr>
                                    <p:animClr clrSpc="hsl" dir="cw">
                                      <p:cBhvr>
                                        <p:cTn id="85" dur="500" fill="hold"/>
                                        <p:tgtEl>
                                          <p:spTgt spid="5">
                                            <p:graphicEl>
                                              <a:dgm id="{EF7DA409-7876-4A79-8261-D80B35A6E045}"/>
                                            </p:graphicEl>
                                          </p:spTgt>
                                        </p:tgtEl>
                                        <p:attrNameLst>
                                          <p:attrName>stroke.color</p:attrName>
                                        </p:attrNameLst>
                                      </p:cBhvr>
                                      <p:by>
                                        <p:hsl h="0" s="-12549" l="-25098"/>
                                      </p:by>
                                    </p:animClr>
                                    <p:set>
                                      <p:cBhvr>
                                        <p:cTn id="86" dur="500" fill="hold"/>
                                        <p:tgtEl>
                                          <p:spTgt spid="5">
                                            <p:graphicEl>
                                              <a:dgm id="{EF7DA409-7876-4A79-8261-D80B35A6E045}"/>
                                            </p:graphicEl>
                                          </p:spTgt>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0">
                                            <p:graphicEl>
                                              <a:dgm id="{208D6D66-7CB1-4863-AB7F-A094C769CFF6}"/>
                                            </p:graphicEl>
                                          </p:spTgt>
                                        </p:tgtEl>
                                        <p:attrNameLst>
                                          <p:attrName>style.visibility</p:attrName>
                                        </p:attrNameLst>
                                      </p:cBhvr>
                                      <p:to>
                                        <p:strVal val="visible"/>
                                      </p:to>
                                    </p:set>
                                    <p:animEffect transition="in" filter="barn(inVertical)">
                                      <p:cBhvr>
                                        <p:cTn id="91" dur="500"/>
                                        <p:tgtEl>
                                          <p:spTgt spid="10">
                                            <p:graphicEl>
                                              <a:dgm id="{208D6D66-7CB1-4863-AB7F-A094C769CFF6}"/>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10">
                                            <p:graphicEl>
                                              <a:dgm id="{F8345712-FB7D-4640-BDC0-3FA0E1316C4C}"/>
                                            </p:graphicEl>
                                          </p:spTgt>
                                        </p:tgtEl>
                                        <p:attrNameLst>
                                          <p:attrName>style.visibility</p:attrName>
                                        </p:attrNameLst>
                                      </p:cBhvr>
                                      <p:to>
                                        <p:strVal val="visible"/>
                                      </p:to>
                                    </p:set>
                                    <p:animEffect transition="in" filter="barn(inVertical)">
                                      <p:cBhvr>
                                        <p:cTn id="96" dur="500"/>
                                        <p:tgtEl>
                                          <p:spTgt spid="10">
                                            <p:graphicEl>
                                              <a:dgm id="{F8345712-FB7D-4640-BDC0-3FA0E1316C4C}"/>
                                            </p:graphicEl>
                                          </p:spTgt>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10">
                                            <p:graphicEl>
                                              <a:dgm id="{81044CCA-15FB-43CD-A204-F39123FC4DC6}"/>
                                            </p:graphicEl>
                                          </p:spTgt>
                                        </p:tgtEl>
                                        <p:attrNameLst>
                                          <p:attrName>style.visibility</p:attrName>
                                        </p:attrNameLst>
                                      </p:cBhvr>
                                      <p:to>
                                        <p:strVal val="visible"/>
                                      </p:to>
                                    </p:set>
                                    <p:animEffect transition="in" filter="barn(inVertical)">
                                      <p:cBhvr>
                                        <p:cTn id="99" dur="500"/>
                                        <p:tgtEl>
                                          <p:spTgt spid="10">
                                            <p:graphicEl>
                                              <a:dgm id="{81044CCA-15FB-43CD-A204-F39123FC4DC6}"/>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10">
                                            <p:graphicEl>
                                              <a:dgm id="{4B8138C1-B403-4FF4-B038-CCE3A4B9DF3C}"/>
                                            </p:graphicEl>
                                          </p:spTgt>
                                        </p:tgtEl>
                                        <p:attrNameLst>
                                          <p:attrName>style.visibility</p:attrName>
                                        </p:attrNameLst>
                                      </p:cBhvr>
                                      <p:to>
                                        <p:strVal val="visible"/>
                                      </p:to>
                                    </p:set>
                                    <p:animEffect transition="in" filter="barn(inVertical)">
                                      <p:cBhvr>
                                        <p:cTn id="104" dur="500"/>
                                        <p:tgtEl>
                                          <p:spTgt spid="10">
                                            <p:graphicEl>
                                              <a:dgm id="{4B8138C1-B403-4FF4-B038-CCE3A4B9DF3C}"/>
                                            </p:graphicEl>
                                          </p:spTgt>
                                        </p:tgtEl>
                                      </p:cBhvr>
                                    </p:animEffect>
                                  </p:childTnLst>
                                </p:cTn>
                              </p:par>
                              <p:par>
                                <p:cTn id="105" presetID="16" presetClass="entr" presetSubtype="21" fill="hold" grpId="0" nodeType="withEffect">
                                  <p:stCondLst>
                                    <p:cond delay="0"/>
                                  </p:stCondLst>
                                  <p:childTnLst>
                                    <p:set>
                                      <p:cBhvr>
                                        <p:cTn id="106" dur="1" fill="hold">
                                          <p:stCondLst>
                                            <p:cond delay="0"/>
                                          </p:stCondLst>
                                        </p:cTn>
                                        <p:tgtEl>
                                          <p:spTgt spid="10">
                                            <p:graphicEl>
                                              <a:dgm id="{F4D808A8-9FE8-42AD-8E27-E09AEBA16A35}"/>
                                            </p:graphicEl>
                                          </p:spTgt>
                                        </p:tgtEl>
                                        <p:attrNameLst>
                                          <p:attrName>style.visibility</p:attrName>
                                        </p:attrNameLst>
                                      </p:cBhvr>
                                      <p:to>
                                        <p:strVal val="visible"/>
                                      </p:to>
                                    </p:set>
                                    <p:animEffect transition="in" filter="barn(inVertical)">
                                      <p:cBhvr>
                                        <p:cTn id="107" dur="500"/>
                                        <p:tgtEl>
                                          <p:spTgt spid="10">
                                            <p:graphicEl>
                                              <a:dgm id="{F4D808A8-9FE8-42AD-8E27-E09AEBA16A35}"/>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10">
                                            <p:graphicEl>
                                              <a:dgm id="{19FDB126-DE19-4A95-8D6C-14040E575249}"/>
                                            </p:graphicEl>
                                          </p:spTgt>
                                        </p:tgtEl>
                                        <p:attrNameLst>
                                          <p:attrName>style.visibility</p:attrName>
                                        </p:attrNameLst>
                                      </p:cBhvr>
                                      <p:to>
                                        <p:strVal val="visible"/>
                                      </p:to>
                                    </p:set>
                                    <p:animEffect transition="in" filter="barn(inVertical)">
                                      <p:cBhvr>
                                        <p:cTn id="112" dur="500"/>
                                        <p:tgtEl>
                                          <p:spTgt spid="10">
                                            <p:graphicEl>
                                              <a:dgm id="{19FDB126-DE19-4A95-8D6C-14040E575249}"/>
                                            </p:graphicEl>
                                          </p:spTgt>
                                        </p:tgtEl>
                                      </p:cBhvr>
                                    </p:animEffect>
                                  </p:childTnLst>
                                </p:cTn>
                              </p:par>
                              <p:par>
                                <p:cTn id="113" presetID="16" presetClass="entr" presetSubtype="21" fill="hold" grpId="0" nodeType="withEffect">
                                  <p:stCondLst>
                                    <p:cond delay="0"/>
                                  </p:stCondLst>
                                  <p:childTnLst>
                                    <p:set>
                                      <p:cBhvr>
                                        <p:cTn id="114" dur="1" fill="hold">
                                          <p:stCondLst>
                                            <p:cond delay="0"/>
                                          </p:stCondLst>
                                        </p:cTn>
                                        <p:tgtEl>
                                          <p:spTgt spid="10">
                                            <p:graphicEl>
                                              <a:dgm id="{ACC5BF50-07F7-4188-9C40-76D09EBD28D5}"/>
                                            </p:graphicEl>
                                          </p:spTgt>
                                        </p:tgtEl>
                                        <p:attrNameLst>
                                          <p:attrName>style.visibility</p:attrName>
                                        </p:attrNameLst>
                                      </p:cBhvr>
                                      <p:to>
                                        <p:strVal val="visible"/>
                                      </p:to>
                                    </p:set>
                                    <p:animEffect transition="in" filter="barn(inVertical)">
                                      <p:cBhvr>
                                        <p:cTn id="115" dur="500"/>
                                        <p:tgtEl>
                                          <p:spTgt spid="10">
                                            <p:graphicEl>
                                              <a:dgm id="{ACC5BF50-07F7-4188-9C40-76D09EBD28D5}"/>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10">
                                            <p:graphicEl>
                                              <a:dgm id="{D00198BA-61DE-473B-86C0-E56D25C99C07}"/>
                                            </p:graphicEl>
                                          </p:spTgt>
                                        </p:tgtEl>
                                        <p:attrNameLst>
                                          <p:attrName>style.visibility</p:attrName>
                                        </p:attrNameLst>
                                      </p:cBhvr>
                                      <p:to>
                                        <p:strVal val="visible"/>
                                      </p:to>
                                    </p:set>
                                    <p:animEffect transition="in" filter="barn(inVertical)">
                                      <p:cBhvr>
                                        <p:cTn id="120" dur="500"/>
                                        <p:tgtEl>
                                          <p:spTgt spid="10">
                                            <p:graphicEl>
                                              <a:dgm id="{D00198BA-61DE-473B-86C0-E56D25C99C07}"/>
                                            </p:graphicEl>
                                          </p:spTgt>
                                        </p:tgtEl>
                                      </p:cBhvr>
                                    </p:animEffect>
                                  </p:childTnLst>
                                </p:cTn>
                              </p:par>
                              <p:par>
                                <p:cTn id="121" presetID="16" presetClass="entr" presetSubtype="21" fill="hold" grpId="0" nodeType="withEffect">
                                  <p:stCondLst>
                                    <p:cond delay="0"/>
                                  </p:stCondLst>
                                  <p:childTnLst>
                                    <p:set>
                                      <p:cBhvr>
                                        <p:cTn id="122" dur="1" fill="hold">
                                          <p:stCondLst>
                                            <p:cond delay="0"/>
                                          </p:stCondLst>
                                        </p:cTn>
                                        <p:tgtEl>
                                          <p:spTgt spid="10">
                                            <p:graphicEl>
                                              <a:dgm id="{CD338DC6-6A13-4A0A-9568-B9D20C687BE2}"/>
                                            </p:graphicEl>
                                          </p:spTgt>
                                        </p:tgtEl>
                                        <p:attrNameLst>
                                          <p:attrName>style.visibility</p:attrName>
                                        </p:attrNameLst>
                                      </p:cBhvr>
                                      <p:to>
                                        <p:strVal val="visible"/>
                                      </p:to>
                                    </p:set>
                                    <p:animEffect transition="in" filter="barn(inVertical)">
                                      <p:cBhvr>
                                        <p:cTn id="123" dur="500"/>
                                        <p:tgtEl>
                                          <p:spTgt spid="10">
                                            <p:graphicEl>
                                              <a:dgm id="{CD338DC6-6A13-4A0A-9568-B9D20C687BE2}"/>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1" presetClass="emph" presetSubtype="2" fill="hold" grpId="1" nodeType="clickEffect">
                                  <p:stCondLst>
                                    <p:cond delay="0"/>
                                  </p:stCondLst>
                                  <p:childTnLst>
                                    <p:animClr clrSpc="rgb" dir="cw">
                                      <p:cBhvr>
                                        <p:cTn id="127" dur="2000" fill="hold"/>
                                        <p:tgtEl>
                                          <p:spTgt spid="10">
                                            <p:graphicEl>
                                              <a:dgm id="{208D6D66-7CB1-4863-AB7F-A094C769CFF6}"/>
                                            </p:graphicEl>
                                          </p:spTgt>
                                        </p:tgtEl>
                                        <p:attrNameLst>
                                          <p:attrName>fillcolor</p:attrName>
                                        </p:attrNameLst>
                                      </p:cBhvr>
                                      <p:to>
                                        <a:schemeClr val="accent2"/>
                                      </p:to>
                                    </p:animClr>
                                    <p:set>
                                      <p:cBhvr>
                                        <p:cTn id="128" dur="2000" fill="hold"/>
                                        <p:tgtEl>
                                          <p:spTgt spid="10">
                                            <p:graphicEl>
                                              <a:dgm id="{208D6D66-7CB1-4863-AB7F-A094C769CFF6}"/>
                                            </p:graphicEl>
                                          </p:spTgt>
                                        </p:tgtEl>
                                        <p:attrNameLst>
                                          <p:attrName>fill.type</p:attrName>
                                        </p:attrNameLst>
                                      </p:cBhvr>
                                      <p:to>
                                        <p:strVal val="solid"/>
                                      </p:to>
                                    </p:set>
                                    <p:set>
                                      <p:cBhvr>
                                        <p:cTn id="129" dur="2000" fill="hold"/>
                                        <p:tgtEl>
                                          <p:spTgt spid="10">
                                            <p:graphicEl>
                                              <a:dgm id="{208D6D66-7CB1-4863-AB7F-A094C769CFF6}"/>
                                            </p:graphicEl>
                                          </p:spTgt>
                                        </p:tgtEl>
                                        <p:attrNameLst>
                                          <p:attrName>fill.on</p:attrName>
                                        </p:attrNameLst>
                                      </p:cBhvr>
                                      <p:to>
                                        <p:strVal val="true"/>
                                      </p:to>
                                    </p:set>
                                  </p:childTnLst>
                                </p:cTn>
                              </p:par>
                              <p:par>
                                <p:cTn id="130" presetID="1" presetClass="emph" presetSubtype="2" fill="hold" grpId="1" nodeType="withEffect">
                                  <p:stCondLst>
                                    <p:cond delay="0"/>
                                  </p:stCondLst>
                                  <p:childTnLst>
                                    <p:animClr clrSpc="rgb" dir="cw">
                                      <p:cBhvr>
                                        <p:cTn id="131" dur="2000" fill="hold"/>
                                        <p:tgtEl>
                                          <p:spTgt spid="10">
                                            <p:graphicEl>
                                              <a:dgm id="{F8345712-FB7D-4640-BDC0-3FA0E1316C4C}"/>
                                            </p:graphicEl>
                                          </p:spTgt>
                                        </p:tgtEl>
                                        <p:attrNameLst>
                                          <p:attrName>fillcolor</p:attrName>
                                        </p:attrNameLst>
                                      </p:cBhvr>
                                      <p:to>
                                        <a:schemeClr val="accent2"/>
                                      </p:to>
                                    </p:animClr>
                                    <p:set>
                                      <p:cBhvr>
                                        <p:cTn id="132" dur="2000" fill="hold"/>
                                        <p:tgtEl>
                                          <p:spTgt spid="10">
                                            <p:graphicEl>
                                              <a:dgm id="{F8345712-FB7D-4640-BDC0-3FA0E1316C4C}"/>
                                            </p:graphicEl>
                                          </p:spTgt>
                                        </p:tgtEl>
                                        <p:attrNameLst>
                                          <p:attrName>fill.type</p:attrName>
                                        </p:attrNameLst>
                                      </p:cBhvr>
                                      <p:to>
                                        <p:strVal val="solid"/>
                                      </p:to>
                                    </p:set>
                                    <p:set>
                                      <p:cBhvr>
                                        <p:cTn id="133" dur="2000" fill="hold"/>
                                        <p:tgtEl>
                                          <p:spTgt spid="10">
                                            <p:graphicEl>
                                              <a:dgm id="{F8345712-FB7D-4640-BDC0-3FA0E1316C4C}"/>
                                            </p:graphicEl>
                                          </p:spTgt>
                                        </p:tgtEl>
                                        <p:attrNameLst>
                                          <p:attrName>fill.on</p:attrName>
                                        </p:attrNameLst>
                                      </p:cBhvr>
                                      <p:to>
                                        <p:strVal val="true"/>
                                      </p:to>
                                    </p:set>
                                  </p:childTnLst>
                                </p:cTn>
                              </p:par>
                              <p:par>
                                <p:cTn id="134" presetID="1" presetClass="emph" presetSubtype="2" fill="hold" grpId="1" nodeType="withEffect">
                                  <p:stCondLst>
                                    <p:cond delay="0"/>
                                  </p:stCondLst>
                                  <p:childTnLst>
                                    <p:animClr clrSpc="rgb" dir="cw">
                                      <p:cBhvr>
                                        <p:cTn id="135" dur="2000" fill="hold"/>
                                        <p:tgtEl>
                                          <p:spTgt spid="10">
                                            <p:graphicEl>
                                              <a:dgm id="{81044CCA-15FB-43CD-A204-F39123FC4DC6}"/>
                                            </p:graphicEl>
                                          </p:spTgt>
                                        </p:tgtEl>
                                        <p:attrNameLst>
                                          <p:attrName>fillcolor</p:attrName>
                                        </p:attrNameLst>
                                      </p:cBhvr>
                                      <p:to>
                                        <a:schemeClr val="accent2"/>
                                      </p:to>
                                    </p:animClr>
                                    <p:set>
                                      <p:cBhvr>
                                        <p:cTn id="136" dur="2000" fill="hold"/>
                                        <p:tgtEl>
                                          <p:spTgt spid="10">
                                            <p:graphicEl>
                                              <a:dgm id="{81044CCA-15FB-43CD-A204-F39123FC4DC6}"/>
                                            </p:graphicEl>
                                          </p:spTgt>
                                        </p:tgtEl>
                                        <p:attrNameLst>
                                          <p:attrName>fill.type</p:attrName>
                                        </p:attrNameLst>
                                      </p:cBhvr>
                                      <p:to>
                                        <p:strVal val="solid"/>
                                      </p:to>
                                    </p:set>
                                    <p:set>
                                      <p:cBhvr>
                                        <p:cTn id="137" dur="2000" fill="hold"/>
                                        <p:tgtEl>
                                          <p:spTgt spid="10">
                                            <p:graphicEl>
                                              <a:dgm id="{81044CCA-15FB-43CD-A204-F39123FC4DC6}"/>
                                            </p:graphicEl>
                                          </p:spTgt>
                                        </p:tgtEl>
                                        <p:attrNameLst>
                                          <p:attrName>fill.on</p:attrName>
                                        </p:attrNameLst>
                                      </p:cBhvr>
                                      <p:to>
                                        <p:strVal val="true"/>
                                      </p:to>
                                    </p:set>
                                  </p:childTnLst>
                                </p:cTn>
                              </p:par>
                              <p:par>
                                <p:cTn id="138" presetID="1" presetClass="emph" presetSubtype="2" fill="hold" grpId="1" nodeType="withEffect">
                                  <p:stCondLst>
                                    <p:cond delay="0"/>
                                  </p:stCondLst>
                                  <p:childTnLst>
                                    <p:animClr clrSpc="rgb" dir="cw">
                                      <p:cBhvr>
                                        <p:cTn id="139" dur="2000" fill="hold"/>
                                        <p:tgtEl>
                                          <p:spTgt spid="10">
                                            <p:graphicEl>
                                              <a:dgm id="{4B8138C1-B403-4FF4-B038-CCE3A4B9DF3C}"/>
                                            </p:graphicEl>
                                          </p:spTgt>
                                        </p:tgtEl>
                                        <p:attrNameLst>
                                          <p:attrName>fillcolor</p:attrName>
                                        </p:attrNameLst>
                                      </p:cBhvr>
                                      <p:to>
                                        <a:schemeClr val="accent2"/>
                                      </p:to>
                                    </p:animClr>
                                    <p:set>
                                      <p:cBhvr>
                                        <p:cTn id="140" dur="2000" fill="hold"/>
                                        <p:tgtEl>
                                          <p:spTgt spid="10">
                                            <p:graphicEl>
                                              <a:dgm id="{4B8138C1-B403-4FF4-B038-CCE3A4B9DF3C}"/>
                                            </p:graphicEl>
                                          </p:spTgt>
                                        </p:tgtEl>
                                        <p:attrNameLst>
                                          <p:attrName>fill.type</p:attrName>
                                        </p:attrNameLst>
                                      </p:cBhvr>
                                      <p:to>
                                        <p:strVal val="solid"/>
                                      </p:to>
                                    </p:set>
                                    <p:set>
                                      <p:cBhvr>
                                        <p:cTn id="141" dur="2000" fill="hold"/>
                                        <p:tgtEl>
                                          <p:spTgt spid="10">
                                            <p:graphicEl>
                                              <a:dgm id="{4B8138C1-B403-4FF4-B038-CCE3A4B9DF3C}"/>
                                            </p:graphicEl>
                                          </p:spTgt>
                                        </p:tgtEl>
                                        <p:attrNameLst>
                                          <p:attrName>fill.on</p:attrName>
                                        </p:attrNameLst>
                                      </p:cBhvr>
                                      <p:to>
                                        <p:strVal val="true"/>
                                      </p:to>
                                    </p:set>
                                  </p:childTnLst>
                                </p:cTn>
                              </p:par>
                              <p:par>
                                <p:cTn id="142" presetID="1" presetClass="emph" presetSubtype="2" fill="hold" grpId="1" nodeType="withEffect">
                                  <p:stCondLst>
                                    <p:cond delay="0"/>
                                  </p:stCondLst>
                                  <p:childTnLst>
                                    <p:animClr clrSpc="rgb" dir="cw">
                                      <p:cBhvr>
                                        <p:cTn id="143" dur="2000" fill="hold"/>
                                        <p:tgtEl>
                                          <p:spTgt spid="10">
                                            <p:graphicEl>
                                              <a:dgm id="{F4D808A8-9FE8-42AD-8E27-E09AEBA16A35}"/>
                                            </p:graphicEl>
                                          </p:spTgt>
                                        </p:tgtEl>
                                        <p:attrNameLst>
                                          <p:attrName>fillcolor</p:attrName>
                                        </p:attrNameLst>
                                      </p:cBhvr>
                                      <p:to>
                                        <a:schemeClr val="accent2"/>
                                      </p:to>
                                    </p:animClr>
                                    <p:set>
                                      <p:cBhvr>
                                        <p:cTn id="144" dur="2000" fill="hold"/>
                                        <p:tgtEl>
                                          <p:spTgt spid="10">
                                            <p:graphicEl>
                                              <a:dgm id="{F4D808A8-9FE8-42AD-8E27-E09AEBA16A35}"/>
                                            </p:graphicEl>
                                          </p:spTgt>
                                        </p:tgtEl>
                                        <p:attrNameLst>
                                          <p:attrName>fill.type</p:attrName>
                                        </p:attrNameLst>
                                      </p:cBhvr>
                                      <p:to>
                                        <p:strVal val="solid"/>
                                      </p:to>
                                    </p:set>
                                    <p:set>
                                      <p:cBhvr>
                                        <p:cTn id="145" dur="2000" fill="hold"/>
                                        <p:tgtEl>
                                          <p:spTgt spid="10">
                                            <p:graphicEl>
                                              <a:dgm id="{F4D808A8-9FE8-42AD-8E27-E09AEBA16A35}"/>
                                            </p:graphicEl>
                                          </p:spTgt>
                                        </p:tgtEl>
                                        <p:attrNameLst>
                                          <p:attrName>fill.on</p:attrName>
                                        </p:attrNameLst>
                                      </p:cBhvr>
                                      <p:to>
                                        <p:strVal val="true"/>
                                      </p:to>
                                    </p:set>
                                  </p:childTnLst>
                                </p:cTn>
                              </p:par>
                              <p:par>
                                <p:cTn id="146" presetID="1" presetClass="emph" presetSubtype="2" fill="hold" grpId="1" nodeType="withEffect">
                                  <p:stCondLst>
                                    <p:cond delay="0"/>
                                  </p:stCondLst>
                                  <p:childTnLst>
                                    <p:animClr clrSpc="rgb" dir="cw">
                                      <p:cBhvr>
                                        <p:cTn id="147" dur="2000" fill="hold"/>
                                        <p:tgtEl>
                                          <p:spTgt spid="10">
                                            <p:graphicEl>
                                              <a:dgm id="{19FDB126-DE19-4A95-8D6C-14040E575249}"/>
                                            </p:graphicEl>
                                          </p:spTgt>
                                        </p:tgtEl>
                                        <p:attrNameLst>
                                          <p:attrName>fillcolor</p:attrName>
                                        </p:attrNameLst>
                                      </p:cBhvr>
                                      <p:to>
                                        <a:schemeClr val="accent2"/>
                                      </p:to>
                                    </p:animClr>
                                    <p:set>
                                      <p:cBhvr>
                                        <p:cTn id="148" dur="2000" fill="hold"/>
                                        <p:tgtEl>
                                          <p:spTgt spid="10">
                                            <p:graphicEl>
                                              <a:dgm id="{19FDB126-DE19-4A95-8D6C-14040E575249}"/>
                                            </p:graphicEl>
                                          </p:spTgt>
                                        </p:tgtEl>
                                        <p:attrNameLst>
                                          <p:attrName>fill.type</p:attrName>
                                        </p:attrNameLst>
                                      </p:cBhvr>
                                      <p:to>
                                        <p:strVal val="solid"/>
                                      </p:to>
                                    </p:set>
                                    <p:set>
                                      <p:cBhvr>
                                        <p:cTn id="149" dur="2000" fill="hold"/>
                                        <p:tgtEl>
                                          <p:spTgt spid="10">
                                            <p:graphicEl>
                                              <a:dgm id="{19FDB126-DE19-4A95-8D6C-14040E575249}"/>
                                            </p:graphicEl>
                                          </p:spTgt>
                                        </p:tgtEl>
                                        <p:attrNameLst>
                                          <p:attrName>fill.on</p:attrName>
                                        </p:attrNameLst>
                                      </p:cBhvr>
                                      <p:to>
                                        <p:strVal val="true"/>
                                      </p:to>
                                    </p:set>
                                  </p:childTnLst>
                                </p:cTn>
                              </p:par>
                              <p:par>
                                <p:cTn id="150" presetID="1" presetClass="emph" presetSubtype="2" fill="hold" grpId="1" nodeType="withEffect">
                                  <p:stCondLst>
                                    <p:cond delay="0"/>
                                  </p:stCondLst>
                                  <p:childTnLst>
                                    <p:animClr clrSpc="rgb" dir="cw">
                                      <p:cBhvr>
                                        <p:cTn id="151" dur="2000" fill="hold"/>
                                        <p:tgtEl>
                                          <p:spTgt spid="10">
                                            <p:graphicEl>
                                              <a:dgm id="{ACC5BF50-07F7-4188-9C40-76D09EBD28D5}"/>
                                            </p:graphicEl>
                                          </p:spTgt>
                                        </p:tgtEl>
                                        <p:attrNameLst>
                                          <p:attrName>fillcolor</p:attrName>
                                        </p:attrNameLst>
                                      </p:cBhvr>
                                      <p:to>
                                        <a:schemeClr val="accent2"/>
                                      </p:to>
                                    </p:animClr>
                                    <p:set>
                                      <p:cBhvr>
                                        <p:cTn id="152" dur="2000" fill="hold"/>
                                        <p:tgtEl>
                                          <p:spTgt spid="10">
                                            <p:graphicEl>
                                              <a:dgm id="{ACC5BF50-07F7-4188-9C40-76D09EBD28D5}"/>
                                            </p:graphicEl>
                                          </p:spTgt>
                                        </p:tgtEl>
                                        <p:attrNameLst>
                                          <p:attrName>fill.type</p:attrName>
                                        </p:attrNameLst>
                                      </p:cBhvr>
                                      <p:to>
                                        <p:strVal val="solid"/>
                                      </p:to>
                                    </p:set>
                                    <p:set>
                                      <p:cBhvr>
                                        <p:cTn id="153" dur="2000" fill="hold"/>
                                        <p:tgtEl>
                                          <p:spTgt spid="10">
                                            <p:graphicEl>
                                              <a:dgm id="{ACC5BF50-07F7-4188-9C40-76D09EBD28D5}"/>
                                            </p:graphicEl>
                                          </p:spTgt>
                                        </p:tgtEl>
                                        <p:attrNameLst>
                                          <p:attrName>fill.on</p:attrName>
                                        </p:attrNameLst>
                                      </p:cBhvr>
                                      <p:to>
                                        <p:strVal val="true"/>
                                      </p:to>
                                    </p:set>
                                  </p:childTnLst>
                                </p:cTn>
                              </p:par>
                              <p:par>
                                <p:cTn id="154" presetID="1" presetClass="emph" presetSubtype="2" fill="hold" grpId="1" nodeType="withEffect">
                                  <p:stCondLst>
                                    <p:cond delay="0"/>
                                  </p:stCondLst>
                                  <p:childTnLst>
                                    <p:animClr clrSpc="rgb" dir="cw">
                                      <p:cBhvr>
                                        <p:cTn id="155" dur="2000" fill="hold"/>
                                        <p:tgtEl>
                                          <p:spTgt spid="10">
                                            <p:graphicEl>
                                              <a:dgm id="{D00198BA-61DE-473B-86C0-E56D25C99C07}"/>
                                            </p:graphicEl>
                                          </p:spTgt>
                                        </p:tgtEl>
                                        <p:attrNameLst>
                                          <p:attrName>fillcolor</p:attrName>
                                        </p:attrNameLst>
                                      </p:cBhvr>
                                      <p:to>
                                        <a:schemeClr val="accent2"/>
                                      </p:to>
                                    </p:animClr>
                                    <p:set>
                                      <p:cBhvr>
                                        <p:cTn id="156" dur="2000" fill="hold"/>
                                        <p:tgtEl>
                                          <p:spTgt spid="10">
                                            <p:graphicEl>
                                              <a:dgm id="{D00198BA-61DE-473B-86C0-E56D25C99C07}"/>
                                            </p:graphicEl>
                                          </p:spTgt>
                                        </p:tgtEl>
                                        <p:attrNameLst>
                                          <p:attrName>fill.type</p:attrName>
                                        </p:attrNameLst>
                                      </p:cBhvr>
                                      <p:to>
                                        <p:strVal val="solid"/>
                                      </p:to>
                                    </p:set>
                                    <p:set>
                                      <p:cBhvr>
                                        <p:cTn id="157" dur="2000" fill="hold"/>
                                        <p:tgtEl>
                                          <p:spTgt spid="10">
                                            <p:graphicEl>
                                              <a:dgm id="{D00198BA-61DE-473B-86C0-E56D25C99C07}"/>
                                            </p:graphicEl>
                                          </p:spTgt>
                                        </p:tgtEl>
                                        <p:attrNameLst>
                                          <p:attrName>fill.on</p:attrName>
                                        </p:attrNameLst>
                                      </p:cBhvr>
                                      <p:to>
                                        <p:strVal val="true"/>
                                      </p:to>
                                    </p:set>
                                  </p:childTnLst>
                                </p:cTn>
                              </p:par>
                              <p:par>
                                <p:cTn id="158" presetID="1" presetClass="emph" presetSubtype="2" fill="hold" grpId="1" nodeType="withEffect">
                                  <p:stCondLst>
                                    <p:cond delay="0"/>
                                  </p:stCondLst>
                                  <p:childTnLst>
                                    <p:animClr clrSpc="rgb" dir="cw">
                                      <p:cBhvr>
                                        <p:cTn id="159" dur="2000" fill="hold"/>
                                        <p:tgtEl>
                                          <p:spTgt spid="10">
                                            <p:graphicEl>
                                              <a:dgm id="{CD338DC6-6A13-4A0A-9568-B9D20C687BE2}"/>
                                            </p:graphicEl>
                                          </p:spTgt>
                                        </p:tgtEl>
                                        <p:attrNameLst>
                                          <p:attrName>fillcolor</p:attrName>
                                        </p:attrNameLst>
                                      </p:cBhvr>
                                      <p:to>
                                        <a:schemeClr val="accent2"/>
                                      </p:to>
                                    </p:animClr>
                                    <p:set>
                                      <p:cBhvr>
                                        <p:cTn id="160" dur="2000" fill="hold"/>
                                        <p:tgtEl>
                                          <p:spTgt spid="10">
                                            <p:graphicEl>
                                              <a:dgm id="{CD338DC6-6A13-4A0A-9568-B9D20C687BE2}"/>
                                            </p:graphicEl>
                                          </p:spTgt>
                                        </p:tgtEl>
                                        <p:attrNameLst>
                                          <p:attrName>fill.type</p:attrName>
                                        </p:attrNameLst>
                                      </p:cBhvr>
                                      <p:to>
                                        <p:strVal val="solid"/>
                                      </p:to>
                                    </p:set>
                                    <p:set>
                                      <p:cBhvr>
                                        <p:cTn id="161" dur="2000" fill="hold"/>
                                        <p:tgtEl>
                                          <p:spTgt spid="10">
                                            <p:graphicEl>
                                              <a:dgm id="{CD338DC6-6A13-4A0A-9568-B9D20C687BE2}"/>
                                            </p:graphicEl>
                                          </p:spTgt>
                                        </p:tgtEl>
                                        <p:attrNameLst>
                                          <p:attrName>fill.on</p:attrName>
                                        </p:attrNameLst>
                                      </p:cBhvr>
                                      <p:to>
                                        <p:strVal val="true"/>
                                      </p:to>
                                    </p:set>
                                  </p:childTnLst>
                                </p:cTn>
                              </p:par>
                            </p:childTnLst>
                          </p:cTn>
                        </p:par>
                      </p:childTnLst>
                    </p:cTn>
                  </p:par>
                  <p:par>
                    <p:cTn id="162" fill="hold">
                      <p:stCondLst>
                        <p:cond delay="indefinite"/>
                      </p:stCondLst>
                      <p:childTnLst>
                        <p:par>
                          <p:cTn id="163" fill="hold">
                            <p:stCondLst>
                              <p:cond delay="0"/>
                            </p:stCondLst>
                            <p:childTnLst>
                              <p:par>
                                <p:cTn id="164" presetID="6" presetClass="entr" presetSubtype="16" fill="hold" grpId="0" nodeType="clickEffect">
                                  <p:stCondLst>
                                    <p:cond delay="0"/>
                                  </p:stCondLst>
                                  <p:childTnLst>
                                    <p:set>
                                      <p:cBhvr>
                                        <p:cTn id="165" dur="1" fill="hold">
                                          <p:stCondLst>
                                            <p:cond delay="0"/>
                                          </p:stCondLst>
                                        </p:cTn>
                                        <p:tgtEl>
                                          <p:spTgt spid="12">
                                            <p:graphicEl>
                                              <a:dgm id="{208D6D66-7CB1-4863-AB7F-A094C769CFF6}"/>
                                            </p:graphicEl>
                                          </p:spTgt>
                                        </p:tgtEl>
                                        <p:attrNameLst>
                                          <p:attrName>style.visibility</p:attrName>
                                        </p:attrNameLst>
                                      </p:cBhvr>
                                      <p:to>
                                        <p:strVal val="visible"/>
                                      </p:to>
                                    </p:set>
                                    <p:animEffect transition="in" filter="circle(in)">
                                      <p:cBhvr>
                                        <p:cTn id="166" dur="2000"/>
                                        <p:tgtEl>
                                          <p:spTgt spid="12">
                                            <p:graphicEl>
                                              <a:dgm id="{208D6D66-7CB1-4863-AB7F-A094C769CFF6}"/>
                                            </p:graphicEl>
                                          </p:spTgt>
                                        </p:tgtEl>
                                      </p:cBhvr>
                                    </p:animEffect>
                                  </p:childTnLst>
                                </p:cTn>
                              </p:par>
                            </p:childTnLst>
                          </p:cTn>
                        </p:par>
                      </p:childTnLst>
                    </p:cTn>
                  </p:par>
                  <p:par>
                    <p:cTn id="167" fill="hold">
                      <p:stCondLst>
                        <p:cond delay="indefinite"/>
                      </p:stCondLst>
                      <p:childTnLst>
                        <p:par>
                          <p:cTn id="168" fill="hold">
                            <p:stCondLst>
                              <p:cond delay="0"/>
                            </p:stCondLst>
                            <p:childTnLst>
                              <p:par>
                                <p:cTn id="169" presetID="6" presetClass="entr" presetSubtype="16" fill="hold" grpId="0" nodeType="clickEffect">
                                  <p:stCondLst>
                                    <p:cond delay="0"/>
                                  </p:stCondLst>
                                  <p:childTnLst>
                                    <p:set>
                                      <p:cBhvr>
                                        <p:cTn id="170" dur="1" fill="hold">
                                          <p:stCondLst>
                                            <p:cond delay="0"/>
                                          </p:stCondLst>
                                        </p:cTn>
                                        <p:tgtEl>
                                          <p:spTgt spid="12">
                                            <p:graphicEl>
                                              <a:dgm id="{F8345712-FB7D-4640-BDC0-3FA0E1316C4C}"/>
                                            </p:graphicEl>
                                          </p:spTgt>
                                        </p:tgtEl>
                                        <p:attrNameLst>
                                          <p:attrName>style.visibility</p:attrName>
                                        </p:attrNameLst>
                                      </p:cBhvr>
                                      <p:to>
                                        <p:strVal val="visible"/>
                                      </p:to>
                                    </p:set>
                                    <p:animEffect transition="in" filter="circle(in)">
                                      <p:cBhvr>
                                        <p:cTn id="171" dur="2000"/>
                                        <p:tgtEl>
                                          <p:spTgt spid="12">
                                            <p:graphicEl>
                                              <a:dgm id="{F8345712-FB7D-4640-BDC0-3FA0E1316C4C}"/>
                                            </p:graphicEl>
                                          </p:spTgt>
                                        </p:tgtEl>
                                      </p:cBhvr>
                                    </p:animEffect>
                                  </p:childTnLst>
                                </p:cTn>
                              </p:par>
                              <p:par>
                                <p:cTn id="172" presetID="6" presetClass="entr" presetSubtype="16" fill="hold" grpId="0" nodeType="withEffect">
                                  <p:stCondLst>
                                    <p:cond delay="0"/>
                                  </p:stCondLst>
                                  <p:childTnLst>
                                    <p:set>
                                      <p:cBhvr>
                                        <p:cTn id="173" dur="1" fill="hold">
                                          <p:stCondLst>
                                            <p:cond delay="0"/>
                                          </p:stCondLst>
                                        </p:cTn>
                                        <p:tgtEl>
                                          <p:spTgt spid="12">
                                            <p:graphicEl>
                                              <a:dgm id="{81044CCA-15FB-43CD-A204-F39123FC4DC6}"/>
                                            </p:graphicEl>
                                          </p:spTgt>
                                        </p:tgtEl>
                                        <p:attrNameLst>
                                          <p:attrName>style.visibility</p:attrName>
                                        </p:attrNameLst>
                                      </p:cBhvr>
                                      <p:to>
                                        <p:strVal val="visible"/>
                                      </p:to>
                                    </p:set>
                                    <p:animEffect transition="in" filter="circle(in)">
                                      <p:cBhvr>
                                        <p:cTn id="174" dur="2000"/>
                                        <p:tgtEl>
                                          <p:spTgt spid="12">
                                            <p:graphicEl>
                                              <a:dgm id="{81044CCA-15FB-43CD-A204-F39123FC4DC6}"/>
                                            </p:graphicEl>
                                          </p:spTgt>
                                        </p:tgtEl>
                                      </p:cBhvr>
                                    </p:animEffect>
                                  </p:childTnLst>
                                </p:cTn>
                              </p:par>
                            </p:childTnLst>
                          </p:cTn>
                        </p:par>
                      </p:childTnLst>
                    </p:cTn>
                  </p:par>
                  <p:par>
                    <p:cTn id="175" fill="hold">
                      <p:stCondLst>
                        <p:cond delay="indefinite"/>
                      </p:stCondLst>
                      <p:childTnLst>
                        <p:par>
                          <p:cTn id="176" fill="hold">
                            <p:stCondLst>
                              <p:cond delay="0"/>
                            </p:stCondLst>
                            <p:childTnLst>
                              <p:par>
                                <p:cTn id="177" presetID="6" presetClass="entr" presetSubtype="16" fill="hold" grpId="0" nodeType="clickEffect">
                                  <p:stCondLst>
                                    <p:cond delay="0"/>
                                  </p:stCondLst>
                                  <p:childTnLst>
                                    <p:set>
                                      <p:cBhvr>
                                        <p:cTn id="178" dur="1" fill="hold">
                                          <p:stCondLst>
                                            <p:cond delay="0"/>
                                          </p:stCondLst>
                                        </p:cTn>
                                        <p:tgtEl>
                                          <p:spTgt spid="12">
                                            <p:graphicEl>
                                              <a:dgm id="{4B8138C1-B403-4FF4-B038-CCE3A4B9DF3C}"/>
                                            </p:graphicEl>
                                          </p:spTgt>
                                        </p:tgtEl>
                                        <p:attrNameLst>
                                          <p:attrName>style.visibility</p:attrName>
                                        </p:attrNameLst>
                                      </p:cBhvr>
                                      <p:to>
                                        <p:strVal val="visible"/>
                                      </p:to>
                                    </p:set>
                                    <p:animEffect transition="in" filter="circle(in)">
                                      <p:cBhvr>
                                        <p:cTn id="179" dur="2000"/>
                                        <p:tgtEl>
                                          <p:spTgt spid="12">
                                            <p:graphicEl>
                                              <a:dgm id="{4B8138C1-B403-4FF4-B038-CCE3A4B9DF3C}"/>
                                            </p:graphicEl>
                                          </p:spTgt>
                                        </p:tgtEl>
                                      </p:cBhvr>
                                    </p:animEffect>
                                  </p:childTnLst>
                                </p:cTn>
                              </p:par>
                              <p:par>
                                <p:cTn id="180" presetID="6" presetClass="entr" presetSubtype="16" fill="hold" grpId="0" nodeType="withEffect">
                                  <p:stCondLst>
                                    <p:cond delay="0"/>
                                  </p:stCondLst>
                                  <p:childTnLst>
                                    <p:set>
                                      <p:cBhvr>
                                        <p:cTn id="181" dur="1" fill="hold">
                                          <p:stCondLst>
                                            <p:cond delay="0"/>
                                          </p:stCondLst>
                                        </p:cTn>
                                        <p:tgtEl>
                                          <p:spTgt spid="12">
                                            <p:graphicEl>
                                              <a:dgm id="{F4D808A8-9FE8-42AD-8E27-E09AEBA16A35}"/>
                                            </p:graphicEl>
                                          </p:spTgt>
                                        </p:tgtEl>
                                        <p:attrNameLst>
                                          <p:attrName>style.visibility</p:attrName>
                                        </p:attrNameLst>
                                      </p:cBhvr>
                                      <p:to>
                                        <p:strVal val="visible"/>
                                      </p:to>
                                    </p:set>
                                    <p:animEffect transition="in" filter="circle(in)">
                                      <p:cBhvr>
                                        <p:cTn id="182" dur="2000"/>
                                        <p:tgtEl>
                                          <p:spTgt spid="12">
                                            <p:graphicEl>
                                              <a:dgm id="{F4D808A8-9FE8-42AD-8E27-E09AEBA16A35}"/>
                                            </p:graphicEl>
                                          </p:spTgt>
                                        </p:tgtEl>
                                      </p:cBhvr>
                                    </p:animEffect>
                                  </p:childTnLst>
                                </p:cTn>
                              </p:par>
                            </p:childTnLst>
                          </p:cTn>
                        </p:par>
                      </p:childTnLst>
                    </p:cTn>
                  </p:par>
                  <p:par>
                    <p:cTn id="183" fill="hold">
                      <p:stCondLst>
                        <p:cond delay="indefinite"/>
                      </p:stCondLst>
                      <p:childTnLst>
                        <p:par>
                          <p:cTn id="184" fill="hold">
                            <p:stCondLst>
                              <p:cond delay="0"/>
                            </p:stCondLst>
                            <p:childTnLst>
                              <p:par>
                                <p:cTn id="185" presetID="6" presetClass="entr" presetSubtype="16" fill="hold" grpId="0" nodeType="clickEffect">
                                  <p:stCondLst>
                                    <p:cond delay="0"/>
                                  </p:stCondLst>
                                  <p:childTnLst>
                                    <p:set>
                                      <p:cBhvr>
                                        <p:cTn id="186" dur="1" fill="hold">
                                          <p:stCondLst>
                                            <p:cond delay="0"/>
                                          </p:stCondLst>
                                        </p:cTn>
                                        <p:tgtEl>
                                          <p:spTgt spid="12">
                                            <p:graphicEl>
                                              <a:dgm id="{19FDB126-DE19-4A95-8D6C-14040E575249}"/>
                                            </p:graphicEl>
                                          </p:spTgt>
                                        </p:tgtEl>
                                        <p:attrNameLst>
                                          <p:attrName>style.visibility</p:attrName>
                                        </p:attrNameLst>
                                      </p:cBhvr>
                                      <p:to>
                                        <p:strVal val="visible"/>
                                      </p:to>
                                    </p:set>
                                    <p:animEffect transition="in" filter="circle(in)">
                                      <p:cBhvr>
                                        <p:cTn id="187" dur="2000"/>
                                        <p:tgtEl>
                                          <p:spTgt spid="12">
                                            <p:graphicEl>
                                              <a:dgm id="{19FDB126-DE19-4A95-8D6C-14040E575249}"/>
                                            </p:graphicEl>
                                          </p:spTgt>
                                        </p:tgtEl>
                                      </p:cBhvr>
                                    </p:animEffect>
                                  </p:childTnLst>
                                </p:cTn>
                              </p:par>
                              <p:par>
                                <p:cTn id="188" presetID="6" presetClass="entr" presetSubtype="16" fill="hold" grpId="0" nodeType="withEffect">
                                  <p:stCondLst>
                                    <p:cond delay="0"/>
                                  </p:stCondLst>
                                  <p:childTnLst>
                                    <p:set>
                                      <p:cBhvr>
                                        <p:cTn id="189" dur="1" fill="hold">
                                          <p:stCondLst>
                                            <p:cond delay="0"/>
                                          </p:stCondLst>
                                        </p:cTn>
                                        <p:tgtEl>
                                          <p:spTgt spid="12">
                                            <p:graphicEl>
                                              <a:dgm id="{ACC5BF50-07F7-4188-9C40-76D09EBD28D5}"/>
                                            </p:graphicEl>
                                          </p:spTgt>
                                        </p:tgtEl>
                                        <p:attrNameLst>
                                          <p:attrName>style.visibility</p:attrName>
                                        </p:attrNameLst>
                                      </p:cBhvr>
                                      <p:to>
                                        <p:strVal val="visible"/>
                                      </p:to>
                                    </p:set>
                                    <p:animEffect transition="in" filter="circle(in)">
                                      <p:cBhvr>
                                        <p:cTn id="190" dur="2000"/>
                                        <p:tgtEl>
                                          <p:spTgt spid="12">
                                            <p:graphicEl>
                                              <a:dgm id="{ACC5BF50-07F7-4188-9C40-76D09EBD28D5}"/>
                                            </p:graphicEl>
                                          </p:spTgt>
                                        </p:tgtEl>
                                      </p:cBhvr>
                                    </p:animEffect>
                                  </p:childTnLst>
                                </p:cTn>
                              </p:par>
                            </p:childTnLst>
                          </p:cTn>
                        </p:par>
                      </p:childTnLst>
                    </p:cTn>
                  </p:par>
                  <p:par>
                    <p:cTn id="191" fill="hold">
                      <p:stCondLst>
                        <p:cond delay="indefinite"/>
                      </p:stCondLst>
                      <p:childTnLst>
                        <p:par>
                          <p:cTn id="192" fill="hold">
                            <p:stCondLst>
                              <p:cond delay="0"/>
                            </p:stCondLst>
                            <p:childTnLst>
                              <p:par>
                                <p:cTn id="193" presetID="6" presetClass="entr" presetSubtype="16" fill="hold" grpId="0" nodeType="clickEffect">
                                  <p:stCondLst>
                                    <p:cond delay="0"/>
                                  </p:stCondLst>
                                  <p:childTnLst>
                                    <p:set>
                                      <p:cBhvr>
                                        <p:cTn id="194" dur="1" fill="hold">
                                          <p:stCondLst>
                                            <p:cond delay="0"/>
                                          </p:stCondLst>
                                        </p:cTn>
                                        <p:tgtEl>
                                          <p:spTgt spid="12">
                                            <p:graphicEl>
                                              <a:dgm id="{3BCE31DD-0EF7-4A00-9FE6-B969C686E36F}"/>
                                            </p:graphicEl>
                                          </p:spTgt>
                                        </p:tgtEl>
                                        <p:attrNameLst>
                                          <p:attrName>style.visibility</p:attrName>
                                        </p:attrNameLst>
                                      </p:cBhvr>
                                      <p:to>
                                        <p:strVal val="visible"/>
                                      </p:to>
                                    </p:set>
                                    <p:animEffect transition="in" filter="circle(in)">
                                      <p:cBhvr>
                                        <p:cTn id="195" dur="2000"/>
                                        <p:tgtEl>
                                          <p:spTgt spid="12">
                                            <p:graphicEl>
                                              <a:dgm id="{3BCE31DD-0EF7-4A00-9FE6-B969C686E36F}"/>
                                            </p:graphicEl>
                                          </p:spTgt>
                                        </p:tgtEl>
                                      </p:cBhvr>
                                    </p:animEffect>
                                  </p:childTnLst>
                                </p:cTn>
                              </p:par>
                              <p:par>
                                <p:cTn id="196" presetID="6" presetClass="entr" presetSubtype="16" fill="hold" grpId="0" nodeType="withEffect">
                                  <p:stCondLst>
                                    <p:cond delay="0"/>
                                  </p:stCondLst>
                                  <p:childTnLst>
                                    <p:set>
                                      <p:cBhvr>
                                        <p:cTn id="197" dur="1" fill="hold">
                                          <p:stCondLst>
                                            <p:cond delay="0"/>
                                          </p:stCondLst>
                                        </p:cTn>
                                        <p:tgtEl>
                                          <p:spTgt spid="12">
                                            <p:graphicEl>
                                              <a:dgm id="{EF7DA409-7876-4A79-8261-D80B35A6E045}"/>
                                            </p:graphicEl>
                                          </p:spTgt>
                                        </p:tgtEl>
                                        <p:attrNameLst>
                                          <p:attrName>style.visibility</p:attrName>
                                        </p:attrNameLst>
                                      </p:cBhvr>
                                      <p:to>
                                        <p:strVal val="visible"/>
                                      </p:to>
                                    </p:set>
                                    <p:animEffect transition="in" filter="circle(in)">
                                      <p:cBhvr>
                                        <p:cTn id="198" dur="2000"/>
                                        <p:tgtEl>
                                          <p:spTgt spid="12">
                                            <p:graphicEl>
                                              <a:dgm id="{EF7DA409-7876-4A79-8261-D80B35A6E045}"/>
                                            </p:graphicEl>
                                          </p:spTgt>
                                        </p:tgtEl>
                                      </p:cBhvr>
                                    </p:animEffect>
                                  </p:childTnLst>
                                </p:cTn>
                              </p:par>
                            </p:childTnLst>
                          </p:cTn>
                        </p:par>
                      </p:childTnLst>
                    </p:cTn>
                  </p:par>
                  <p:par>
                    <p:cTn id="199" fill="hold">
                      <p:stCondLst>
                        <p:cond delay="indefinite"/>
                      </p:stCondLst>
                      <p:childTnLst>
                        <p:par>
                          <p:cTn id="200" fill="hold">
                            <p:stCondLst>
                              <p:cond delay="0"/>
                            </p:stCondLst>
                            <p:childTnLst>
                              <p:par>
                                <p:cTn id="201" presetID="21" presetClass="emph" presetSubtype="0" fill="hold" grpId="1" nodeType="clickEffect">
                                  <p:stCondLst>
                                    <p:cond delay="0"/>
                                  </p:stCondLst>
                                  <p:childTnLst>
                                    <p:animClr clrSpc="hsl" dir="cw">
                                      <p:cBhvr override="childStyle">
                                        <p:cTn id="202" dur="500" fill="hold"/>
                                        <p:tgtEl>
                                          <p:spTgt spid="12">
                                            <p:graphicEl>
                                              <a:dgm id="{208D6D66-7CB1-4863-AB7F-A094C769CFF6}"/>
                                            </p:graphicEl>
                                          </p:spTgt>
                                        </p:tgtEl>
                                        <p:attrNameLst>
                                          <p:attrName>style.color</p:attrName>
                                        </p:attrNameLst>
                                      </p:cBhvr>
                                      <p:by>
                                        <p:hsl h="7200000" s="0" l="0"/>
                                      </p:by>
                                    </p:animClr>
                                    <p:animClr clrSpc="hsl" dir="cw">
                                      <p:cBhvr>
                                        <p:cTn id="203" dur="500" fill="hold"/>
                                        <p:tgtEl>
                                          <p:spTgt spid="12">
                                            <p:graphicEl>
                                              <a:dgm id="{208D6D66-7CB1-4863-AB7F-A094C769CFF6}"/>
                                            </p:graphicEl>
                                          </p:spTgt>
                                        </p:tgtEl>
                                        <p:attrNameLst>
                                          <p:attrName>fillcolor</p:attrName>
                                        </p:attrNameLst>
                                      </p:cBhvr>
                                      <p:by>
                                        <p:hsl h="7200000" s="0" l="0"/>
                                      </p:by>
                                    </p:animClr>
                                    <p:animClr clrSpc="hsl" dir="cw">
                                      <p:cBhvr>
                                        <p:cTn id="204" dur="500" fill="hold"/>
                                        <p:tgtEl>
                                          <p:spTgt spid="12">
                                            <p:graphicEl>
                                              <a:dgm id="{208D6D66-7CB1-4863-AB7F-A094C769CFF6}"/>
                                            </p:graphicEl>
                                          </p:spTgt>
                                        </p:tgtEl>
                                        <p:attrNameLst>
                                          <p:attrName>stroke.color</p:attrName>
                                        </p:attrNameLst>
                                      </p:cBhvr>
                                      <p:by>
                                        <p:hsl h="7200000" s="0" l="0"/>
                                      </p:by>
                                    </p:animClr>
                                    <p:set>
                                      <p:cBhvr>
                                        <p:cTn id="205" dur="500" fill="hold"/>
                                        <p:tgtEl>
                                          <p:spTgt spid="12">
                                            <p:graphicEl>
                                              <a:dgm id="{208D6D66-7CB1-4863-AB7F-A094C769CFF6}"/>
                                            </p:graphicEl>
                                          </p:spTgt>
                                        </p:tgtEl>
                                        <p:attrNameLst>
                                          <p:attrName>fill.type</p:attrName>
                                        </p:attrNameLst>
                                      </p:cBhvr>
                                      <p:to>
                                        <p:strVal val="solid"/>
                                      </p:to>
                                    </p:set>
                                  </p:childTnLst>
                                </p:cTn>
                              </p:par>
                              <p:par>
                                <p:cTn id="206" presetID="21" presetClass="emph" presetSubtype="0" fill="hold" grpId="1" nodeType="withEffect">
                                  <p:stCondLst>
                                    <p:cond delay="0"/>
                                  </p:stCondLst>
                                  <p:childTnLst>
                                    <p:animClr clrSpc="hsl" dir="cw">
                                      <p:cBhvr override="childStyle">
                                        <p:cTn id="207" dur="500" fill="hold"/>
                                        <p:tgtEl>
                                          <p:spTgt spid="12">
                                            <p:graphicEl>
                                              <a:dgm id="{F8345712-FB7D-4640-BDC0-3FA0E1316C4C}"/>
                                            </p:graphicEl>
                                          </p:spTgt>
                                        </p:tgtEl>
                                        <p:attrNameLst>
                                          <p:attrName>style.color</p:attrName>
                                        </p:attrNameLst>
                                      </p:cBhvr>
                                      <p:by>
                                        <p:hsl h="7200000" s="0" l="0"/>
                                      </p:by>
                                    </p:animClr>
                                    <p:animClr clrSpc="hsl" dir="cw">
                                      <p:cBhvr>
                                        <p:cTn id="208" dur="500" fill="hold"/>
                                        <p:tgtEl>
                                          <p:spTgt spid="12">
                                            <p:graphicEl>
                                              <a:dgm id="{F8345712-FB7D-4640-BDC0-3FA0E1316C4C}"/>
                                            </p:graphicEl>
                                          </p:spTgt>
                                        </p:tgtEl>
                                        <p:attrNameLst>
                                          <p:attrName>fillcolor</p:attrName>
                                        </p:attrNameLst>
                                      </p:cBhvr>
                                      <p:by>
                                        <p:hsl h="7200000" s="0" l="0"/>
                                      </p:by>
                                    </p:animClr>
                                    <p:animClr clrSpc="hsl" dir="cw">
                                      <p:cBhvr>
                                        <p:cTn id="209" dur="500" fill="hold"/>
                                        <p:tgtEl>
                                          <p:spTgt spid="12">
                                            <p:graphicEl>
                                              <a:dgm id="{F8345712-FB7D-4640-BDC0-3FA0E1316C4C}"/>
                                            </p:graphicEl>
                                          </p:spTgt>
                                        </p:tgtEl>
                                        <p:attrNameLst>
                                          <p:attrName>stroke.color</p:attrName>
                                        </p:attrNameLst>
                                      </p:cBhvr>
                                      <p:by>
                                        <p:hsl h="7200000" s="0" l="0"/>
                                      </p:by>
                                    </p:animClr>
                                    <p:set>
                                      <p:cBhvr>
                                        <p:cTn id="210" dur="500" fill="hold"/>
                                        <p:tgtEl>
                                          <p:spTgt spid="12">
                                            <p:graphicEl>
                                              <a:dgm id="{F8345712-FB7D-4640-BDC0-3FA0E1316C4C}"/>
                                            </p:graphicEl>
                                          </p:spTgt>
                                        </p:tgtEl>
                                        <p:attrNameLst>
                                          <p:attrName>fill.type</p:attrName>
                                        </p:attrNameLst>
                                      </p:cBhvr>
                                      <p:to>
                                        <p:strVal val="solid"/>
                                      </p:to>
                                    </p:set>
                                  </p:childTnLst>
                                </p:cTn>
                              </p:par>
                              <p:par>
                                <p:cTn id="211" presetID="21" presetClass="emph" presetSubtype="0" fill="hold" grpId="1" nodeType="withEffect">
                                  <p:stCondLst>
                                    <p:cond delay="0"/>
                                  </p:stCondLst>
                                  <p:childTnLst>
                                    <p:animClr clrSpc="hsl" dir="cw">
                                      <p:cBhvr override="childStyle">
                                        <p:cTn id="212" dur="500" fill="hold"/>
                                        <p:tgtEl>
                                          <p:spTgt spid="12">
                                            <p:graphicEl>
                                              <a:dgm id="{81044CCA-15FB-43CD-A204-F39123FC4DC6}"/>
                                            </p:graphicEl>
                                          </p:spTgt>
                                        </p:tgtEl>
                                        <p:attrNameLst>
                                          <p:attrName>style.color</p:attrName>
                                        </p:attrNameLst>
                                      </p:cBhvr>
                                      <p:by>
                                        <p:hsl h="7200000" s="0" l="0"/>
                                      </p:by>
                                    </p:animClr>
                                    <p:animClr clrSpc="hsl" dir="cw">
                                      <p:cBhvr>
                                        <p:cTn id="213" dur="500" fill="hold"/>
                                        <p:tgtEl>
                                          <p:spTgt spid="12">
                                            <p:graphicEl>
                                              <a:dgm id="{81044CCA-15FB-43CD-A204-F39123FC4DC6}"/>
                                            </p:graphicEl>
                                          </p:spTgt>
                                        </p:tgtEl>
                                        <p:attrNameLst>
                                          <p:attrName>fillcolor</p:attrName>
                                        </p:attrNameLst>
                                      </p:cBhvr>
                                      <p:by>
                                        <p:hsl h="7200000" s="0" l="0"/>
                                      </p:by>
                                    </p:animClr>
                                    <p:animClr clrSpc="hsl" dir="cw">
                                      <p:cBhvr>
                                        <p:cTn id="214" dur="500" fill="hold"/>
                                        <p:tgtEl>
                                          <p:spTgt spid="12">
                                            <p:graphicEl>
                                              <a:dgm id="{81044CCA-15FB-43CD-A204-F39123FC4DC6}"/>
                                            </p:graphicEl>
                                          </p:spTgt>
                                        </p:tgtEl>
                                        <p:attrNameLst>
                                          <p:attrName>stroke.color</p:attrName>
                                        </p:attrNameLst>
                                      </p:cBhvr>
                                      <p:by>
                                        <p:hsl h="7200000" s="0" l="0"/>
                                      </p:by>
                                    </p:animClr>
                                    <p:set>
                                      <p:cBhvr>
                                        <p:cTn id="215" dur="500" fill="hold"/>
                                        <p:tgtEl>
                                          <p:spTgt spid="12">
                                            <p:graphicEl>
                                              <a:dgm id="{81044CCA-15FB-43CD-A204-F39123FC4DC6}"/>
                                            </p:graphicEl>
                                          </p:spTgt>
                                        </p:tgtEl>
                                        <p:attrNameLst>
                                          <p:attrName>fill.type</p:attrName>
                                        </p:attrNameLst>
                                      </p:cBhvr>
                                      <p:to>
                                        <p:strVal val="solid"/>
                                      </p:to>
                                    </p:set>
                                  </p:childTnLst>
                                </p:cTn>
                              </p:par>
                              <p:par>
                                <p:cTn id="216" presetID="21" presetClass="emph" presetSubtype="0" fill="hold" grpId="1" nodeType="withEffect">
                                  <p:stCondLst>
                                    <p:cond delay="0"/>
                                  </p:stCondLst>
                                  <p:childTnLst>
                                    <p:animClr clrSpc="hsl" dir="cw">
                                      <p:cBhvr override="childStyle">
                                        <p:cTn id="217" dur="500" fill="hold"/>
                                        <p:tgtEl>
                                          <p:spTgt spid="12">
                                            <p:graphicEl>
                                              <a:dgm id="{4B8138C1-B403-4FF4-B038-CCE3A4B9DF3C}"/>
                                            </p:graphicEl>
                                          </p:spTgt>
                                        </p:tgtEl>
                                        <p:attrNameLst>
                                          <p:attrName>style.color</p:attrName>
                                        </p:attrNameLst>
                                      </p:cBhvr>
                                      <p:by>
                                        <p:hsl h="7200000" s="0" l="0"/>
                                      </p:by>
                                    </p:animClr>
                                    <p:animClr clrSpc="hsl" dir="cw">
                                      <p:cBhvr>
                                        <p:cTn id="218" dur="500" fill="hold"/>
                                        <p:tgtEl>
                                          <p:spTgt spid="12">
                                            <p:graphicEl>
                                              <a:dgm id="{4B8138C1-B403-4FF4-B038-CCE3A4B9DF3C}"/>
                                            </p:graphicEl>
                                          </p:spTgt>
                                        </p:tgtEl>
                                        <p:attrNameLst>
                                          <p:attrName>fillcolor</p:attrName>
                                        </p:attrNameLst>
                                      </p:cBhvr>
                                      <p:by>
                                        <p:hsl h="7200000" s="0" l="0"/>
                                      </p:by>
                                    </p:animClr>
                                    <p:animClr clrSpc="hsl" dir="cw">
                                      <p:cBhvr>
                                        <p:cTn id="219" dur="500" fill="hold"/>
                                        <p:tgtEl>
                                          <p:spTgt spid="12">
                                            <p:graphicEl>
                                              <a:dgm id="{4B8138C1-B403-4FF4-B038-CCE3A4B9DF3C}"/>
                                            </p:graphicEl>
                                          </p:spTgt>
                                        </p:tgtEl>
                                        <p:attrNameLst>
                                          <p:attrName>stroke.color</p:attrName>
                                        </p:attrNameLst>
                                      </p:cBhvr>
                                      <p:by>
                                        <p:hsl h="7200000" s="0" l="0"/>
                                      </p:by>
                                    </p:animClr>
                                    <p:set>
                                      <p:cBhvr>
                                        <p:cTn id="220" dur="500" fill="hold"/>
                                        <p:tgtEl>
                                          <p:spTgt spid="12">
                                            <p:graphicEl>
                                              <a:dgm id="{4B8138C1-B403-4FF4-B038-CCE3A4B9DF3C}"/>
                                            </p:graphicEl>
                                          </p:spTgt>
                                        </p:tgtEl>
                                        <p:attrNameLst>
                                          <p:attrName>fill.type</p:attrName>
                                        </p:attrNameLst>
                                      </p:cBhvr>
                                      <p:to>
                                        <p:strVal val="solid"/>
                                      </p:to>
                                    </p:set>
                                  </p:childTnLst>
                                </p:cTn>
                              </p:par>
                              <p:par>
                                <p:cTn id="221" presetID="21" presetClass="emph" presetSubtype="0" fill="hold" grpId="1" nodeType="withEffect">
                                  <p:stCondLst>
                                    <p:cond delay="0"/>
                                  </p:stCondLst>
                                  <p:childTnLst>
                                    <p:animClr clrSpc="hsl" dir="cw">
                                      <p:cBhvr override="childStyle">
                                        <p:cTn id="222" dur="500" fill="hold"/>
                                        <p:tgtEl>
                                          <p:spTgt spid="12">
                                            <p:graphicEl>
                                              <a:dgm id="{F4D808A8-9FE8-42AD-8E27-E09AEBA16A35}"/>
                                            </p:graphicEl>
                                          </p:spTgt>
                                        </p:tgtEl>
                                        <p:attrNameLst>
                                          <p:attrName>style.color</p:attrName>
                                        </p:attrNameLst>
                                      </p:cBhvr>
                                      <p:by>
                                        <p:hsl h="7200000" s="0" l="0"/>
                                      </p:by>
                                    </p:animClr>
                                    <p:animClr clrSpc="hsl" dir="cw">
                                      <p:cBhvr>
                                        <p:cTn id="223" dur="500" fill="hold"/>
                                        <p:tgtEl>
                                          <p:spTgt spid="12">
                                            <p:graphicEl>
                                              <a:dgm id="{F4D808A8-9FE8-42AD-8E27-E09AEBA16A35}"/>
                                            </p:graphicEl>
                                          </p:spTgt>
                                        </p:tgtEl>
                                        <p:attrNameLst>
                                          <p:attrName>fillcolor</p:attrName>
                                        </p:attrNameLst>
                                      </p:cBhvr>
                                      <p:by>
                                        <p:hsl h="7200000" s="0" l="0"/>
                                      </p:by>
                                    </p:animClr>
                                    <p:animClr clrSpc="hsl" dir="cw">
                                      <p:cBhvr>
                                        <p:cTn id="224" dur="500" fill="hold"/>
                                        <p:tgtEl>
                                          <p:spTgt spid="12">
                                            <p:graphicEl>
                                              <a:dgm id="{F4D808A8-9FE8-42AD-8E27-E09AEBA16A35}"/>
                                            </p:graphicEl>
                                          </p:spTgt>
                                        </p:tgtEl>
                                        <p:attrNameLst>
                                          <p:attrName>stroke.color</p:attrName>
                                        </p:attrNameLst>
                                      </p:cBhvr>
                                      <p:by>
                                        <p:hsl h="7200000" s="0" l="0"/>
                                      </p:by>
                                    </p:animClr>
                                    <p:set>
                                      <p:cBhvr>
                                        <p:cTn id="225" dur="500" fill="hold"/>
                                        <p:tgtEl>
                                          <p:spTgt spid="12">
                                            <p:graphicEl>
                                              <a:dgm id="{F4D808A8-9FE8-42AD-8E27-E09AEBA16A35}"/>
                                            </p:graphicEl>
                                          </p:spTgt>
                                        </p:tgtEl>
                                        <p:attrNameLst>
                                          <p:attrName>fill.type</p:attrName>
                                        </p:attrNameLst>
                                      </p:cBhvr>
                                      <p:to>
                                        <p:strVal val="solid"/>
                                      </p:to>
                                    </p:set>
                                  </p:childTnLst>
                                </p:cTn>
                              </p:par>
                              <p:par>
                                <p:cTn id="226" presetID="21" presetClass="emph" presetSubtype="0" fill="hold" grpId="1" nodeType="withEffect">
                                  <p:stCondLst>
                                    <p:cond delay="0"/>
                                  </p:stCondLst>
                                  <p:childTnLst>
                                    <p:animClr clrSpc="hsl" dir="cw">
                                      <p:cBhvr override="childStyle">
                                        <p:cTn id="227" dur="500" fill="hold"/>
                                        <p:tgtEl>
                                          <p:spTgt spid="12">
                                            <p:graphicEl>
                                              <a:dgm id="{19FDB126-DE19-4A95-8D6C-14040E575249}"/>
                                            </p:graphicEl>
                                          </p:spTgt>
                                        </p:tgtEl>
                                        <p:attrNameLst>
                                          <p:attrName>style.color</p:attrName>
                                        </p:attrNameLst>
                                      </p:cBhvr>
                                      <p:by>
                                        <p:hsl h="7200000" s="0" l="0"/>
                                      </p:by>
                                    </p:animClr>
                                    <p:animClr clrSpc="hsl" dir="cw">
                                      <p:cBhvr>
                                        <p:cTn id="228" dur="500" fill="hold"/>
                                        <p:tgtEl>
                                          <p:spTgt spid="12">
                                            <p:graphicEl>
                                              <a:dgm id="{19FDB126-DE19-4A95-8D6C-14040E575249}"/>
                                            </p:graphicEl>
                                          </p:spTgt>
                                        </p:tgtEl>
                                        <p:attrNameLst>
                                          <p:attrName>fillcolor</p:attrName>
                                        </p:attrNameLst>
                                      </p:cBhvr>
                                      <p:by>
                                        <p:hsl h="7200000" s="0" l="0"/>
                                      </p:by>
                                    </p:animClr>
                                    <p:animClr clrSpc="hsl" dir="cw">
                                      <p:cBhvr>
                                        <p:cTn id="229" dur="500" fill="hold"/>
                                        <p:tgtEl>
                                          <p:spTgt spid="12">
                                            <p:graphicEl>
                                              <a:dgm id="{19FDB126-DE19-4A95-8D6C-14040E575249}"/>
                                            </p:graphicEl>
                                          </p:spTgt>
                                        </p:tgtEl>
                                        <p:attrNameLst>
                                          <p:attrName>stroke.color</p:attrName>
                                        </p:attrNameLst>
                                      </p:cBhvr>
                                      <p:by>
                                        <p:hsl h="7200000" s="0" l="0"/>
                                      </p:by>
                                    </p:animClr>
                                    <p:set>
                                      <p:cBhvr>
                                        <p:cTn id="230" dur="500" fill="hold"/>
                                        <p:tgtEl>
                                          <p:spTgt spid="12">
                                            <p:graphicEl>
                                              <a:dgm id="{19FDB126-DE19-4A95-8D6C-14040E575249}"/>
                                            </p:graphicEl>
                                          </p:spTgt>
                                        </p:tgtEl>
                                        <p:attrNameLst>
                                          <p:attrName>fill.type</p:attrName>
                                        </p:attrNameLst>
                                      </p:cBhvr>
                                      <p:to>
                                        <p:strVal val="solid"/>
                                      </p:to>
                                    </p:set>
                                  </p:childTnLst>
                                </p:cTn>
                              </p:par>
                              <p:par>
                                <p:cTn id="231" presetID="21" presetClass="emph" presetSubtype="0" fill="hold" grpId="1" nodeType="withEffect">
                                  <p:stCondLst>
                                    <p:cond delay="0"/>
                                  </p:stCondLst>
                                  <p:childTnLst>
                                    <p:animClr clrSpc="hsl" dir="cw">
                                      <p:cBhvr override="childStyle">
                                        <p:cTn id="232" dur="500" fill="hold"/>
                                        <p:tgtEl>
                                          <p:spTgt spid="12">
                                            <p:graphicEl>
                                              <a:dgm id="{ACC5BF50-07F7-4188-9C40-76D09EBD28D5}"/>
                                            </p:graphicEl>
                                          </p:spTgt>
                                        </p:tgtEl>
                                        <p:attrNameLst>
                                          <p:attrName>style.color</p:attrName>
                                        </p:attrNameLst>
                                      </p:cBhvr>
                                      <p:by>
                                        <p:hsl h="7200000" s="0" l="0"/>
                                      </p:by>
                                    </p:animClr>
                                    <p:animClr clrSpc="hsl" dir="cw">
                                      <p:cBhvr>
                                        <p:cTn id="233" dur="500" fill="hold"/>
                                        <p:tgtEl>
                                          <p:spTgt spid="12">
                                            <p:graphicEl>
                                              <a:dgm id="{ACC5BF50-07F7-4188-9C40-76D09EBD28D5}"/>
                                            </p:graphicEl>
                                          </p:spTgt>
                                        </p:tgtEl>
                                        <p:attrNameLst>
                                          <p:attrName>fillcolor</p:attrName>
                                        </p:attrNameLst>
                                      </p:cBhvr>
                                      <p:by>
                                        <p:hsl h="7200000" s="0" l="0"/>
                                      </p:by>
                                    </p:animClr>
                                    <p:animClr clrSpc="hsl" dir="cw">
                                      <p:cBhvr>
                                        <p:cTn id="234" dur="500" fill="hold"/>
                                        <p:tgtEl>
                                          <p:spTgt spid="12">
                                            <p:graphicEl>
                                              <a:dgm id="{ACC5BF50-07F7-4188-9C40-76D09EBD28D5}"/>
                                            </p:graphicEl>
                                          </p:spTgt>
                                        </p:tgtEl>
                                        <p:attrNameLst>
                                          <p:attrName>stroke.color</p:attrName>
                                        </p:attrNameLst>
                                      </p:cBhvr>
                                      <p:by>
                                        <p:hsl h="7200000" s="0" l="0"/>
                                      </p:by>
                                    </p:animClr>
                                    <p:set>
                                      <p:cBhvr>
                                        <p:cTn id="235" dur="500" fill="hold"/>
                                        <p:tgtEl>
                                          <p:spTgt spid="12">
                                            <p:graphicEl>
                                              <a:dgm id="{ACC5BF50-07F7-4188-9C40-76D09EBD28D5}"/>
                                            </p:graphicEl>
                                          </p:spTgt>
                                        </p:tgtEl>
                                        <p:attrNameLst>
                                          <p:attrName>fill.type</p:attrName>
                                        </p:attrNameLst>
                                      </p:cBhvr>
                                      <p:to>
                                        <p:strVal val="solid"/>
                                      </p:to>
                                    </p:set>
                                  </p:childTnLst>
                                </p:cTn>
                              </p:par>
                              <p:par>
                                <p:cTn id="236" presetID="21" presetClass="emph" presetSubtype="0" fill="hold" grpId="1" nodeType="withEffect">
                                  <p:stCondLst>
                                    <p:cond delay="0"/>
                                  </p:stCondLst>
                                  <p:childTnLst>
                                    <p:animClr clrSpc="hsl" dir="cw">
                                      <p:cBhvr override="childStyle">
                                        <p:cTn id="237" dur="500" fill="hold"/>
                                        <p:tgtEl>
                                          <p:spTgt spid="12">
                                            <p:graphicEl>
                                              <a:dgm id="{3BCE31DD-0EF7-4A00-9FE6-B969C686E36F}"/>
                                            </p:graphicEl>
                                          </p:spTgt>
                                        </p:tgtEl>
                                        <p:attrNameLst>
                                          <p:attrName>style.color</p:attrName>
                                        </p:attrNameLst>
                                      </p:cBhvr>
                                      <p:by>
                                        <p:hsl h="7200000" s="0" l="0"/>
                                      </p:by>
                                    </p:animClr>
                                    <p:animClr clrSpc="hsl" dir="cw">
                                      <p:cBhvr>
                                        <p:cTn id="238" dur="500" fill="hold"/>
                                        <p:tgtEl>
                                          <p:spTgt spid="12">
                                            <p:graphicEl>
                                              <a:dgm id="{3BCE31DD-0EF7-4A00-9FE6-B969C686E36F}"/>
                                            </p:graphicEl>
                                          </p:spTgt>
                                        </p:tgtEl>
                                        <p:attrNameLst>
                                          <p:attrName>fillcolor</p:attrName>
                                        </p:attrNameLst>
                                      </p:cBhvr>
                                      <p:by>
                                        <p:hsl h="7200000" s="0" l="0"/>
                                      </p:by>
                                    </p:animClr>
                                    <p:animClr clrSpc="hsl" dir="cw">
                                      <p:cBhvr>
                                        <p:cTn id="239" dur="500" fill="hold"/>
                                        <p:tgtEl>
                                          <p:spTgt spid="12">
                                            <p:graphicEl>
                                              <a:dgm id="{3BCE31DD-0EF7-4A00-9FE6-B969C686E36F}"/>
                                            </p:graphicEl>
                                          </p:spTgt>
                                        </p:tgtEl>
                                        <p:attrNameLst>
                                          <p:attrName>stroke.color</p:attrName>
                                        </p:attrNameLst>
                                      </p:cBhvr>
                                      <p:by>
                                        <p:hsl h="7200000" s="0" l="0"/>
                                      </p:by>
                                    </p:animClr>
                                    <p:set>
                                      <p:cBhvr>
                                        <p:cTn id="240" dur="500" fill="hold"/>
                                        <p:tgtEl>
                                          <p:spTgt spid="12">
                                            <p:graphicEl>
                                              <a:dgm id="{3BCE31DD-0EF7-4A00-9FE6-B969C686E36F}"/>
                                            </p:graphicEl>
                                          </p:spTgt>
                                        </p:tgtEl>
                                        <p:attrNameLst>
                                          <p:attrName>fill.type</p:attrName>
                                        </p:attrNameLst>
                                      </p:cBhvr>
                                      <p:to>
                                        <p:strVal val="solid"/>
                                      </p:to>
                                    </p:set>
                                  </p:childTnLst>
                                </p:cTn>
                              </p:par>
                              <p:par>
                                <p:cTn id="241" presetID="21" presetClass="emph" presetSubtype="0" fill="hold" grpId="1" nodeType="withEffect">
                                  <p:stCondLst>
                                    <p:cond delay="0"/>
                                  </p:stCondLst>
                                  <p:childTnLst>
                                    <p:animClr clrSpc="hsl" dir="cw">
                                      <p:cBhvr override="childStyle">
                                        <p:cTn id="242" dur="500" fill="hold"/>
                                        <p:tgtEl>
                                          <p:spTgt spid="12">
                                            <p:graphicEl>
                                              <a:dgm id="{EF7DA409-7876-4A79-8261-D80B35A6E045}"/>
                                            </p:graphicEl>
                                          </p:spTgt>
                                        </p:tgtEl>
                                        <p:attrNameLst>
                                          <p:attrName>style.color</p:attrName>
                                        </p:attrNameLst>
                                      </p:cBhvr>
                                      <p:by>
                                        <p:hsl h="7200000" s="0" l="0"/>
                                      </p:by>
                                    </p:animClr>
                                    <p:animClr clrSpc="hsl" dir="cw">
                                      <p:cBhvr>
                                        <p:cTn id="243" dur="500" fill="hold"/>
                                        <p:tgtEl>
                                          <p:spTgt spid="12">
                                            <p:graphicEl>
                                              <a:dgm id="{EF7DA409-7876-4A79-8261-D80B35A6E045}"/>
                                            </p:graphicEl>
                                          </p:spTgt>
                                        </p:tgtEl>
                                        <p:attrNameLst>
                                          <p:attrName>fillcolor</p:attrName>
                                        </p:attrNameLst>
                                      </p:cBhvr>
                                      <p:by>
                                        <p:hsl h="7200000" s="0" l="0"/>
                                      </p:by>
                                    </p:animClr>
                                    <p:animClr clrSpc="hsl" dir="cw">
                                      <p:cBhvr>
                                        <p:cTn id="244" dur="500" fill="hold"/>
                                        <p:tgtEl>
                                          <p:spTgt spid="12">
                                            <p:graphicEl>
                                              <a:dgm id="{EF7DA409-7876-4A79-8261-D80B35A6E045}"/>
                                            </p:graphicEl>
                                          </p:spTgt>
                                        </p:tgtEl>
                                        <p:attrNameLst>
                                          <p:attrName>stroke.color</p:attrName>
                                        </p:attrNameLst>
                                      </p:cBhvr>
                                      <p:by>
                                        <p:hsl h="7200000" s="0" l="0"/>
                                      </p:by>
                                    </p:animClr>
                                    <p:set>
                                      <p:cBhvr>
                                        <p:cTn id="245" dur="500" fill="hold"/>
                                        <p:tgtEl>
                                          <p:spTgt spid="12">
                                            <p:graphicEl>
                                              <a:dgm id="{EF7DA409-7876-4A79-8261-D80B35A6E045}"/>
                                            </p:graphicEl>
                                          </p:spTgt>
                                        </p:tgtEl>
                                        <p:attrNameLst>
                                          <p:attrName>fill.type</p:attrName>
                                        </p:attrNameLst>
                                      </p:cBhvr>
                                      <p:to>
                                        <p:strVal val="solid"/>
                                      </p:to>
                                    </p:set>
                                  </p:childTnLst>
                                </p:cTn>
                              </p:par>
                            </p:childTnLst>
                          </p:cTn>
                        </p:par>
                      </p:childTnLst>
                    </p:cTn>
                  </p:par>
                  <p:par>
                    <p:cTn id="246" fill="hold">
                      <p:stCondLst>
                        <p:cond delay="indefinite"/>
                      </p:stCondLst>
                      <p:childTnLst>
                        <p:par>
                          <p:cTn id="247" fill="hold">
                            <p:stCondLst>
                              <p:cond delay="0"/>
                            </p:stCondLst>
                            <p:childTnLst>
                              <p:par>
                                <p:cTn id="248" presetID="42" presetClass="entr" presetSubtype="0" fill="hold" grpId="0" nodeType="clickEffect">
                                  <p:stCondLst>
                                    <p:cond delay="0"/>
                                  </p:stCondLst>
                                  <p:childTnLst>
                                    <p:set>
                                      <p:cBhvr>
                                        <p:cTn id="249" dur="1" fill="hold">
                                          <p:stCondLst>
                                            <p:cond delay="0"/>
                                          </p:stCondLst>
                                        </p:cTn>
                                        <p:tgtEl>
                                          <p:spTgt spid="6"/>
                                        </p:tgtEl>
                                        <p:attrNameLst>
                                          <p:attrName>style.visibility</p:attrName>
                                        </p:attrNameLst>
                                      </p:cBhvr>
                                      <p:to>
                                        <p:strVal val="visible"/>
                                      </p:to>
                                    </p:set>
                                    <p:animEffect transition="in" filter="fade">
                                      <p:cBhvr>
                                        <p:cTn id="250" dur="1000"/>
                                        <p:tgtEl>
                                          <p:spTgt spid="6"/>
                                        </p:tgtEl>
                                      </p:cBhvr>
                                    </p:animEffect>
                                    <p:anim calcmode="lin" valueType="num">
                                      <p:cBhvr>
                                        <p:cTn id="251" dur="1000" fill="hold"/>
                                        <p:tgtEl>
                                          <p:spTgt spid="6"/>
                                        </p:tgtEl>
                                        <p:attrNameLst>
                                          <p:attrName>ppt_x</p:attrName>
                                        </p:attrNameLst>
                                      </p:cBhvr>
                                      <p:tavLst>
                                        <p:tav tm="0">
                                          <p:val>
                                            <p:strVal val="#ppt_x"/>
                                          </p:val>
                                        </p:tav>
                                        <p:tav tm="100000">
                                          <p:val>
                                            <p:strVal val="#ppt_x"/>
                                          </p:val>
                                        </p:tav>
                                      </p:tavLst>
                                    </p:anim>
                                    <p:anim calcmode="lin" valueType="num">
                                      <p:cBhvr>
                                        <p:cTn id="25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3" fill="hold">
                      <p:stCondLst>
                        <p:cond delay="indefinite"/>
                      </p:stCondLst>
                      <p:childTnLst>
                        <p:par>
                          <p:cTn id="254" fill="hold">
                            <p:stCondLst>
                              <p:cond delay="0"/>
                            </p:stCondLst>
                            <p:childTnLst>
                              <p:par>
                                <p:cTn id="255" presetID="42" presetClass="entr" presetSubtype="0" fill="hold" grpId="0" nodeType="clickEffect">
                                  <p:stCondLst>
                                    <p:cond delay="0"/>
                                  </p:stCondLst>
                                  <p:childTnLst>
                                    <p:set>
                                      <p:cBhvr>
                                        <p:cTn id="256" dur="1" fill="hold">
                                          <p:stCondLst>
                                            <p:cond delay="0"/>
                                          </p:stCondLst>
                                        </p:cTn>
                                        <p:tgtEl>
                                          <p:spTgt spid="7"/>
                                        </p:tgtEl>
                                        <p:attrNameLst>
                                          <p:attrName>style.visibility</p:attrName>
                                        </p:attrNameLst>
                                      </p:cBhvr>
                                      <p:to>
                                        <p:strVal val="visible"/>
                                      </p:to>
                                    </p:set>
                                    <p:animEffect transition="in" filter="fade">
                                      <p:cBhvr>
                                        <p:cTn id="257" dur="1000"/>
                                        <p:tgtEl>
                                          <p:spTgt spid="7"/>
                                        </p:tgtEl>
                                      </p:cBhvr>
                                    </p:animEffect>
                                    <p:anim calcmode="lin" valueType="num">
                                      <p:cBhvr>
                                        <p:cTn id="258" dur="1000" fill="hold"/>
                                        <p:tgtEl>
                                          <p:spTgt spid="7"/>
                                        </p:tgtEl>
                                        <p:attrNameLst>
                                          <p:attrName>ppt_x</p:attrName>
                                        </p:attrNameLst>
                                      </p:cBhvr>
                                      <p:tavLst>
                                        <p:tav tm="0">
                                          <p:val>
                                            <p:strVal val="#ppt_x"/>
                                          </p:val>
                                        </p:tav>
                                        <p:tav tm="100000">
                                          <p:val>
                                            <p:strVal val="#ppt_x"/>
                                          </p:val>
                                        </p:tav>
                                      </p:tavLst>
                                    </p:anim>
                                    <p:anim calcmode="lin" valueType="num">
                                      <p:cBhvr>
                                        <p:cTn id="25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0" fill="hold">
                      <p:stCondLst>
                        <p:cond delay="indefinite"/>
                      </p:stCondLst>
                      <p:childTnLst>
                        <p:par>
                          <p:cTn id="261" fill="hold">
                            <p:stCondLst>
                              <p:cond delay="0"/>
                            </p:stCondLst>
                            <p:childTnLst>
                              <p:par>
                                <p:cTn id="262" presetID="42" presetClass="entr" presetSubtype="0" fill="hold" grpId="0" nodeType="clickEffect">
                                  <p:stCondLst>
                                    <p:cond delay="0"/>
                                  </p:stCondLst>
                                  <p:childTnLst>
                                    <p:set>
                                      <p:cBhvr>
                                        <p:cTn id="263" dur="1" fill="hold">
                                          <p:stCondLst>
                                            <p:cond delay="0"/>
                                          </p:stCondLst>
                                        </p:cTn>
                                        <p:tgtEl>
                                          <p:spTgt spid="8"/>
                                        </p:tgtEl>
                                        <p:attrNameLst>
                                          <p:attrName>style.visibility</p:attrName>
                                        </p:attrNameLst>
                                      </p:cBhvr>
                                      <p:to>
                                        <p:strVal val="visible"/>
                                      </p:to>
                                    </p:set>
                                    <p:animEffect transition="in" filter="fade">
                                      <p:cBhvr>
                                        <p:cTn id="264" dur="1000"/>
                                        <p:tgtEl>
                                          <p:spTgt spid="8"/>
                                        </p:tgtEl>
                                      </p:cBhvr>
                                    </p:animEffect>
                                    <p:anim calcmode="lin" valueType="num">
                                      <p:cBhvr>
                                        <p:cTn id="265" dur="1000" fill="hold"/>
                                        <p:tgtEl>
                                          <p:spTgt spid="8"/>
                                        </p:tgtEl>
                                        <p:attrNameLst>
                                          <p:attrName>ppt_x</p:attrName>
                                        </p:attrNameLst>
                                      </p:cBhvr>
                                      <p:tavLst>
                                        <p:tav tm="0">
                                          <p:val>
                                            <p:strVal val="#ppt_x"/>
                                          </p:val>
                                        </p:tav>
                                        <p:tav tm="100000">
                                          <p:val>
                                            <p:strVal val="#ppt_x"/>
                                          </p:val>
                                        </p:tav>
                                      </p:tavLst>
                                    </p:anim>
                                    <p:anim calcmode="lin" valueType="num">
                                      <p:cBhvr>
                                        <p:cTn id="26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Graphic spid="5" grpId="1">
        <p:bldSub>
          <a:bldDgm/>
        </p:bldSub>
      </p:bldGraphic>
      <p:bldGraphic spid="10" grpId="0">
        <p:bldSub>
          <a:bldDgm bld="lvlOne"/>
        </p:bldSub>
      </p:bldGraphic>
      <p:bldGraphic spid="10" grpId="1">
        <p:bldSub>
          <a:bldDgm/>
        </p:bldSub>
      </p:bldGraphic>
      <p:bldGraphic spid="12" grpId="0">
        <p:bldSub>
          <a:bldDgm bld="lvlOne"/>
        </p:bldSub>
      </p:bldGraphic>
      <p:bldGraphic spid="12" grpId="1">
        <p:bldSub>
          <a:bldDgm/>
        </p:bldSub>
      </p:bldGraphic>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10836"/>
            <a:ext cx="10058400" cy="7204364"/>
          </a:xfrm>
          <a:prstGeom prst="rect">
            <a:avLst/>
          </a:prstGeom>
        </p:spPr>
      </p:pic>
      <p:sp>
        <p:nvSpPr>
          <p:cNvPr id="10" name="Flowchart: Alternate Process 9"/>
          <p:cNvSpPr/>
          <p:nvPr/>
        </p:nvSpPr>
        <p:spPr>
          <a:xfrm>
            <a:off x="754380" y="2907031"/>
            <a:ext cx="3488786" cy="196977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rtlCol="0" anchor="ctr"/>
          <a:lstStyle/>
          <a:p>
            <a:pPr algn="ctr"/>
            <a:endParaRPr lang="en-US" b="1">
              <a:latin typeface="Shonar Bangla" pitchFamily="34" charset="0"/>
              <a:cs typeface="Shonar Bangla" pitchFamily="34" charset="0"/>
            </a:endParaRPr>
          </a:p>
        </p:txBody>
      </p:sp>
      <p:sp>
        <p:nvSpPr>
          <p:cNvPr id="11" name="Rectangle 10"/>
          <p:cNvSpPr/>
          <p:nvPr/>
        </p:nvSpPr>
        <p:spPr>
          <a:xfrm>
            <a:off x="754381" y="2263706"/>
            <a:ext cx="3488785" cy="838909"/>
          </a:xfrm>
          <a:prstGeom prst="rect">
            <a:avLst/>
          </a:prstGeom>
        </p:spPr>
        <p:txBody>
          <a:bodyPr wrap="square" lIns="99276" tIns="49638" rIns="99276" bIns="49638">
            <a:spAutoFit/>
          </a:bodyPr>
          <a:lstStyle/>
          <a:p>
            <a:pPr algn="ctr"/>
            <a:r>
              <a:rPr lang="bn-BD" sz="4800" b="1" dirty="0">
                <a:solidFill>
                  <a:srgbClr val="FF0000"/>
                </a:solidFill>
                <a:effectLst>
                  <a:outerShdw blurRad="38100" dist="38100" dir="2700000" algn="tl">
                    <a:srgbClr val="000000">
                      <a:alpha val="43137"/>
                    </a:srgbClr>
                  </a:outerShdw>
                </a:effectLst>
                <a:latin typeface="Shonar Bangla" pitchFamily="34" charset="0"/>
                <a:cs typeface="Shonar Bangla" pitchFamily="34" charset="0"/>
              </a:rPr>
              <a:t>পাঠ</a:t>
            </a:r>
            <a:r>
              <a:rPr lang="en-US" sz="4800" b="1" dirty="0">
                <a:solidFill>
                  <a:srgbClr val="FF0000"/>
                </a:solidFill>
                <a:effectLst>
                  <a:outerShdw blurRad="38100" dist="38100" dir="2700000" algn="tl">
                    <a:srgbClr val="000000">
                      <a:alpha val="43137"/>
                    </a:srgbClr>
                  </a:outerShdw>
                </a:effectLst>
                <a:latin typeface="Shonar Bangla" pitchFamily="34" charset="0"/>
                <a:cs typeface="Shonar Bangla" pitchFamily="34" charset="0"/>
              </a:rPr>
              <a:t> </a:t>
            </a:r>
            <a:r>
              <a:rPr lang="bn-BD" sz="4800" b="1" dirty="0">
                <a:solidFill>
                  <a:srgbClr val="FF0000"/>
                </a:solidFill>
                <a:effectLst>
                  <a:outerShdw blurRad="38100" dist="38100" dir="2700000" algn="tl">
                    <a:srgbClr val="000000">
                      <a:alpha val="43137"/>
                    </a:srgbClr>
                  </a:outerShdw>
                </a:effectLst>
                <a:latin typeface="Shonar Bangla" pitchFamily="34" charset="0"/>
                <a:cs typeface="Shonar Bangla" pitchFamily="34" charset="0"/>
              </a:rPr>
              <a:t>পরিচিতি</a:t>
            </a:r>
            <a:endParaRPr lang="en-US" sz="4800" b="1" dirty="0">
              <a:effectLst>
                <a:outerShdw blurRad="38100" dist="38100" dir="2700000" algn="tl">
                  <a:srgbClr val="000000">
                    <a:alpha val="43137"/>
                  </a:srgbClr>
                </a:outerShdw>
              </a:effectLst>
              <a:latin typeface="Shonar Bangla" pitchFamily="34" charset="0"/>
              <a:cs typeface="Shonar Bangla" pitchFamily="34" charset="0"/>
            </a:endParaRPr>
          </a:p>
        </p:txBody>
      </p:sp>
      <p:sp>
        <p:nvSpPr>
          <p:cNvPr id="12" name="Rectangle 11"/>
          <p:cNvSpPr/>
          <p:nvPr/>
        </p:nvSpPr>
        <p:spPr>
          <a:xfrm>
            <a:off x="6222248" y="2688626"/>
            <a:ext cx="3488786" cy="1639128"/>
          </a:xfrm>
          <a:prstGeom prst="rect">
            <a:avLst/>
          </a:prstGeom>
          <a:noFill/>
          <a:ln>
            <a:noFill/>
          </a:ln>
        </p:spPr>
        <p:txBody>
          <a:bodyPr wrap="square" lIns="99276" tIns="49638" rIns="99276" bIns="49638">
            <a:spAutoFit/>
          </a:bodyPr>
          <a:lstStyle/>
          <a:p>
            <a:pPr algn="ctr"/>
            <a:r>
              <a:rPr lang="bn-IN" sz="2800" b="1" i="1" dirty="0" smtClean="0">
                <a:solidFill>
                  <a:srgbClr val="FF0000"/>
                </a:solidFill>
                <a:effectLst>
                  <a:outerShdw blurRad="38100" dist="38100" dir="2700000" algn="tl">
                    <a:srgbClr val="000000">
                      <a:alpha val="43137"/>
                    </a:srgbClr>
                  </a:outerShdw>
                </a:effectLst>
                <a:latin typeface="Shonar Bangla" pitchFamily="34" charset="0"/>
                <a:cs typeface="Shonar Bangla" pitchFamily="34" charset="0"/>
              </a:rPr>
              <a:t>মোঃ মোশারেফ হোসেন</a:t>
            </a:r>
          </a:p>
          <a:p>
            <a:pPr algn="ctr"/>
            <a:r>
              <a:rPr lang="bn-IN" sz="2400" b="1" i="1" dirty="0" smtClean="0">
                <a:effectLst>
                  <a:outerShdw blurRad="38100" dist="38100" dir="2700000" algn="tl">
                    <a:srgbClr val="000000">
                      <a:alpha val="43137"/>
                    </a:srgbClr>
                  </a:outerShdw>
                </a:effectLst>
                <a:latin typeface="Shonar Bangla" pitchFamily="34" charset="0"/>
                <a:cs typeface="Shonar Bangla" pitchFamily="34" charset="0"/>
              </a:rPr>
              <a:t>সহকারী শিক্ষক</a:t>
            </a:r>
          </a:p>
          <a:p>
            <a:pPr algn="ctr"/>
            <a:r>
              <a:rPr lang="bn-IN" sz="2400" b="1" i="1" dirty="0" smtClean="0">
                <a:effectLst>
                  <a:outerShdw blurRad="38100" dist="38100" dir="2700000" algn="tl">
                    <a:srgbClr val="000000">
                      <a:alpha val="43137"/>
                    </a:srgbClr>
                  </a:outerShdw>
                </a:effectLst>
                <a:latin typeface="Shonar Bangla" pitchFamily="34" charset="0"/>
                <a:cs typeface="Shonar Bangla" pitchFamily="34" charset="0"/>
              </a:rPr>
              <a:t>রাজগঞ্জ  ফাযিল মাদ্রাসা</a:t>
            </a:r>
          </a:p>
          <a:p>
            <a:pPr algn="ctr"/>
            <a:r>
              <a:rPr lang="bn-IN" sz="2400" b="1" i="1" dirty="0" smtClean="0">
                <a:effectLst>
                  <a:outerShdw blurRad="38100" dist="38100" dir="2700000" algn="tl">
                    <a:srgbClr val="000000">
                      <a:alpha val="43137"/>
                    </a:srgbClr>
                  </a:outerShdw>
                </a:effectLst>
                <a:latin typeface="Shonar Bangla" pitchFamily="34" charset="0"/>
                <a:cs typeface="Shonar Bangla" pitchFamily="34" charset="0"/>
              </a:rPr>
              <a:t>01815-601634</a:t>
            </a:r>
            <a:r>
              <a:rPr lang="bn-BD" sz="2400" b="1" i="1" dirty="0" smtClean="0">
                <a:effectLst>
                  <a:outerShdw blurRad="38100" dist="38100" dir="2700000" algn="tl">
                    <a:srgbClr val="000000">
                      <a:alpha val="43137"/>
                    </a:srgbClr>
                  </a:outerShdw>
                </a:effectLst>
                <a:latin typeface="Shonar Bangla" pitchFamily="34" charset="0"/>
                <a:cs typeface="Shonar Bangla" pitchFamily="34" charset="0"/>
              </a:rPr>
              <a:t> </a:t>
            </a:r>
            <a:endParaRPr lang="bn-BD" sz="2400" b="1" i="1" dirty="0">
              <a:effectLst>
                <a:outerShdw blurRad="38100" dist="38100" dir="2700000" algn="tl">
                  <a:srgbClr val="000000">
                    <a:alpha val="43137"/>
                  </a:srgbClr>
                </a:outerShdw>
              </a:effectLst>
              <a:latin typeface="Shonar Bangla" pitchFamily="34" charset="0"/>
              <a:cs typeface="Shonar Bangla" pitchFamily="34" charset="0"/>
            </a:endParaRPr>
          </a:p>
        </p:txBody>
      </p:sp>
      <p:sp>
        <p:nvSpPr>
          <p:cNvPr id="13" name="Rectangle 12"/>
          <p:cNvSpPr/>
          <p:nvPr/>
        </p:nvSpPr>
        <p:spPr>
          <a:xfrm>
            <a:off x="-137531" y="2955481"/>
            <a:ext cx="5223695" cy="2316237"/>
          </a:xfrm>
          <a:prstGeom prst="rect">
            <a:avLst/>
          </a:prstGeom>
        </p:spPr>
        <p:txBody>
          <a:bodyPr wrap="square" lIns="99276" tIns="49638" rIns="99276" bIns="49638">
            <a:spAutoFit/>
          </a:bodyPr>
          <a:lstStyle/>
          <a:p>
            <a:pPr algn="ctr"/>
            <a:r>
              <a:rPr lang="bn-BD" sz="2400" b="1" dirty="0">
                <a:latin typeface="Shonar Bangla" pitchFamily="34" charset="0"/>
                <a:cs typeface="Shonar Bangla" pitchFamily="34" charset="0"/>
              </a:rPr>
              <a:t>শ্রেণীঃ </a:t>
            </a:r>
            <a:r>
              <a:rPr lang="bn-BD" sz="2400" b="1" dirty="0" smtClean="0">
                <a:latin typeface="Shonar Bangla" pitchFamily="34" charset="0"/>
                <a:cs typeface="Shonar Bangla" pitchFamily="34" charset="0"/>
              </a:rPr>
              <a:t>নবম-দশম</a:t>
            </a:r>
            <a:endParaRPr lang="bn-BD" sz="2400" b="1" dirty="0">
              <a:latin typeface="Shonar Bangla" pitchFamily="34" charset="0"/>
              <a:cs typeface="Shonar Bangla" pitchFamily="34" charset="0"/>
            </a:endParaRPr>
          </a:p>
          <a:p>
            <a:pPr algn="ctr"/>
            <a:r>
              <a:rPr lang="bn-BD" sz="2400" b="1" dirty="0">
                <a:latin typeface="Shonar Bangla" pitchFamily="34" charset="0"/>
                <a:cs typeface="Shonar Bangla" pitchFamily="34" charset="0"/>
              </a:rPr>
              <a:t> বিষয়ঃ </a:t>
            </a:r>
            <a:r>
              <a:rPr lang="bn-BD" sz="2400" b="1" dirty="0" smtClean="0">
                <a:latin typeface="Shonar Bangla" pitchFamily="34" charset="0"/>
                <a:cs typeface="Shonar Bangla" pitchFamily="34" charset="0"/>
              </a:rPr>
              <a:t>কৃষি শিক্ষা</a:t>
            </a:r>
            <a:endParaRPr lang="en-US" sz="2400" b="1" dirty="0">
              <a:latin typeface="Shonar Bangla" pitchFamily="34" charset="0"/>
              <a:cs typeface="Shonar Bangla" pitchFamily="34" charset="0"/>
            </a:endParaRPr>
          </a:p>
          <a:p>
            <a:pPr algn="ctr"/>
            <a:r>
              <a:rPr lang="bn-BD" sz="2400" b="1" dirty="0">
                <a:latin typeface="Shonar Bangla" pitchFamily="34" charset="0"/>
                <a:cs typeface="Shonar Bangla" pitchFamily="34" charset="0"/>
              </a:rPr>
              <a:t>অধ্যায়ঃ </a:t>
            </a:r>
            <a:r>
              <a:rPr lang="bn-BD" sz="2400" b="1" dirty="0" smtClean="0">
                <a:latin typeface="Shonar Bangla" pitchFamily="34" charset="0"/>
                <a:cs typeface="Shonar Bangla" pitchFamily="34" charset="0"/>
              </a:rPr>
              <a:t>৪র্থ </a:t>
            </a:r>
          </a:p>
          <a:p>
            <a:pPr algn="ctr"/>
            <a:r>
              <a:rPr lang="bn-BD" sz="2400" b="1" dirty="0" smtClean="0">
                <a:latin typeface="Shonar Bangla" pitchFamily="34" charset="0"/>
                <a:cs typeface="Shonar Bangla" pitchFamily="34" charset="0"/>
              </a:rPr>
              <a:t> পারিচ্ছেদঃ ১ম (ফসল চাষ পদ্ধতি) </a:t>
            </a:r>
          </a:p>
          <a:p>
            <a:pPr algn="ctr"/>
            <a:r>
              <a:rPr lang="bn-BD" sz="2400" b="1" dirty="0" smtClean="0">
                <a:latin typeface="Shonar Bangla" pitchFamily="34" charset="0"/>
                <a:cs typeface="Shonar Bangla" pitchFamily="34" charset="0"/>
              </a:rPr>
              <a:t>সময়ঃ </a:t>
            </a:r>
            <a:r>
              <a:rPr lang="en-US" sz="2400" b="1" dirty="0" smtClean="0">
                <a:latin typeface="Shonar Bangla" pitchFamily="34" charset="0"/>
                <a:cs typeface="Shonar Bangla" pitchFamily="34" charset="0"/>
              </a:rPr>
              <a:t>৪</a:t>
            </a:r>
            <a:r>
              <a:rPr lang="bn-BD" sz="2400" b="1" dirty="0" smtClean="0">
                <a:latin typeface="Shonar Bangla" pitchFamily="34" charset="0"/>
                <a:cs typeface="Shonar Bangla" pitchFamily="34" charset="0"/>
              </a:rPr>
              <a:t>০ মিনিট </a:t>
            </a:r>
            <a:endParaRPr lang="en-US" sz="2400" b="1" dirty="0">
              <a:latin typeface="Shonar Bangla" pitchFamily="34" charset="0"/>
              <a:cs typeface="Shonar Bangla" pitchFamily="34" charset="0"/>
            </a:endParaRPr>
          </a:p>
          <a:p>
            <a:pPr algn="ctr"/>
            <a:endParaRPr lang="en-US" sz="2400" b="1" dirty="0">
              <a:latin typeface="Shonar Bangla" pitchFamily="34" charset="0"/>
              <a:cs typeface="Shonar Bangla" pitchFamily="34" charset="0"/>
            </a:endParaRPr>
          </a:p>
        </p:txBody>
      </p:sp>
      <p:pic>
        <p:nvPicPr>
          <p:cNvPr id="3" name="Picture 2"/>
          <p:cNvPicPr>
            <a:picLocks noChangeAspect="1"/>
          </p:cNvPicPr>
          <p:nvPr/>
        </p:nvPicPr>
        <p:blipFill rotWithShape="1">
          <a:blip r:embed="rId3">
            <a:extLst>
              <a:ext uri="{BEBA8EAE-BF5A-486C-A8C5-ECC9F3942E4B}">
                <a14:imgProps xmlns="" xmlns:a14="http://schemas.microsoft.com/office/drawing/2010/main">
                  <a14:imgLayer r:embed="rId4">
                    <a14:imgEffect>
                      <a14:backgroundRemoval t="0" b="100000" l="0" r="100000"/>
                    </a14:imgEffect>
                  </a14:imgLayer>
                </a14:imgProps>
              </a:ext>
              <a:ext uri="{28A0092B-C50C-407E-A947-70E740481C1C}">
                <a14:useLocalDpi xmlns="" xmlns:a14="http://schemas.microsoft.com/office/drawing/2010/main" val="0"/>
              </a:ext>
            </a:extLst>
          </a:blip>
          <a:srcRect l="10254" t="17647" r="6727" b="11765"/>
          <a:stretch/>
        </p:blipFill>
        <p:spPr>
          <a:xfrm>
            <a:off x="4023360" y="5209309"/>
            <a:ext cx="2179320" cy="2017222"/>
          </a:xfrm>
          <a:prstGeom prst="rect">
            <a:avLst/>
          </a:prstGeom>
        </p:spPr>
      </p:pic>
      <p:pic>
        <p:nvPicPr>
          <p:cNvPr id="2" name="Picture 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491339" y="4931912"/>
            <a:ext cx="1879682" cy="2217255"/>
          </a:xfrm>
          <a:prstGeom prst="rect">
            <a:avLst/>
          </a:prstGeom>
        </p:spPr>
      </p:pic>
      <p:pic>
        <p:nvPicPr>
          <p:cNvPr id="1026" name="Picture 2" descr="C:\Users\Dell\Desktop\5R-- copy.jpg"/>
          <p:cNvPicPr>
            <a:picLocks noChangeAspect="1" noChangeArrowheads="1"/>
          </p:cNvPicPr>
          <p:nvPr/>
        </p:nvPicPr>
        <p:blipFill>
          <a:blip r:embed="rId6"/>
          <a:srcRect/>
          <a:stretch>
            <a:fillRect/>
          </a:stretch>
        </p:blipFill>
        <p:spPr bwMode="auto">
          <a:xfrm>
            <a:off x="6714701" y="4913193"/>
            <a:ext cx="2238230" cy="2323578"/>
          </a:xfrm>
          <a:prstGeom prst="rect">
            <a:avLst/>
          </a:prstGeom>
          <a:noFill/>
        </p:spPr>
      </p:pic>
    </p:spTree>
    <p:extLst>
      <p:ext uri="{BB962C8B-B14F-4D97-AF65-F5344CB8AC3E}">
        <p14:creationId xmlns="" xmlns:p14="http://schemas.microsoft.com/office/powerpoint/2010/main" val="11920896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 xmlns:p14="http://schemas.microsoft.com/office/powerpoint/2010/main" val="4113731360"/>
              </p:ext>
            </p:extLst>
          </p:nvPr>
        </p:nvGraphicFramePr>
        <p:xfrm>
          <a:off x="97460" y="614325"/>
          <a:ext cx="4766930" cy="314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 xmlns:p14="http://schemas.microsoft.com/office/powerpoint/2010/main" val="4152543812"/>
              </p:ext>
            </p:extLst>
          </p:nvPr>
        </p:nvGraphicFramePr>
        <p:xfrm>
          <a:off x="5174507" y="633696"/>
          <a:ext cx="4766930" cy="3149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6" name="Diagram 5"/>
          <p:cNvGraphicFramePr/>
          <p:nvPr>
            <p:extLst>
              <p:ext uri="{D42A27DB-BD31-4B8C-83A1-F6EECF244321}">
                <p14:modId xmlns="" xmlns:p14="http://schemas.microsoft.com/office/powerpoint/2010/main" val="2177759419"/>
              </p:ext>
            </p:extLst>
          </p:nvPr>
        </p:nvGraphicFramePr>
        <p:xfrm>
          <a:off x="2640420" y="3827140"/>
          <a:ext cx="4766930" cy="31496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7" name="Picture 2"/>
          <p:cNvPicPr>
            <a:picLocks noChangeAspect="1" noChangeArrowheads="1"/>
          </p:cNvPicPr>
          <p:nvPr/>
        </p:nvPicPr>
        <p:blipFill rotWithShape="1">
          <a:blip r:embed="rId14">
            <a:extLst>
              <a:ext uri="{28A0092B-C50C-407E-A947-70E740481C1C}">
                <a14:useLocalDpi xmlns="" xmlns:a14="http://schemas.microsoft.com/office/drawing/2010/main" val="0"/>
              </a:ext>
            </a:extLst>
          </a:blip>
          <a:srcRect l="33488" t="15357" r="33025" b="35358"/>
          <a:stretch/>
        </p:blipFill>
        <p:spPr bwMode="auto">
          <a:xfrm>
            <a:off x="2604975" y="-31907"/>
            <a:ext cx="4848446" cy="1095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474982" y="3593802"/>
            <a:ext cx="2002471" cy="523220"/>
          </a:xfrm>
          <a:prstGeom prst="rect">
            <a:avLst/>
          </a:prstGeom>
        </p:spPr>
        <p:txBody>
          <a:bodyPr wrap="none">
            <a:spAutoFit/>
          </a:bodyPr>
          <a:lstStyle/>
          <a:p>
            <a:pPr lvl="0"/>
            <a:r>
              <a:rPr lang="bn-BD" sz="2800" b="1" dirty="0">
                <a:latin typeface="Shonar Bangla" pitchFamily="34" charset="0"/>
                <a:cs typeface="Shonar Bangla" pitchFamily="34" charset="0"/>
              </a:rPr>
              <a:t>উত্তরঃ </a:t>
            </a:r>
            <a:r>
              <a:rPr lang="bn-BD" sz="2800" b="1" dirty="0">
                <a:solidFill>
                  <a:srgbClr val="FF0000"/>
                </a:solidFill>
                <a:latin typeface="Shonar Bangla" pitchFamily="34" charset="0"/>
                <a:cs typeface="Shonar Bangla" pitchFamily="34" charset="0"/>
              </a:rPr>
              <a:t>৩৭৫ গ্রাম</a:t>
            </a:r>
            <a:endParaRPr lang="en-US" sz="2800" b="1" dirty="0">
              <a:solidFill>
                <a:srgbClr val="FF0000"/>
              </a:solidFill>
              <a:latin typeface="Shonar Bangla" pitchFamily="34" charset="0"/>
              <a:cs typeface="Shonar Bangla" pitchFamily="34" charset="0"/>
            </a:endParaRPr>
          </a:p>
        </p:txBody>
      </p:sp>
      <p:sp>
        <p:nvSpPr>
          <p:cNvPr id="9" name="Rectangle 8"/>
          <p:cNvSpPr/>
          <p:nvPr/>
        </p:nvSpPr>
        <p:spPr>
          <a:xfrm>
            <a:off x="4289099" y="6806155"/>
            <a:ext cx="1516762" cy="523220"/>
          </a:xfrm>
          <a:prstGeom prst="rect">
            <a:avLst/>
          </a:prstGeom>
        </p:spPr>
        <p:txBody>
          <a:bodyPr wrap="none">
            <a:spAutoFit/>
          </a:bodyPr>
          <a:lstStyle/>
          <a:p>
            <a:pPr lvl="0"/>
            <a:r>
              <a:rPr lang="bn-BD" sz="2800" b="1" dirty="0">
                <a:latin typeface="Shonar Bangla" pitchFamily="34" charset="0"/>
                <a:cs typeface="Shonar Bangla" pitchFamily="34" charset="0"/>
              </a:rPr>
              <a:t>উত্তরঃ </a:t>
            </a:r>
            <a:r>
              <a:rPr lang="bn-BD" sz="2800" b="1" dirty="0">
                <a:solidFill>
                  <a:srgbClr val="FF0000"/>
                </a:solidFill>
                <a:latin typeface="Shonar Bangla" pitchFamily="34" charset="0"/>
                <a:cs typeface="Shonar Bangla" pitchFamily="34" charset="0"/>
              </a:rPr>
              <a:t>টেপি</a:t>
            </a:r>
            <a:endParaRPr lang="en-US" sz="2800" b="1" dirty="0">
              <a:solidFill>
                <a:srgbClr val="FF0000"/>
              </a:solidFill>
              <a:latin typeface="Shonar Bangla" pitchFamily="34" charset="0"/>
              <a:cs typeface="Shonar Bangla" pitchFamily="34" charset="0"/>
            </a:endParaRPr>
          </a:p>
        </p:txBody>
      </p:sp>
      <p:sp>
        <p:nvSpPr>
          <p:cNvPr id="10" name="Rectangle 9"/>
          <p:cNvSpPr/>
          <p:nvPr/>
        </p:nvSpPr>
        <p:spPr>
          <a:xfrm>
            <a:off x="6771175" y="3625701"/>
            <a:ext cx="1705916" cy="523220"/>
          </a:xfrm>
          <a:prstGeom prst="rect">
            <a:avLst/>
          </a:prstGeom>
        </p:spPr>
        <p:txBody>
          <a:bodyPr wrap="none">
            <a:spAutoFit/>
          </a:bodyPr>
          <a:lstStyle/>
          <a:p>
            <a:pPr lvl="0"/>
            <a:r>
              <a:rPr lang="bn-BD" sz="2800" b="1" dirty="0">
                <a:latin typeface="Shonar Bangla" pitchFamily="34" charset="0"/>
                <a:cs typeface="Shonar Bangla" pitchFamily="34" charset="0"/>
              </a:rPr>
              <a:t>উত্তরঃ </a:t>
            </a:r>
            <a:r>
              <a:rPr lang="en-US" sz="2800" b="1" dirty="0">
                <a:solidFill>
                  <a:srgbClr val="FF0000"/>
                </a:solidFill>
                <a:latin typeface="Shonar Bangla" pitchFamily="34" charset="0"/>
                <a:cs typeface="Shonar Bangla" pitchFamily="34" charset="0"/>
              </a:rPr>
              <a:t>BRRI</a:t>
            </a:r>
          </a:p>
        </p:txBody>
      </p:sp>
    </p:spTree>
    <p:extLst>
      <p:ext uri="{BB962C8B-B14F-4D97-AF65-F5344CB8AC3E}">
        <p14:creationId xmlns="" xmlns:p14="http://schemas.microsoft.com/office/powerpoint/2010/main" val="301728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dgm id="{208D6D66-7CB1-4863-AB7F-A094C769CFF6}"/>
                                            </p:graphicEl>
                                          </p:spTgt>
                                        </p:tgtEl>
                                        <p:attrNameLst>
                                          <p:attrName>style.visibility</p:attrName>
                                        </p:attrNameLst>
                                      </p:cBhvr>
                                      <p:to>
                                        <p:strVal val="visible"/>
                                      </p:to>
                                    </p:set>
                                    <p:animEffect transition="in" filter="wipe(down)">
                                      <p:cBhvr>
                                        <p:cTn id="7" dur="500"/>
                                        <p:tgtEl>
                                          <p:spTgt spid="3">
                                            <p:graphicEl>
                                              <a:dgm id="{208D6D66-7CB1-4863-AB7F-A094C769CFF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dgm id="{F8345712-FB7D-4640-BDC0-3FA0E1316C4C}"/>
                                            </p:graphicEl>
                                          </p:spTgt>
                                        </p:tgtEl>
                                        <p:attrNameLst>
                                          <p:attrName>style.visibility</p:attrName>
                                        </p:attrNameLst>
                                      </p:cBhvr>
                                      <p:to>
                                        <p:strVal val="visible"/>
                                      </p:to>
                                    </p:set>
                                    <p:animEffect transition="in" filter="wipe(down)">
                                      <p:cBhvr>
                                        <p:cTn id="12" dur="500"/>
                                        <p:tgtEl>
                                          <p:spTgt spid="3">
                                            <p:graphicEl>
                                              <a:dgm id="{F8345712-FB7D-4640-BDC0-3FA0E1316C4C}"/>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graphicEl>
                                              <a:dgm id="{81044CCA-15FB-43CD-A204-F39123FC4DC6}"/>
                                            </p:graphicEl>
                                          </p:spTgt>
                                        </p:tgtEl>
                                        <p:attrNameLst>
                                          <p:attrName>style.visibility</p:attrName>
                                        </p:attrNameLst>
                                      </p:cBhvr>
                                      <p:to>
                                        <p:strVal val="visible"/>
                                      </p:to>
                                    </p:set>
                                    <p:animEffect transition="in" filter="wipe(down)">
                                      <p:cBhvr>
                                        <p:cTn id="15" dur="500"/>
                                        <p:tgtEl>
                                          <p:spTgt spid="3">
                                            <p:graphicEl>
                                              <a:dgm id="{81044CCA-15FB-43CD-A204-F39123FC4DC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graphicEl>
                                              <a:dgm id="{4B8138C1-B403-4FF4-B038-CCE3A4B9DF3C}"/>
                                            </p:graphicEl>
                                          </p:spTgt>
                                        </p:tgtEl>
                                        <p:attrNameLst>
                                          <p:attrName>style.visibility</p:attrName>
                                        </p:attrNameLst>
                                      </p:cBhvr>
                                      <p:to>
                                        <p:strVal val="visible"/>
                                      </p:to>
                                    </p:set>
                                    <p:animEffect transition="in" filter="wipe(down)">
                                      <p:cBhvr>
                                        <p:cTn id="20" dur="500"/>
                                        <p:tgtEl>
                                          <p:spTgt spid="3">
                                            <p:graphicEl>
                                              <a:dgm id="{4B8138C1-B403-4FF4-B038-CCE3A4B9DF3C}"/>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graphicEl>
                                              <a:dgm id="{F4D808A8-9FE8-42AD-8E27-E09AEBA16A35}"/>
                                            </p:graphicEl>
                                          </p:spTgt>
                                        </p:tgtEl>
                                        <p:attrNameLst>
                                          <p:attrName>style.visibility</p:attrName>
                                        </p:attrNameLst>
                                      </p:cBhvr>
                                      <p:to>
                                        <p:strVal val="visible"/>
                                      </p:to>
                                    </p:set>
                                    <p:animEffect transition="in" filter="wipe(down)">
                                      <p:cBhvr>
                                        <p:cTn id="23" dur="500"/>
                                        <p:tgtEl>
                                          <p:spTgt spid="3">
                                            <p:graphicEl>
                                              <a:dgm id="{F4D808A8-9FE8-42AD-8E27-E09AEBA16A3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graphicEl>
                                              <a:dgm id="{19FDB126-DE19-4A95-8D6C-14040E575249}"/>
                                            </p:graphicEl>
                                          </p:spTgt>
                                        </p:tgtEl>
                                        <p:attrNameLst>
                                          <p:attrName>style.visibility</p:attrName>
                                        </p:attrNameLst>
                                      </p:cBhvr>
                                      <p:to>
                                        <p:strVal val="visible"/>
                                      </p:to>
                                    </p:set>
                                    <p:animEffect transition="in" filter="wipe(down)">
                                      <p:cBhvr>
                                        <p:cTn id="28" dur="500"/>
                                        <p:tgtEl>
                                          <p:spTgt spid="3">
                                            <p:graphicEl>
                                              <a:dgm id="{19FDB126-DE19-4A95-8D6C-14040E575249}"/>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graphicEl>
                                              <a:dgm id="{ACC5BF50-07F7-4188-9C40-76D09EBD28D5}"/>
                                            </p:graphicEl>
                                          </p:spTgt>
                                        </p:tgtEl>
                                        <p:attrNameLst>
                                          <p:attrName>style.visibility</p:attrName>
                                        </p:attrNameLst>
                                      </p:cBhvr>
                                      <p:to>
                                        <p:strVal val="visible"/>
                                      </p:to>
                                    </p:set>
                                    <p:animEffect transition="in" filter="wipe(down)">
                                      <p:cBhvr>
                                        <p:cTn id="31" dur="500"/>
                                        <p:tgtEl>
                                          <p:spTgt spid="3">
                                            <p:graphicEl>
                                              <a:dgm id="{ACC5BF50-07F7-4188-9C40-76D09EBD28D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graphicEl>
                                              <a:dgm id="{DEA6C1EF-935B-499A-9F5A-BEA7FC5301BA}"/>
                                            </p:graphicEl>
                                          </p:spTgt>
                                        </p:tgtEl>
                                        <p:attrNameLst>
                                          <p:attrName>style.visibility</p:attrName>
                                        </p:attrNameLst>
                                      </p:cBhvr>
                                      <p:to>
                                        <p:strVal val="visible"/>
                                      </p:to>
                                    </p:set>
                                    <p:animEffect transition="in" filter="wipe(down)">
                                      <p:cBhvr>
                                        <p:cTn id="36" dur="500"/>
                                        <p:tgtEl>
                                          <p:spTgt spid="3">
                                            <p:graphicEl>
                                              <a:dgm id="{DEA6C1EF-935B-499A-9F5A-BEA7FC5301BA}"/>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graphicEl>
                                              <a:dgm id="{B5E28703-D4E3-4655-BB80-C204848B75A2}"/>
                                            </p:graphicEl>
                                          </p:spTgt>
                                        </p:tgtEl>
                                        <p:attrNameLst>
                                          <p:attrName>style.visibility</p:attrName>
                                        </p:attrNameLst>
                                      </p:cBhvr>
                                      <p:to>
                                        <p:strVal val="visible"/>
                                      </p:to>
                                    </p:set>
                                    <p:animEffect transition="in" filter="wipe(down)">
                                      <p:cBhvr>
                                        <p:cTn id="39" dur="500"/>
                                        <p:tgtEl>
                                          <p:spTgt spid="3">
                                            <p:graphicEl>
                                              <a:dgm id="{B5E28703-D4E3-4655-BB80-C204848B75A2}"/>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1" nodeType="clickEffect">
                                  <p:stCondLst>
                                    <p:cond delay="0"/>
                                  </p:stCondLst>
                                  <p:childTnLst>
                                    <p:animClr clrSpc="hsl" dir="cw">
                                      <p:cBhvr override="childStyle">
                                        <p:cTn id="43" dur="500" fill="hold"/>
                                        <p:tgtEl>
                                          <p:spTgt spid="3">
                                            <p:graphicEl>
                                              <a:dgm id="{208D6D66-7CB1-4863-AB7F-A094C769CFF6}"/>
                                            </p:graphicEl>
                                          </p:spTgt>
                                        </p:tgtEl>
                                        <p:attrNameLst>
                                          <p:attrName>style.color</p:attrName>
                                        </p:attrNameLst>
                                      </p:cBhvr>
                                      <p:by>
                                        <p:hsl h="7200000" s="0" l="0"/>
                                      </p:by>
                                    </p:animClr>
                                    <p:animClr clrSpc="hsl" dir="cw">
                                      <p:cBhvr>
                                        <p:cTn id="44" dur="500" fill="hold"/>
                                        <p:tgtEl>
                                          <p:spTgt spid="3">
                                            <p:graphicEl>
                                              <a:dgm id="{208D6D66-7CB1-4863-AB7F-A094C769CFF6}"/>
                                            </p:graphicEl>
                                          </p:spTgt>
                                        </p:tgtEl>
                                        <p:attrNameLst>
                                          <p:attrName>fillcolor</p:attrName>
                                        </p:attrNameLst>
                                      </p:cBhvr>
                                      <p:by>
                                        <p:hsl h="7200000" s="0" l="0"/>
                                      </p:by>
                                    </p:animClr>
                                    <p:animClr clrSpc="hsl" dir="cw">
                                      <p:cBhvr>
                                        <p:cTn id="45" dur="500" fill="hold"/>
                                        <p:tgtEl>
                                          <p:spTgt spid="3">
                                            <p:graphicEl>
                                              <a:dgm id="{208D6D66-7CB1-4863-AB7F-A094C769CFF6}"/>
                                            </p:graphicEl>
                                          </p:spTgt>
                                        </p:tgtEl>
                                        <p:attrNameLst>
                                          <p:attrName>stroke.color</p:attrName>
                                        </p:attrNameLst>
                                      </p:cBhvr>
                                      <p:by>
                                        <p:hsl h="7200000" s="0" l="0"/>
                                      </p:by>
                                    </p:animClr>
                                    <p:set>
                                      <p:cBhvr>
                                        <p:cTn id="46" dur="500" fill="hold"/>
                                        <p:tgtEl>
                                          <p:spTgt spid="3">
                                            <p:graphicEl>
                                              <a:dgm id="{208D6D66-7CB1-4863-AB7F-A094C769CFF6}"/>
                                            </p:graphicEl>
                                          </p:spTgt>
                                        </p:tgtEl>
                                        <p:attrNameLst>
                                          <p:attrName>fill.type</p:attrName>
                                        </p:attrNameLst>
                                      </p:cBhvr>
                                      <p:to>
                                        <p:strVal val="solid"/>
                                      </p:to>
                                    </p:set>
                                  </p:childTnLst>
                                </p:cTn>
                              </p:par>
                              <p:par>
                                <p:cTn id="47" presetID="21" presetClass="emph" presetSubtype="0" fill="hold" grpId="1" nodeType="withEffect">
                                  <p:stCondLst>
                                    <p:cond delay="0"/>
                                  </p:stCondLst>
                                  <p:childTnLst>
                                    <p:animClr clrSpc="hsl" dir="cw">
                                      <p:cBhvr override="childStyle">
                                        <p:cTn id="48" dur="500" fill="hold"/>
                                        <p:tgtEl>
                                          <p:spTgt spid="3">
                                            <p:graphicEl>
                                              <a:dgm id="{F8345712-FB7D-4640-BDC0-3FA0E1316C4C}"/>
                                            </p:graphicEl>
                                          </p:spTgt>
                                        </p:tgtEl>
                                        <p:attrNameLst>
                                          <p:attrName>style.color</p:attrName>
                                        </p:attrNameLst>
                                      </p:cBhvr>
                                      <p:by>
                                        <p:hsl h="7200000" s="0" l="0"/>
                                      </p:by>
                                    </p:animClr>
                                    <p:animClr clrSpc="hsl" dir="cw">
                                      <p:cBhvr>
                                        <p:cTn id="49" dur="500" fill="hold"/>
                                        <p:tgtEl>
                                          <p:spTgt spid="3">
                                            <p:graphicEl>
                                              <a:dgm id="{F8345712-FB7D-4640-BDC0-3FA0E1316C4C}"/>
                                            </p:graphicEl>
                                          </p:spTgt>
                                        </p:tgtEl>
                                        <p:attrNameLst>
                                          <p:attrName>fillcolor</p:attrName>
                                        </p:attrNameLst>
                                      </p:cBhvr>
                                      <p:by>
                                        <p:hsl h="7200000" s="0" l="0"/>
                                      </p:by>
                                    </p:animClr>
                                    <p:animClr clrSpc="hsl" dir="cw">
                                      <p:cBhvr>
                                        <p:cTn id="50" dur="500" fill="hold"/>
                                        <p:tgtEl>
                                          <p:spTgt spid="3">
                                            <p:graphicEl>
                                              <a:dgm id="{F8345712-FB7D-4640-BDC0-3FA0E1316C4C}"/>
                                            </p:graphicEl>
                                          </p:spTgt>
                                        </p:tgtEl>
                                        <p:attrNameLst>
                                          <p:attrName>stroke.color</p:attrName>
                                        </p:attrNameLst>
                                      </p:cBhvr>
                                      <p:by>
                                        <p:hsl h="7200000" s="0" l="0"/>
                                      </p:by>
                                    </p:animClr>
                                    <p:set>
                                      <p:cBhvr>
                                        <p:cTn id="51" dur="500" fill="hold"/>
                                        <p:tgtEl>
                                          <p:spTgt spid="3">
                                            <p:graphicEl>
                                              <a:dgm id="{F8345712-FB7D-4640-BDC0-3FA0E1316C4C}"/>
                                            </p:graphicEl>
                                          </p:spTgt>
                                        </p:tgtEl>
                                        <p:attrNameLst>
                                          <p:attrName>fill.type</p:attrName>
                                        </p:attrNameLst>
                                      </p:cBhvr>
                                      <p:to>
                                        <p:strVal val="solid"/>
                                      </p:to>
                                    </p:set>
                                  </p:childTnLst>
                                </p:cTn>
                              </p:par>
                              <p:par>
                                <p:cTn id="52" presetID="21" presetClass="emph" presetSubtype="0" fill="hold" grpId="1" nodeType="withEffect">
                                  <p:stCondLst>
                                    <p:cond delay="0"/>
                                  </p:stCondLst>
                                  <p:childTnLst>
                                    <p:animClr clrSpc="hsl" dir="cw">
                                      <p:cBhvr override="childStyle">
                                        <p:cTn id="53" dur="500" fill="hold"/>
                                        <p:tgtEl>
                                          <p:spTgt spid="3">
                                            <p:graphicEl>
                                              <a:dgm id="{81044CCA-15FB-43CD-A204-F39123FC4DC6}"/>
                                            </p:graphicEl>
                                          </p:spTgt>
                                        </p:tgtEl>
                                        <p:attrNameLst>
                                          <p:attrName>style.color</p:attrName>
                                        </p:attrNameLst>
                                      </p:cBhvr>
                                      <p:by>
                                        <p:hsl h="7200000" s="0" l="0"/>
                                      </p:by>
                                    </p:animClr>
                                    <p:animClr clrSpc="hsl" dir="cw">
                                      <p:cBhvr>
                                        <p:cTn id="54" dur="500" fill="hold"/>
                                        <p:tgtEl>
                                          <p:spTgt spid="3">
                                            <p:graphicEl>
                                              <a:dgm id="{81044CCA-15FB-43CD-A204-F39123FC4DC6}"/>
                                            </p:graphicEl>
                                          </p:spTgt>
                                        </p:tgtEl>
                                        <p:attrNameLst>
                                          <p:attrName>fillcolor</p:attrName>
                                        </p:attrNameLst>
                                      </p:cBhvr>
                                      <p:by>
                                        <p:hsl h="7200000" s="0" l="0"/>
                                      </p:by>
                                    </p:animClr>
                                    <p:animClr clrSpc="hsl" dir="cw">
                                      <p:cBhvr>
                                        <p:cTn id="55" dur="500" fill="hold"/>
                                        <p:tgtEl>
                                          <p:spTgt spid="3">
                                            <p:graphicEl>
                                              <a:dgm id="{81044CCA-15FB-43CD-A204-F39123FC4DC6}"/>
                                            </p:graphicEl>
                                          </p:spTgt>
                                        </p:tgtEl>
                                        <p:attrNameLst>
                                          <p:attrName>stroke.color</p:attrName>
                                        </p:attrNameLst>
                                      </p:cBhvr>
                                      <p:by>
                                        <p:hsl h="7200000" s="0" l="0"/>
                                      </p:by>
                                    </p:animClr>
                                    <p:set>
                                      <p:cBhvr>
                                        <p:cTn id="56" dur="500" fill="hold"/>
                                        <p:tgtEl>
                                          <p:spTgt spid="3">
                                            <p:graphicEl>
                                              <a:dgm id="{81044CCA-15FB-43CD-A204-F39123FC4DC6}"/>
                                            </p:graphicEl>
                                          </p:spTgt>
                                        </p:tgtEl>
                                        <p:attrNameLst>
                                          <p:attrName>fill.type</p:attrName>
                                        </p:attrNameLst>
                                      </p:cBhvr>
                                      <p:to>
                                        <p:strVal val="solid"/>
                                      </p:to>
                                    </p:set>
                                  </p:childTnLst>
                                </p:cTn>
                              </p:par>
                              <p:par>
                                <p:cTn id="57" presetID="21" presetClass="emph" presetSubtype="0" fill="hold" grpId="1" nodeType="withEffect">
                                  <p:stCondLst>
                                    <p:cond delay="0"/>
                                  </p:stCondLst>
                                  <p:childTnLst>
                                    <p:animClr clrSpc="hsl" dir="cw">
                                      <p:cBhvr override="childStyle">
                                        <p:cTn id="58" dur="500" fill="hold"/>
                                        <p:tgtEl>
                                          <p:spTgt spid="3">
                                            <p:graphicEl>
                                              <a:dgm id="{4B8138C1-B403-4FF4-B038-CCE3A4B9DF3C}"/>
                                            </p:graphicEl>
                                          </p:spTgt>
                                        </p:tgtEl>
                                        <p:attrNameLst>
                                          <p:attrName>style.color</p:attrName>
                                        </p:attrNameLst>
                                      </p:cBhvr>
                                      <p:by>
                                        <p:hsl h="7200000" s="0" l="0"/>
                                      </p:by>
                                    </p:animClr>
                                    <p:animClr clrSpc="hsl" dir="cw">
                                      <p:cBhvr>
                                        <p:cTn id="59" dur="500" fill="hold"/>
                                        <p:tgtEl>
                                          <p:spTgt spid="3">
                                            <p:graphicEl>
                                              <a:dgm id="{4B8138C1-B403-4FF4-B038-CCE3A4B9DF3C}"/>
                                            </p:graphicEl>
                                          </p:spTgt>
                                        </p:tgtEl>
                                        <p:attrNameLst>
                                          <p:attrName>fillcolor</p:attrName>
                                        </p:attrNameLst>
                                      </p:cBhvr>
                                      <p:by>
                                        <p:hsl h="7200000" s="0" l="0"/>
                                      </p:by>
                                    </p:animClr>
                                    <p:animClr clrSpc="hsl" dir="cw">
                                      <p:cBhvr>
                                        <p:cTn id="60" dur="500" fill="hold"/>
                                        <p:tgtEl>
                                          <p:spTgt spid="3">
                                            <p:graphicEl>
                                              <a:dgm id="{4B8138C1-B403-4FF4-B038-CCE3A4B9DF3C}"/>
                                            </p:graphicEl>
                                          </p:spTgt>
                                        </p:tgtEl>
                                        <p:attrNameLst>
                                          <p:attrName>stroke.color</p:attrName>
                                        </p:attrNameLst>
                                      </p:cBhvr>
                                      <p:by>
                                        <p:hsl h="7200000" s="0" l="0"/>
                                      </p:by>
                                    </p:animClr>
                                    <p:set>
                                      <p:cBhvr>
                                        <p:cTn id="61" dur="500" fill="hold"/>
                                        <p:tgtEl>
                                          <p:spTgt spid="3">
                                            <p:graphicEl>
                                              <a:dgm id="{4B8138C1-B403-4FF4-B038-CCE3A4B9DF3C}"/>
                                            </p:graphicEl>
                                          </p:spTgt>
                                        </p:tgtEl>
                                        <p:attrNameLst>
                                          <p:attrName>fill.type</p:attrName>
                                        </p:attrNameLst>
                                      </p:cBhvr>
                                      <p:to>
                                        <p:strVal val="solid"/>
                                      </p:to>
                                    </p:set>
                                  </p:childTnLst>
                                </p:cTn>
                              </p:par>
                              <p:par>
                                <p:cTn id="62" presetID="21" presetClass="emph" presetSubtype="0" fill="hold" grpId="1" nodeType="withEffect">
                                  <p:stCondLst>
                                    <p:cond delay="0"/>
                                  </p:stCondLst>
                                  <p:childTnLst>
                                    <p:animClr clrSpc="hsl" dir="cw">
                                      <p:cBhvr override="childStyle">
                                        <p:cTn id="63" dur="500" fill="hold"/>
                                        <p:tgtEl>
                                          <p:spTgt spid="3">
                                            <p:graphicEl>
                                              <a:dgm id="{F4D808A8-9FE8-42AD-8E27-E09AEBA16A35}"/>
                                            </p:graphicEl>
                                          </p:spTgt>
                                        </p:tgtEl>
                                        <p:attrNameLst>
                                          <p:attrName>style.color</p:attrName>
                                        </p:attrNameLst>
                                      </p:cBhvr>
                                      <p:by>
                                        <p:hsl h="7200000" s="0" l="0"/>
                                      </p:by>
                                    </p:animClr>
                                    <p:animClr clrSpc="hsl" dir="cw">
                                      <p:cBhvr>
                                        <p:cTn id="64" dur="500" fill="hold"/>
                                        <p:tgtEl>
                                          <p:spTgt spid="3">
                                            <p:graphicEl>
                                              <a:dgm id="{F4D808A8-9FE8-42AD-8E27-E09AEBA16A35}"/>
                                            </p:graphicEl>
                                          </p:spTgt>
                                        </p:tgtEl>
                                        <p:attrNameLst>
                                          <p:attrName>fillcolor</p:attrName>
                                        </p:attrNameLst>
                                      </p:cBhvr>
                                      <p:by>
                                        <p:hsl h="7200000" s="0" l="0"/>
                                      </p:by>
                                    </p:animClr>
                                    <p:animClr clrSpc="hsl" dir="cw">
                                      <p:cBhvr>
                                        <p:cTn id="65" dur="500" fill="hold"/>
                                        <p:tgtEl>
                                          <p:spTgt spid="3">
                                            <p:graphicEl>
                                              <a:dgm id="{F4D808A8-9FE8-42AD-8E27-E09AEBA16A35}"/>
                                            </p:graphicEl>
                                          </p:spTgt>
                                        </p:tgtEl>
                                        <p:attrNameLst>
                                          <p:attrName>stroke.color</p:attrName>
                                        </p:attrNameLst>
                                      </p:cBhvr>
                                      <p:by>
                                        <p:hsl h="7200000" s="0" l="0"/>
                                      </p:by>
                                    </p:animClr>
                                    <p:set>
                                      <p:cBhvr>
                                        <p:cTn id="66" dur="500" fill="hold"/>
                                        <p:tgtEl>
                                          <p:spTgt spid="3">
                                            <p:graphicEl>
                                              <a:dgm id="{F4D808A8-9FE8-42AD-8E27-E09AEBA16A35}"/>
                                            </p:graphicEl>
                                          </p:spTgt>
                                        </p:tgtEl>
                                        <p:attrNameLst>
                                          <p:attrName>fill.type</p:attrName>
                                        </p:attrNameLst>
                                      </p:cBhvr>
                                      <p:to>
                                        <p:strVal val="solid"/>
                                      </p:to>
                                    </p:set>
                                  </p:childTnLst>
                                </p:cTn>
                              </p:par>
                              <p:par>
                                <p:cTn id="67" presetID="21" presetClass="emph" presetSubtype="0" fill="hold" grpId="1" nodeType="withEffect">
                                  <p:stCondLst>
                                    <p:cond delay="0"/>
                                  </p:stCondLst>
                                  <p:childTnLst>
                                    <p:animClr clrSpc="hsl" dir="cw">
                                      <p:cBhvr override="childStyle">
                                        <p:cTn id="68" dur="500" fill="hold"/>
                                        <p:tgtEl>
                                          <p:spTgt spid="3">
                                            <p:graphicEl>
                                              <a:dgm id="{19FDB126-DE19-4A95-8D6C-14040E575249}"/>
                                            </p:graphicEl>
                                          </p:spTgt>
                                        </p:tgtEl>
                                        <p:attrNameLst>
                                          <p:attrName>style.color</p:attrName>
                                        </p:attrNameLst>
                                      </p:cBhvr>
                                      <p:by>
                                        <p:hsl h="7200000" s="0" l="0"/>
                                      </p:by>
                                    </p:animClr>
                                    <p:animClr clrSpc="hsl" dir="cw">
                                      <p:cBhvr>
                                        <p:cTn id="69" dur="500" fill="hold"/>
                                        <p:tgtEl>
                                          <p:spTgt spid="3">
                                            <p:graphicEl>
                                              <a:dgm id="{19FDB126-DE19-4A95-8D6C-14040E575249}"/>
                                            </p:graphicEl>
                                          </p:spTgt>
                                        </p:tgtEl>
                                        <p:attrNameLst>
                                          <p:attrName>fillcolor</p:attrName>
                                        </p:attrNameLst>
                                      </p:cBhvr>
                                      <p:by>
                                        <p:hsl h="7200000" s="0" l="0"/>
                                      </p:by>
                                    </p:animClr>
                                    <p:animClr clrSpc="hsl" dir="cw">
                                      <p:cBhvr>
                                        <p:cTn id="70" dur="500" fill="hold"/>
                                        <p:tgtEl>
                                          <p:spTgt spid="3">
                                            <p:graphicEl>
                                              <a:dgm id="{19FDB126-DE19-4A95-8D6C-14040E575249}"/>
                                            </p:graphicEl>
                                          </p:spTgt>
                                        </p:tgtEl>
                                        <p:attrNameLst>
                                          <p:attrName>stroke.color</p:attrName>
                                        </p:attrNameLst>
                                      </p:cBhvr>
                                      <p:by>
                                        <p:hsl h="7200000" s="0" l="0"/>
                                      </p:by>
                                    </p:animClr>
                                    <p:set>
                                      <p:cBhvr>
                                        <p:cTn id="71" dur="500" fill="hold"/>
                                        <p:tgtEl>
                                          <p:spTgt spid="3">
                                            <p:graphicEl>
                                              <a:dgm id="{19FDB126-DE19-4A95-8D6C-14040E575249}"/>
                                            </p:graphicEl>
                                          </p:spTgt>
                                        </p:tgtEl>
                                        <p:attrNameLst>
                                          <p:attrName>fill.type</p:attrName>
                                        </p:attrNameLst>
                                      </p:cBhvr>
                                      <p:to>
                                        <p:strVal val="solid"/>
                                      </p:to>
                                    </p:set>
                                  </p:childTnLst>
                                </p:cTn>
                              </p:par>
                              <p:par>
                                <p:cTn id="72" presetID="21" presetClass="emph" presetSubtype="0" fill="hold" grpId="1" nodeType="withEffect">
                                  <p:stCondLst>
                                    <p:cond delay="0"/>
                                  </p:stCondLst>
                                  <p:childTnLst>
                                    <p:animClr clrSpc="hsl" dir="cw">
                                      <p:cBhvr override="childStyle">
                                        <p:cTn id="73" dur="500" fill="hold"/>
                                        <p:tgtEl>
                                          <p:spTgt spid="3">
                                            <p:graphicEl>
                                              <a:dgm id="{ACC5BF50-07F7-4188-9C40-76D09EBD28D5}"/>
                                            </p:graphicEl>
                                          </p:spTgt>
                                        </p:tgtEl>
                                        <p:attrNameLst>
                                          <p:attrName>style.color</p:attrName>
                                        </p:attrNameLst>
                                      </p:cBhvr>
                                      <p:by>
                                        <p:hsl h="7200000" s="0" l="0"/>
                                      </p:by>
                                    </p:animClr>
                                    <p:animClr clrSpc="hsl" dir="cw">
                                      <p:cBhvr>
                                        <p:cTn id="74" dur="500" fill="hold"/>
                                        <p:tgtEl>
                                          <p:spTgt spid="3">
                                            <p:graphicEl>
                                              <a:dgm id="{ACC5BF50-07F7-4188-9C40-76D09EBD28D5}"/>
                                            </p:graphicEl>
                                          </p:spTgt>
                                        </p:tgtEl>
                                        <p:attrNameLst>
                                          <p:attrName>fillcolor</p:attrName>
                                        </p:attrNameLst>
                                      </p:cBhvr>
                                      <p:by>
                                        <p:hsl h="7200000" s="0" l="0"/>
                                      </p:by>
                                    </p:animClr>
                                    <p:animClr clrSpc="hsl" dir="cw">
                                      <p:cBhvr>
                                        <p:cTn id="75" dur="500" fill="hold"/>
                                        <p:tgtEl>
                                          <p:spTgt spid="3">
                                            <p:graphicEl>
                                              <a:dgm id="{ACC5BF50-07F7-4188-9C40-76D09EBD28D5}"/>
                                            </p:graphicEl>
                                          </p:spTgt>
                                        </p:tgtEl>
                                        <p:attrNameLst>
                                          <p:attrName>stroke.color</p:attrName>
                                        </p:attrNameLst>
                                      </p:cBhvr>
                                      <p:by>
                                        <p:hsl h="7200000" s="0" l="0"/>
                                      </p:by>
                                    </p:animClr>
                                    <p:set>
                                      <p:cBhvr>
                                        <p:cTn id="76" dur="500" fill="hold"/>
                                        <p:tgtEl>
                                          <p:spTgt spid="3">
                                            <p:graphicEl>
                                              <a:dgm id="{ACC5BF50-07F7-4188-9C40-76D09EBD28D5}"/>
                                            </p:graphicEl>
                                          </p:spTgt>
                                        </p:tgtEl>
                                        <p:attrNameLst>
                                          <p:attrName>fill.type</p:attrName>
                                        </p:attrNameLst>
                                      </p:cBhvr>
                                      <p:to>
                                        <p:strVal val="solid"/>
                                      </p:to>
                                    </p:set>
                                  </p:childTnLst>
                                </p:cTn>
                              </p:par>
                              <p:par>
                                <p:cTn id="77" presetID="21" presetClass="emph" presetSubtype="0" fill="hold" grpId="1" nodeType="withEffect">
                                  <p:stCondLst>
                                    <p:cond delay="0"/>
                                  </p:stCondLst>
                                  <p:childTnLst>
                                    <p:animClr clrSpc="hsl" dir="cw">
                                      <p:cBhvr override="childStyle">
                                        <p:cTn id="78" dur="500" fill="hold"/>
                                        <p:tgtEl>
                                          <p:spTgt spid="3">
                                            <p:graphicEl>
                                              <a:dgm id="{DEA6C1EF-935B-499A-9F5A-BEA7FC5301BA}"/>
                                            </p:graphicEl>
                                          </p:spTgt>
                                        </p:tgtEl>
                                        <p:attrNameLst>
                                          <p:attrName>style.color</p:attrName>
                                        </p:attrNameLst>
                                      </p:cBhvr>
                                      <p:by>
                                        <p:hsl h="7200000" s="0" l="0"/>
                                      </p:by>
                                    </p:animClr>
                                    <p:animClr clrSpc="hsl" dir="cw">
                                      <p:cBhvr>
                                        <p:cTn id="79" dur="500" fill="hold"/>
                                        <p:tgtEl>
                                          <p:spTgt spid="3">
                                            <p:graphicEl>
                                              <a:dgm id="{DEA6C1EF-935B-499A-9F5A-BEA7FC5301BA}"/>
                                            </p:graphicEl>
                                          </p:spTgt>
                                        </p:tgtEl>
                                        <p:attrNameLst>
                                          <p:attrName>fillcolor</p:attrName>
                                        </p:attrNameLst>
                                      </p:cBhvr>
                                      <p:by>
                                        <p:hsl h="7200000" s="0" l="0"/>
                                      </p:by>
                                    </p:animClr>
                                    <p:animClr clrSpc="hsl" dir="cw">
                                      <p:cBhvr>
                                        <p:cTn id="80" dur="500" fill="hold"/>
                                        <p:tgtEl>
                                          <p:spTgt spid="3">
                                            <p:graphicEl>
                                              <a:dgm id="{DEA6C1EF-935B-499A-9F5A-BEA7FC5301BA}"/>
                                            </p:graphicEl>
                                          </p:spTgt>
                                        </p:tgtEl>
                                        <p:attrNameLst>
                                          <p:attrName>stroke.color</p:attrName>
                                        </p:attrNameLst>
                                      </p:cBhvr>
                                      <p:by>
                                        <p:hsl h="7200000" s="0" l="0"/>
                                      </p:by>
                                    </p:animClr>
                                    <p:set>
                                      <p:cBhvr>
                                        <p:cTn id="81" dur="500" fill="hold"/>
                                        <p:tgtEl>
                                          <p:spTgt spid="3">
                                            <p:graphicEl>
                                              <a:dgm id="{DEA6C1EF-935B-499A-9F5A-BEA7FC5301BA}"/>
                                            </p:graphicEl>
                                          </p:spTgt>
                                        </p:tgtEl>
                                        <p:attrNameLst>
                                          <p:attrName>fill.type</p:attrName>
                                        </p:attrNameLst>
                                      </p:cBhvr>
                                      <p:to>
                                        <p:strVal val="solid"/>
                                      </p:to>
                                    </p:set>
                                  </p:childTnLst>
                                </p:cTn>
                              </p:par>
                              <p:par>
                                <p:cTn id="82" presetID="21" presetClass="emph" presetSubtype="0" fill="hold" grpId="1" nodeType="withEffect">
                                  <p:stCondLst>
                                    <p:cond delay="0"/>
                                  </p:stCondLst>
                                  <p:childTnLst>
                                    <p:animClr clrSpc="hsl" dir="cw">
                                      <p:cBhvr override="childStyle">
                                        <p:cTn id="83" dur="500" fill="hold"/>
                                        <p:tgtEl>
                                          <p:spTgt spid="3">
                                            <p:graphicEl>
                                              <a:dgm id="{B5E28703-D4E3-4655-BB80-C204848B75A2}"/>
                                            </p:graphicEl>
                                          </p:spTgt>
                                        </p:tgtEl>
                                        <p:attrNameLst>
                                          <p:attrName>style.color</p:attrName>
                                        </p:attrNameLst>
                                      </p:cBhvr>
                                      <p:by>
                                        <p:hsl h="7200000" s="0" l="0"/>
                                      </p:by>
                                    </p:animClr>
                                    <p:animClr clrSpc="hsl" dir="cw">
                                      <p:cBhvr>
                                        <p:cTn id="84" dur="500" fill="hold"/>
                                        <p:tgtEl>
                                          <p:spTgt spid="3">
                                            <p:graphicEl>
                                              <a:dgm id="{B5E28703-D4E3-4655-BB80-C204848B75A2}"/>
                                            </p:graphicEl>
                                          </p:spTgt>
                                        </p:tgtEl>
                                        <p:attrNameLst>
                                          <p:attrName>fillcolor</p:attrName>
                                        </p:attrNameLst>
                                      </p:cBhvr>
                                      <p:by>
                                        <p:hsl h="7200000" s="0" l="0"/>
                                      </p:by>
                                    </p:animClr>
                                    <p:animClr clrSpc="hsl" dir="cw">
                                      <p:cBhvr>
                                        <p:cTn id="85" dur="500" fill="hold"/>
                                        <p:tgtEl>
                                          <p:spTgt spid="3">
                                            <p:graphicEl>
                                              <a:dgm id="{B5E28703-D4E3-4655-BB80-C204848B75A2}"/>
                                            </p:graphicEl>
                                          </p:spTgt>
                                        </p:tgtEl>
                                        <p:attrNameLst>
                                          <p:attrName>stroke.color</p:attrName>
                                        </p:attrNameLst>
                                      </p:cBhvr>
                                      <p:by>
                                        <p:hsl h="7200000" s="0" l="0"/>
                                      </p:by>
                                    </p:animClr>
                                    <p:set>
                                      <p:cBhvr>
                                        <p:cTn id="86" dur="500" fill="hold"/>
                                        <p:tgtEl>
                                          <p:spTgt spid="3">
                                            <p:graphicEl>
                                              <a:dgm id="{B5E28703-D4E3-4655-BB80-C204848B75A2}"/>
                                            </p:graphicEl>
                                          </p:spTgt>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4">
                                            <p:graphicEl>
                                              <a:dgm id="{208D6D66-7CB1-4863-AB7F-A094C769CFF6}"/>
                                            </p:graphicEl>
                                          </p:spTgt>
                                        </p:tgtEl>
                                        <p:attrNameLst>
                                          <p:attrName>style.visibility</p:attrName>
                                        </p:attrNameLst>
                                      </p:cBhvr>
                                      <p:to>
                                        <p:strVal val="visible"/>
                                      </p:to>
                                    </p:set>
                                    <p:animEffect transition="in" filter="barn(inVertical)">
                                      <p:cBhvr>
                                        <p:cTn id="91" dur="500"/>
                                        <p:tgtEl>
                                          <p:spTgt spid="4">
                                            <p:graphicEl>
                                              <a:dgm id="{208D6D66-7CB1-4863-AB7F-A094C769CFF6}"/>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4">
                                            <p:graphicEl>
                                              <a:dgm id="{F8345712-FB7D-4640-BDC0-3FA0E1316C4C}"/>
                                            </p:graphicEl>
                                          </p:spTgt>
                                        </p:tgtEl>
                                        <p:attrNameLst>
                                          <p:attrName>style.visibility</p:attrName>
                                        </p:attrNameLst>
                                      </p:cBhvr>
                                      <p:to>
                                        <p:strVal val="visible"/>
                                      </p:to>
                                    </p:set>
                                    <p:animEffect transition="in" filter="barn(inVertical)">
                                      <p:cBhvr>
                                        <p:cTn id="96" dur="500"/>
                                        <p:tgtEl>
                                          <p:spTgt spid="4">
                                            <p:graphicEl>
                                              <a:dgm id="{F8345712-FB7D-4640-BDC0-3FA0E1316C4C}"/>
                                            </p:graphicEl>
                                          </p:spTgt>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4">
                                            <p:graphicEl>
                                              <a:dgm id="{81044CCA-15FB-43CD-A204-F39123FC4DC6}"/>
                                            </p:graphicEl>
                                          </p:spTgt>
                                        </p:tgtEl>
                                        <p:attrNameLst>
                                          <p:attrName>style.visibility</p:attrName>
                                        </p:attrNameLst>
                                      </p:cBhvr>
                                      <p:to>
                                        <p:strVal val="visible"/>
                                      </p:to>
                                    </p:set>
                                    <p:animEffect transition="in" filter="barn(inVertical)">
                                      <p:cBhvr>
                                        <p:cTn id="99" dur="500"/>
                                        <p:tgtEl>
                                          <p:spTgt spid="4">
                                            <p:graphicEl>
                                              <a:dgm id="{81044CCA-15FB-43CD-A204-F39123FC4DC6}"/>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4">
                                            <p:graphicEl>
                                              <a:dgm id="{4B8138C1-B403-4FF4-B038-CCE3A4B9DF3C}"/>
                                            </p:graphicEl>
                                          </p:spTgt>
                                        </p:tgtEl>
                                        <p:attrNameLst>
                                          <p:attrName>style.visibility</p:attrName>
                                        </p:attrNameLst>
                                      </p:cBhvr>
                                      <p:to>
                                        <p:strVal val="visible"/>
                                      </p:to>
                                    </p:set>
                                    <p:animEffect transition="in" filter="barn(inVertical)">
                                      <p:cBhvr>
                                        <p:cTn id="104" dur="500"/>
                                        <p:tgtEl>
                                          <p:spTgt spid="4">
                                            <p:graphicEl>
                                              <a:dgm id="{4B8138C1-B403-4FF4-B038-CCE3A4B9DF3C}"/>
                                            </p:graphicEl>
                                          </p:spTgt>
                                        </p:tgtEl>
                                      </p:cBhvr>
                                    </p:animEffect>
                                  </p:childTnLst>
                                </p:cTn>
                              </p:par>
                              <p:par>
                                <p:cTn id="105" presetID="16" presetClass="entr" presetSubtype="21" fill="hold" grpId="0" nodeType="withEffect">
                                  <p:stCondLst>
                                    <p:cond delay="0"/>
                                  </p:stCondLst>
                                  <p:childTnLst>
                                    <p:set>
                                      <p:cBhvr>
                                        <p:cTn id="106" dur="1" fill="hold">
                                          <p:stCondLst>
                                            <p:cond delay="0"/>
                                          </p:stCondLst>
                                        </p:cTn>
                                        <p:tgtEl>
                                          <p:spTgt spid="4">
                                            <p:graphicEl>
                                              <a:dgm id="{F4D808A8-9FE8-42AD-8E27-E09AEBA16A35}"/>
                                            </p:graphicEl>
                                          </p:spTgt>
                                        </p:tgtEl>
                                        <p:attrNameLst>
                                          <p:attrName>style.visibility</p:attrName>
                                        </p:attrNameLst>
                                      </p:cBhvr>
                                      <p:to>
                                        <p:strVal val="visible"/>
                                      </p:to>
                                    </p:set>
                                    <p:animEffect transition="in" filter="barn(inVertical)">
                                      <p:cBhvr>
                                        <p:cTn id="107" dur="500"/>
                                        <p:tgtEl>
                                          <p:spTgt spid="4">
                                            <p:graphicEl>
                                              <a:dgm id="{F4D808A8-9FE8-42AD-8E27-E09AEBA16A35}"/>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4">
                                            <p:graphicEl>
                                              <a:dgm id="{19FDB126-DE19-4A95-8D6C-14040E575249}"/>
                                            </p:graphicEl>
                                          </p:spTgt>
                                        </p:tgtEl>
                                        <p:attrNameLst>
                                          <p:attrName>style.visibility</p:attrName>
                                        </p:attrNameLst>
                                      </p:cBhvr>
                                      <p:to>
                                        <p:strVal val="visible"/>
                                      </p:to>
                                    </p:set>
                                    <p:animEffect transition="in" filter="barn(inVertical)">
                                      <p:cBhvr>
                                        <p:cTn id="112" dur="500"/>
                                        <p:tgtEl>
                                          <p:spTgt spid="4">
                                            <p:graphicEl>
                                              <a:dgm id="{19FDB126-DE19-4A95-8D6C-14040E575249}"/>
                                            </p:graphicEl>
                                          </p:spTgt>
                                        </p:tgtEl>
                                      </p:cBhvr>
                                    </p:animEffect>
                                  </p:childTnLst>
                                </p:cTn>
                              </p:par>
                              <p:par>
                                <p:cTn id="113" presetID="16" presetClass="entr" presetSubtype="21" fill="hold" grpId="0" nodeType="withEffect">
                                  <p:stCondLst>
                                    <p:cond delay="0"/>
                                  </p:stCondLst>
                                  <p:childTnLst>
                                    <p:set>
                                      <p:cBhvr>
                                        <p:cTn id="114" dur="1" fill="hold">
                                          <p:stCondLst>
                                            <p:cond delay="0"/>
                                          </p:stCondLst>
                                        </p:cTn>
                                        <p:tgtEl>
                                          <p:spTgt spid="4">
                                            <p:graphicEl>
                                              <a:dgm id="{ACC5BF50-07F7-4188-9C40-76D09EBD28D5}"/>
                                            </p:graphicEl>
                                          </p:spTgt>
                                        </p:tgtEl>
                                        <p:attrNameLst>
                                          <p:attrName>style.visibility</p:attrName>
                                        </p:attrNameLst>
                                      </p:cBhvr>
                                      <p:to>
                                        <p:strVal val="visible"/>
                                      </p:to>
                                    </p:set>
                                    <p:animEffect transition="in" filter="barn(inVertical)">
                                      <p:cBhvr>
                                        <p:cTn id="115" dur="500"/>
                                        <p:tgtEl>
                                          <p:spTgt spid="4">
                                            <p:graphicEl>
                                              <a:dgm id="{ACC5BF50-07F7-4188-9C40-76D09EBD28D5}"/>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4">
                                            <p:graphicEl>
                                              <a:dgm id="{3BCE31DD-0EF7-4A00-9FE6-B969C686E36F}"/>
                                            </p:graphicEl>
                                          </p:spTgt>
                                        </p:tgtEl>
                                        <p:attrNameLst>
                                          <p:attrName>style.visibility</p:attrName>
                                        </p:attrNameLst>
                                      </p:cBhvr>
                                      <p:to>
                                        <p:strVal val="visible"/>
                                      </p:to>
                                    </p:set>
                                    <p:animEffect transition="in" filter="barn(inVertical)">
                                      <p:cBhvr>
                                        <p:cTn id="120" dur="500"/>
                                        <p:tgtEl>
                                          <p:spTgt spid="4">
                                            <p:graphicEl>
                                              <a:dgm id="{3BCE31DD-0EF7-4A00-9FE6-B969C686E36F}"/>
                                            </p:graphicEl>
                                          </p:spTgt>
                                        </p:tgtEl>
                                      </p:cBhvr>
                                    </p:animEffect>
                                  </p:childTnLst>
                                </p:cTn>
                              </p:par>
                              <p:par>
                                <p:cTn id="121" presetID="16" presetClass="entr" presetSubtype="21" fill="hold" grpId="0" nodeType="withEffect">
                                  <p:stCondLst>
                                    <p:cond delay="0"/>
                                  </p:stCondLst>
                                  <p:childTnLst>
                                    <p:set>
                                      <p:cBhvr>
                                        <p:cTn id="122" dur="1" fill="hold">
                                          <p:stCondLst>
                                            <p:cond delay="0"/>
                                          </p:stCondLst>
                                        </p:cTn>
                                        <p:tgtEl>
                                          <p:spTgt spid="4">
                                            <p:graphicEl>
                                              <a:dgm id="{EF7DA409-7876-4A79-8261-D80B35A6E045}"/>
                                            </p:graphicEl>
                                          </p:spTgt>
                                        </p:tgtEl>
                                        <p:attrNameLst>
                                          <p:attrName>style.visibility</p:attrName>
                                        </p:attrNameLst>
                                      </p:cBhvr>
                                      <p:to>
                                        <p:strVal val="visible"/>
                                      </p:to>
                                    </p:set>
                                    <p:animEffect transition="in" filter="barn(inVertical)">
                                      <p:cBhvr>
                                        <p:cTn id="123" dur="500"/>
                                        <p:tgtEl>
                                          <p:spTgt spid="4">
                                            <p:graphicEl>
                                              <a:dgm id="{EF7DA409-7876-4A79-8261-D80B35A6E045}"/>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6" presetClass="entr" presetSubtype="16" fill="hold" grpId="0" nodeType="clickEffect">
                                  <p:stCondLst>
                                    <p:cond delay="0"/>
                                  </p:stCondLst>
                                  <p:childTnLst>
                                    <p:set>
                                      <p:cBhvr>
                                        <p:cTn id="127" dur="1" fill="hold">
                                          <p:stCondLst>
                                            <p:cond delay="0"/>
                                          </p:stCondLst>
                                        </p:cTn>
                                        <p:tgtEl>
                                          <p:spTgt spid="6">
                                            <p:graphicEl>
                                              <a:dgm id="{208D6D66-7CB1-4863-AB7F-A094C769CFF6}"/>
                                            </p:graphicEl>
                                          </p:spTgt>
                                        </p:tgtEl>
                                        <p:attrNameLst>
                                          <p:attrName>style.visibility</p:attrName>
                                        </p:attrNameLst>
                                      </p:cBhvr>
                                      <p:to>
                                        <p:strVal val="visible"/>
                                      </p:to>
                                    </p:set>
                                    <p:animEffect transition="in" filter="circle(in)">
                                      <p:cBhvr>
                                        <p:cTn id="128" dur="2000"/>
                                        <p:tgtEl>
                                          <p:spTgt spid="6">
                                            <p:graphicEl>
                                              <a:dgm id="{208D6D66-7CB1-4863-AB7F-A094C769CFF6}"/>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6" presetClass="entr" presetSubtype="16" fill="hold" grpId="0" nodeType="clickEffect">
                                  <p:stCondLst>
                                    <p:cond delay="0"/>
                                  </p:stCondLst>
                                  <p:childTnLst>
                                    <p:set>
                                      <p:cBhvr>
                                        <p:cTn id="132" dur="1" fill="hold">
                                          <p:stCondLst>
                                            <p:cond delay="0"/>
                                          </p:stCondLst>
                                        </p:cTn>
                                        <p:tgtEl>
                                          <p:spTgt spid="6">
                                            <p:graphicEl>
                                              <a:dgm id="{F8345712-FB7D-4640-BDC0-3FA0E1316C4C}"/>
                                            </p:graphicEl>
                                          </p:spTgt>
                                        </p:tgtEl>
                                        <p:attrNameLst>
                                          <p:attrName>style.visibility</p:attrName>
                                        </p:attrNameLst>
                                      </p:cBhvr>
                                      <p:to>
                                        <p:strVal val="visible"/>
                                      </p:to>
                                    </p:set>
                                    <p:animEffect transition="in" filter="circle(in)">
                                      <p:cBhvr>
                                        <p:cTn id="133" dur="2000"/>
                                        <p:tgtEl>
                                          <p:spTgt spid="6">
                                            <p:graphicEl>
                                              <a:dgm id="{F8345712-FB7D-4640-BDC0-3FA0E1316C4C}"/>
                                            </p:graphicEl>
                                          </p:spTgt>
                                        </p:tgtEl>
                                      </p:cBhvr>
                                    </p:animEffect>
                                  </p:childTnLst>
                                </p:cTn>
                              </p:par>
                              <p:par>
                                <p:cTn id="134" presetID="6" presetClass="entr" presetSubtype="16" fill="hold" grpId="0" nodeType="withEffect">
                                  <p:stCondLst>
                                    <p:cond delay="0"/>
                                  </p:stCondLst>
                                  <p:childTnLst>
                                    <p:set>
                                      <p:cBhvr>
                                        <p:cTn id="135" dur="1" fill="hold">
                                          <p:stCondLst>
                                            <p:cond delay="0"/>
                                          </p:stCondLst>
                                        </p:cTn>
                                        <p:tgtEl>
                                          <p:spTgt spid="6">
                                            <p:graphicEl>
                                              <a:dgm id="{81044CCA-15FB-43CD-A204-F39123FC4DC6}"/>
                                            </p:graphicEl>
                                          </p:spTgt>
                                        </p:tgtEl>
                                        <p:attrNameLst>
                                          <p:attrName>style.visibility</p:attrName>
                                        </p:attrNameLst>
                                      </p:cBhvr>
                                      <p:to>
                                        <p:strVal val="visible"/>
                                      </p:to>
                                    </p:set>
                                    <p:animEffect transition="in" filter="circle(in)">
                                      <p:cBhvr>
                                        <p:cTn id="136" dur="2000"/>
                                        <p:tgtEl>
                                          <p:spTgt spid="6">
                                            <p:graphicEl>
                                              <a:dgm id="{81044CCA-15FB-43CD-A204-F39123FC4DC6}"/>
                                            </p:graphicEl>
                                          </p:spTgt>
                                        </p:tgtEl>
                                      </p:cBhvr>
                                    </p:animEffect>
                                  </p:childTnLst>
                                </p:cTn>
                              </p:par>
                            </p:childTnLst>
                          </p:cTn>
                        </p:par>
                      </p:childTnLst>
                    </p:cTn>
                  </p:par>
                  <p:par>
                    <p:cTn id="137" fill="hold">
                      <p:stCondLst>
                        <p:cond delay="indefinite"/>
                      </p:stCondLst>
                      <p:childTnLst>
                        <p:par>
                          <p:cTn id="138" fill="hold">
                            <p:stCondLst>
                              <p:cond delay="0"/>
                            </p:stCondLst>
                            <p:childTnLst>
                              <p:par>
                                <p:cTn id="139" presetID="6" presetClass="entr" presetSubtype="16" fill="hold" grpId="0" nodeType="clickEffect">
                                  <p:stCondLst>
                                    <p:cond delay="0"/>
                                  </p:stCondLst>
                                  <p:childTnLst>
                                    <p:set>
                                      <p:cBhvr>
                                        <p:cTn id="140" dur="1" fill="hold">
                                          <p:stCondLst>
                                            <p:cond delay="0"/>
                                          </p:stCondLst>
                                        </p:cTn>
                                        <p:tgtEl>
                                          <p:spTgt spid="6">
                                            <p:graphicEl>
                                              <a:dgm id="{4B8138C1-B403-4FF4-B038-CCE3A4B9DF3C}"/>
                                            </p:graphicEl>
                                          </p:spTgt>
                                        </p:tgtEl>
                                        <p:attrNameLst>
                                          <p:attrName>style.visibility</p:attrName>
                                        </p:attrNameLst>
                                      </p:cBhvr>
                                      <p:to>
                                        <p:strVal val="visible"/>
                                      </p:to>
                                    </p:set>
                                    <p:animEffect transition="in" filter="circle(in)">
                                      <p:cBhvr>
                                        <p:cTn id="141" dur="2000"/>
                                        <p:tgtEl>
                                          <p:spTgt spid="6">
                                            <p:graphicEl>
                                              <a:dgm id="{4B8138C1-B403-4FF4-B038-CCE3A4B9DF3C}"/>
                                            </p:graphicEl>
                                          </p:spTgt>
                                        </p:tgtEl>
                                      </p:cBhvr>
                                    </p:animEffect>
                                  </p:childTnLst>
                                </p:cTn>
                              </p:par>
                              <p:par>
                                <p:cTn id="142" presetID="6" presetClass="entr" presetSubtype="16" fill="hold" grpId="0" nodeType="withEffect">
                                  <p:stCondLst>
                                    <p:cond delay="0"/>
                                  </p:stCondLst>
                                  <p:childTnLst>
                                    <p:set>
                                      <p:cBhvr>
                                        <p:cTn id="143" dur="1" fill="hold">
                                          <p:stCondLst>
                                            <p:cond delay="0"/>
                                          </p:stCondLst>
                                        </p:cTn>
                                        <p:tgtEl>
                                          <p:spTgt spid="6">
                                            <p:graphicEl>
                                              <a:dgm id="{F4D808A8-9FE8-42AD-8E27-E09AEBA16A35}"/>
                                            </p:graphicEl>
                                          </p:spTgt>
                                        </p:tgtEl>
                                        <p:attrNameLst>
                                          <p:attrName>style.visibility</p:attrName>
                                        </p:attrNameLst>
                                      </p:cBhvr>
                                      <p:to>
                                        <p:strVal val="visible"/>
                                      </p:to>
                                    </p:set>
                                    <p:animEffect transition="in" filter="circle(in)">
                                      <p:cBhvr>
                                        <p:cTn id="144" dur="2000"/>
                                        <p:tgtEl>
                                          <p:spTgt spid="6">
                                            <p:graphicEl>
                                              <a:dgm id="{F4D808A8-9FE8-42AD-8E27-E09AEBA16A35}"/>
                                            </p:graphicEl>
                                          </p:spTgt>
                                        </p:tgtEl>
                                      </p:cBhvr>
                                    </p:animEffect>
                                  </p:childTnLst>
                                </p:cTn>
                              </p:par>
                            </p:childTnLst>
                          </p:cTn>
                        </p:par>
                      </p:childTnLst>
                    </p:cTn>
                  </p:par>
                  <p:par>
                    <p:cTn id="145" fill="hold">
                      <p:stCondLst>
                        <p:cond delay="indefinite"/>
                      </p:stCondLst>
                      <p:childTnLst>
                        <p:par>
                          <p:cTn id="146" fill="hold">
                            <p:stCondLst>
                              <p:cond delay="0"/>
                            </p:stCondLst>
                            <p:childTnLst>
                              <p:par>
                                <p:cTn id="147" presetID="6" presetClass="entr" presetSubtype="16" fill="hold" grpId="0" nodeType="clickEffect">
                                  <p:stCondLst>
                                    <p:cond delay="0"/>
                                  </p:stCondLst>
                                  <p:childTnLst>
                                    <p:set>
                                      <p:cBhvr>
                                        <p:cTn id="148" dur="1" fill="hold">
                                          <p:stCondLst>
                                            <p:cond delay="0"/>
                                          </p:stCondLst>
                                        </p:cTn>
                                        <p:tgtEl>
                                          <p:spTgt spid="6">
                                            <p:graphicEl>
                                              <a:dgm id="{19FDB126-DE19-4A95-8D6C-14040E575249}"/>
                                            </p:graphicEl>
                                          </p:spTgt>
                                        </p:tgtEl>
                                        <p:attrNameLst>
                                          <p:attrName>style.visibility</p:attrName>
                                        </p:attrNameLst>
                                      </p:cBhvr>
                                      <p:to>
                                        <p:strVal val="visible"/>
                                      </p:to>
                                    </p:set>
                                    <p:animEffect transition="in" filter="circle(in)">
                                      <p:cBhvr>
                                        <p:cTn id="149" dur="2000"/>
                                        <p:tgtEl>
                                          <p:spTgt spid="6">
                                            <p:graphicEl>
                                              <a:dgm id="{19FDB126-DE19-4A95-8D6C-14040E575249}"/>
                                            </p:graphicEl>
                                          </p:spTgt>
                                        </p:tgtEl>
                                      </p:cBhvr>
                                    </p:animEffect>
                                  </p:childTnLst>
                                </p:cTn>
                              </p:par>
                              <p:par>
                                <p:cTn id="150" presetID="6" presetClass="entr" presetSubtype="16" fill="hold" grpId="0" nodeType="withEffect">
                                  <p:stCondLst>
                                    <p:cond delay="0"/>
                                  </p:stCondLst>
                                  <p:childTnLst>
                                    <p:set>
                                      <p:cBhvr>
                                        <p:cTn id="151" dur="1" fill="hold">
                                          <p:stCondLst>
                                            <p:cond delay="0"/>
                                          </p:stCondLst>
                                        </p:cTn>
                                        <p:tgtEl>
                                          <p:spTgt spid="6">
                                            <p:graphicEl>
                                              <a:dgm id="{ACC5BF50-07F7-4188-9C40-76D09EBD28D5}"/>
                                            </p:graphicEl>
                                          </p:spTgt>
                                        </p:tgtEl>
                                        <p:attrNameLst>
                                          <p:attrName>style.visibility</p:attrName>
                                        </p:attrNameLst>
                                      </p:cBhvr>
                                      <p:to>
                                        <p:strVal val="visible"/>
                                      </p:to>
                                    </p:set>
                                    <p:animEffect transition="in" filter="circle(in)">
                                      <p:cBhvr>
                                        <p:cTn id="152" dur="2000"/>
                                        <p:tgtEl>
                                          <p:spTgt spid="6">
                                            <p:graphicEl>
                                              <a:dgm id="{ACC5BF50-07F7-4188-9C40-76D09EBD28D5}"/>
                                            </p:graphicEl>
                                          </p:spTgt>
                                        </p:tgtEl>
                                      </p:cBhvr>
                                    </p:animEffect>
                                  </p:childTnLst>
                                </p:cTn>
                              </p:par>
                            </p:childTnLst>
                          </p:cTn>
                        </p:par>
                      </p:childTnLst>
                    </p:cTn>
                  </p:par>
                  <p:par>
                    <p:cTn id="153" fill="hold">
                      <p:stCondLst>
                        <p:cond delay="indefinite"/>
                      </p:stCondLst>
                      <p:childTnLst>
                        <p:par>
                          <p:cTn id="154" fill="hold">
                            <p:stCondLst>
                              <p:cond delay="0"/>
                            </p:stCondLst>
                            <p:childTnLst>
                              <p:par>
                                <p:cTn id="155" presetID="6" presetClass="entr" presetSubtype="16" fill="hold" grpId="0" nodeType="clickEffect">
                                  <p:stCondLst>
                                    <p:cond delay="0"/>
                                  </p:stCondLst>
                                  <p:childTnLst>
                                    <p:set>
                                      <p:cBhvr>
                                        <p:cTn id="156" dur="1" fill="hold">
                                          <p:stCondLst>
                                            <p:cond delay="0"/>
                                          </p:stCondLst>
                                        </p:cTn>
                                        <p:tgtEl>
                                          <p:spTgt spid="6">
                                            <p:graphicEl>
                                              <a:dgm id="{3BCE31DD-0EF7-4A00-9FE6-B969C686E36F}"/>
                                            </p:graphicEl>
                                          </p:spTgt>
                                        </p:tgtEl>
                                        <p:attrNameLst>
                                          <p:attrName>style.visibility</p:attrName>
                                        </p:attrNameLst>
                                      </p:cBhvr>
                                      <p:to>
                                        <p:strVal val="visible"/>
                                      </p:to>
                                    </p:set>
                                    <p:animEffect transition="in" filter="circle(in)">
                                      <p:cBhvr>
                                        <p:cTn id="157" dur="2000"/>
                                        <p:tgtEl>
                                          <p:spTgt spid="6">
                                            <p:graphicEl>
                                              <a:dgm id="{3BCE31DD-0EF7-4A00-9FE6-B969C686E36F}"/>
                                            </p:graphicEl>
                                          </p:spTgt>
                                        </p:tgtEl>
                                      </p:cBhvr>
                                    </p:animEffect>
                                  </p:childTnLst>
                                </p:cTn>
                              </p:par>
                              <p:par>
                                <p:cTn id="158" presetID="6" presetClass="entr" presetSubtype="16" fill="hold" grpId="0" nodeType="withEffect">
                                  <p:stCondLst>
                                    <p:cond delay="0"/>
                                  </p:stCondLst>
                                  <p:childTnLst>
                                    <p:set>
                                      <p:cBhvr>
                                        <p:cTn id="159" dur="1" fill="hold">
                                          <p:stCondLst>
                                            <p:cond delay="0"/>
                                          </p:stCondLst>
                                        </p:cTn>
                                        <p:tgtEl>
                                          <p:spTgt spid="6">
                                            <p:graphicEl>
                                              <a:dgm id="{EF7DA409-7876-4A79-8261-D80B35A6E045}"/>
                                            </p:graphicEl>
                                          </p:spTgt>
                                        </p:tgtEl>
                                        <p:attrNameLst>
                                          <p:attrName>style.visibility</p:attrName>
                                        </p:attrNameLst>
                                      </p:cBhvr>
                                      <p:to>
                                        <p:strVal val="visible"/>
                                      </p:to>
                                    </p:set>
                                    <p:animEffect transition="in" filter="circle(in)">
                                      <p:cBhvr>
                                        <p:cTn id="160" dur="2000"/>
                                        <p:tgtEl>
                                          <p:spTgt spid="6">
                                            <p:graphicEl>
                                              <a:dgm id="{EF7DA409-7876-4A79-8261-D80B35A6E045}"/>
                                            </p:graphicEl>
                                          </p:spTgt>
                                        </p:tgtEl>
                                      </p:cBhvr>
                                    </p:animEffect>
                                  </p:childTnLst>
                                </p:cTn>
                              </p:par>
                            </p:childTnLst>
                          </p:cTn>
                        </p:par>
                      </p:childTnLst>
                    </p:cTn>
                  </p:par>
                  <p:par>
                    <p:cTn id="161" fill="hold">
                      <p:stCondLst>
                        <p:cond delay="indefinite"/>
                      </p:stCondLst>
                      <p:childTnLst>
                        <p:par>
                          <p:cTn id="162" fill="hold">
                            <p:stCondLst>
                              <p:cond delay="0"/>
                            </p:stCondLst>
                            <p:childTnLst>
                              <p:par>
                                <p:cTn id="163" presetID="45" presetClass="entr" presetSubtype="0" fill="hold" grpId="0" nodeType="clickEffect">
                                  <p:stCondLst>
                                    <p:cond delay="0"/>
                                  </p:stCondLst>
                                  <p:childTnLst>
                                    <p:set>
                                      <p:cBhvr>
                                        <p:cTn id="164" dur="1" fill="hold">
                                          <p:stCondLst>
                                            <p:cond delay="0"/>
                                          </p:stCondLst>
                                        </p:cTn>
                                        <p:tgtEl>
                                          <p:spTgt spid="8"/>
                                        </p:tgtEl>
                                        <p:attrNameLst>
                                          <p:attrName>style.visibility</p:attrName>
                                        </p:attrNameLst>
                                      </p:cBhvr>
                                      <p:to>
                                        <p:strVal val="visible"/>
                                      </p:to>
                                    </p:set>
                                    <p:animEffect transition="in" filter="fade">
                                      <p:cBhvr>
                                        <p:cTn id="165" dur="2000"/>
                                        <p:tgtEl>
                                          <p:spTgt spid="8"/>
                                        </p:tgtEl>
                                      </p:cBhvr>
                                    </p:animEffect>
                                    <p:anim calcmode="lin" valueType="num">
                                      <p:cBhvr>
                                        <p:cTn id="166" dur="2000" fill="hold"/>
                                        <p:tgtEl>
                                          <p:spTgt spid="8"/>
                                        </p:tgtEl>
                                        <p:attrNameLst>
                                          <p:attrName>ppt_w</p:attrName>
                                        </p:attrNameLst>
                                      </p:cBhvr>
                                      <p:tavLst>
                                        <p:tav tm="0" fmla="#ppt_w*sin(2.5*pi*$)">
                                          <p:val>
                                            <p:fltVal val="0"/>
                                          </p:val>
                                        </p:tav>
                                        <p:tav tm="100000">
                                          <p:val>
                                            <p:fltVal val="1"/>
                                          </p:val>
                                        </p:tav>
                                      </p:tavLst>
                                    </p:anim>
                                    <p:anim calcmode="lin" valueType="num">
                                      <p:cBhvr>
                                        <p:cTn id="167"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68" fill="hold">
                      <p:stCondLst>
                        <p:cond delay="indefinite"/>
                      </p:stCondLst>
                      <p:childTnLst>
                        <p:par>
                          <p:cTn id="169" fill="hold">
                            <p:stCondLst>
                              <p:cond delay="0"/>
                            </p:stCondLst>
                            <p:childTnLst>
                              <p:par>
                                <p:cTn id="170" presetID="53" presetClass="entr" presetSubtype="16" fill="hold" grpId="0" nodeType="clickEffect">
                                  <p:stCondLst>
                                    <p:cond delay="0"/>
                                  </p:stCondLst>
                                  <p:childTnLst>
                                    <p:set>
                                      <p:cBhvr>
                                        <p:cTn id="171" dur="1" fill="hold">
                                          <p:stCondLst>
                                            <p:cond delay="0"/>
                                          </p:stCondLst>
                                        </p:cTn>
                                        <p:tgtEl>
                                          <p:spTgt spid="10"/>
                                        </p:tgtEl>
                                        <p:attrNameLst>
                                          <p:attrName>style.visibility</p:attrName>
                                        </p:attrNameLst>
                                      </p:cBhvr>
                                      <p:to>
                                        <p:strVal val="visible"/>
                                      </p:to>
                                    </p:set>
                                    <p:anim calcmode="lin" valueType="num">
                                      <p:cBhvr>
                                        <p:cTn id="172" dur="500" fill="hold"/>
                                        <p:tgtEl>
                                          <p:spTgt spid="10"/>
                                        </p:tgtEl>
                                        <p:attrNameLst>
                                          <p:attrName>ppt_w</p:attrName>
                                        </p:attrNameLst>
                                      </p:cBhvr>
                                      <p:tavLst>
                                        <p:tav tm="0">
                                          <p:val>
                                            <p:fltVal val="0"/>
                                          </p:val>
                                        </p:tav>
                                        <p:tav tm="100000">
                                          <p:val>
                                            <p:strVal val="#ppt_w"/>
                                          </p:val>
                                        </p:tav>
                                      </p:tavLst>
                                    </p:anim>
                                    <p:anim calcmode="lin" valueType="num">
                                      <p:cBhvr>
                                        <p:cTn id="173" dur="500" fill="hold"/>
                                        <p:tgtEl>
                                          <p:spTgt spid="10"/>
                                        </p:tgtEl>
                                        <p:attrNameLst>
                                          <p:attrName>ppt_h</p:attrName>
                                        </p:attrNameLst>
                                      </p:cBhvr>
                                      <p:tavLst>
                                        <p:tav tm="0">
                                          <p:val>
                                            <p:fltVal val="0"/>
                                          </p:val>
                                        </p:tav>
                                        <p:tav tm="100000">
                                          <p:val>
                                            <p:strVal val="#ppt_h"/>
                                          </p:val>
                                        </p:tav>
                                      </p:tavLst>
                                    </p:anim>
                                    <p:animEffect transition="in" filter="fade">
                                      <p:cBhvr>
                                        <p:cTn id="174" dur="500"/>
                                        <p:tgtEl>
                                          <p:spTgt spid="10"/>
                                        </p:tgtEl>
                                      </p:cBhvr>
                                    </p:animEffect>
                                  </p:childTnLst>
                                </p:cTn>
                              </p:par>
                            </p:childTnLst>
                          </p:cTn>
                        </p:par>
                      </p:childTnLst>
                    </p:cTn>
                  </p:par>
                  <p:par>
                    <p:cTn id="175" fill="hold">
                      <p:stCondLst>
                        <p:cond delay="indefinite"/>
                      </p:stCondLst>
                      <p:childTnLst>
                        <p:par>
                          <p:cTn id="176" fill="hold">
                            <p:stCondLst>
                              <p:cond delay="0"/>
                            </p:stCondLst>
                            <p:childTnLst>
                              <p:par>
                                <p:cTn id="177" presetID="31" presetClass="entr" presetSubtype="0" fill="hold" grpId="0" nodeType="clickEffect">
                                  <p:stCondLst>
                                    <p:cond delay="0"/>
                                  </p:stCondLst>
                                  <p:childTnLst>
                                    <p:set>
                                      <p:cBhvr>
                                        <p:cTn id="178" dur="1" fill="hold">
                                          <p:stCondLst>
                                            <p:cond delay="0"/>
                                          </p:stCondLst>
                                        </p:cTn>
                                        <p:tgtEl>
                                          <p:spTgt spid="9"/>
                                        </p:tgtEl>
                                        <p:attrNameLst>
                                          <p:attrName>style.visibility</p:attrName>
                                        </p:attrNameLst>
                                      </p:cBhvr>
                                      <p:to>
                                        <p:strVal val="visible"/>
                                      </p:to>
                                    </p:set>
                                    <p:anim calcmode="lin" valueType="num">
                                      <p:cBhvr>
                                        <p:cTn id="179" dur="1000" fill="hold"/>
                                        <p:tgtEl>
                                          <p:spTgt spid="9"/>
                                        </p:tgtEl>
                                        <p:attrNameLst>
                                          <p:attrName>ppt_w</p:attrName>
                                        </p:attrNameLst>
                                      </p:cBhvr>
                                      <p:tavLst>
                                        <p:tav tm="0">
                                          <p:val>
                                            <p:fltVal val="0"/>
                                          </p:val>
                                        </p:tav>
                                        <p:tav tm="100000">
                                          <p:val>
                                            <p:strVal val="#ppt_w"/>
                                          </p:val>
                                        </p:tav>
                                      </p:tavLst>
                                    </p:anim>
                                    <p:anim calcmode="lin" valueType="num">
                                      <p:cBhvr>
                                        <p:cTn id="180" dur="1000" fill="hold"/>
                                        <p:tgtEl>
                                          <p:spTgt spid="9"/>
                                        </p:tgtEl>
                                        <p:attrNameLst>
                                          <p:attrName>ppt_h</p:attrName>
                                        </p:attrNameLst>
                                      </p:cBhvr>
                                      <p:tavLst>
                                        <p:tav tm="0">
                                          <p:val>
                                            <p:fltVal val="0"/>
                                          </p:val>
                                        </p:tav>
                                        <p:tav tm="100000">
                                          <p:val>
                                            <p:strVal val="#ppt_h"/>
                                          </p:val>
                                        </p:tav>
                                      </p:tavLst>
                                    </p:anim>
                                    <p:anim calcmode="lin" valueType="num">
                                      <p:cBhvr>
                                        <p:cTn id="181" dur="1000" fill="hold"/>
                                        <p:tgtEl>
                                          <p:spTgt spid="9"/>
                                        </p:tgtEl>
                                        <p:attrNameLst>
                                          <p:attrName>style.rotation</p:attrName>
                                        </p:attrNameLst>
                                      </p:cBhvr>
                                      <p:tavLst>
                                        <p:tav tm="0">
                                          <p:val>
                                            <p:fltVal val="90"/>
                                          </p:val>
                                        </p:tav>
                                        <p:tav tm="100000">
                                          <p:val>
                                            <p:fltVal val="0"/>
                                          </p:val>
                                        </p:tav>
                                      </p:tavLst>
                                    </p:anim>
                                    <p:animEffect transition="in" filter="fade">
                                      <p:cBhvr>
                                        <p:cTn id="18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Graphic spid="3" grpId="1">
        <p:bldSub>
          <a:bldDgm/>
        </p:bldSub>
      </p:bldGraphic>
      <p:bldGraphic spid="4" grpId="0">
        <p:bldSub>
          <a:bldDgm bld="lvlOne"/>
        </p:bldSub>
      </p:bldGraphic>
      <p:bldGraphic spid="6" grpId="0">
        <p:bldSub>
          <a:bldDgm bld="lvlOne"/>
        </p:bldSub>
      </p:bldGraphic>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 xmlns:p14="http://schemas.microsoft.com/office/powerpoint/2010/main" val="1468961004"/>
              </p:ext>
            </p:extLst>
          </p:nvPr>
        </p:nvGraphicFramePr>
        <p:xfrm>
          <a:off x="97460" y="614325"/>
          <a:ext cx="4766930" cy="314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 xmlns:p14="http://schemas.microsoft.com/office/powerpoint/2010/main" val="3825718989"/>
              </p:ext>
            </p:extLst>
          </p:nvPr>
        </p:nvGraphicFramePr>
        <p:xfrm>
          <a:off x="5174507" y="633696"/>
          <a:ext cx="4766930" cy="3149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6" name="Diagram 5"/>
          <p:cNvGraphicFramePr/>
          <p:nvPr>
            <p:extLst>
              <p:ext uri="{D42A27DB-BD31-4B8C-83A1-F6EECF244321}">
                <p14:modId xmlns="" xmlns:p14="http://schemas.microsoft.com/office/powerpoint/2010/main" val="887096298"/>
              </p:ext>
            </p:extLst>
          </p:nvPr>
        </p:nvGraphicFramePr>
        <p:xfrm>
          <a:off x="2763252" y="3649716"/>
          <a:ext cx="4766930" cy="31496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7" name="Picture 2"/>
          <p:cNvPicPr>
            <a:picLocks noChangeAspect="1" noChangeArrowheads="1"/>
          </p:cNvPicPr>
          <p:nvPr/>
        </p:nvPicPr>
        <p:blipFill rotWithShape="1">
          <a:blip r:embed="rId14">
            <a:extLst>
              <a:ext uri="{28A0092B-C50C-407E-A947-70E740481C1C}">
                <a14:useLocalDpi xmlns="" xmlns:a14="http://schemas.microsoft.com/office/drawing/2010/main" val="0"/>
              </a:ext>
            </a:extLst>
          </a:blip>
          <a:srcRect l="33488" t="15357" r="33025" b="35358"/>
          <a:stretch/>
        </p:blipFill>
        <p:spPr bwMode="auto">
          <a:xfrm>
            <a:off x="2604975" y="-31907"/>
            <a:ext cx="4848446" cy="1095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393094" y="3689338"/>
            <a:ext cx="2180405" cy="523220"/>
          </a:xfrm>
          <a:prstGeom prst="rect">
            <a:avLst/>
          </a:prstGeom>
        </p:spPr>
        <p:txBody>
          <a:bodyPr wrap="none">
            <a:spAutoFit/>
          </a:bodyPr>
          <a:lstStyle/>
          <a:p>
            <a:r>
              <a:rPr lang="bn-BD" sz="2800" b="1" dirty="0">
                <a:latin typeface="Shonar Bangla" pitchFamily="34" charset="0"/>
                <a:cs typeface="Shonar Bangla" pitchFamily="34" charset="0"/>
              </a:rPr>
              <a:t>উত্তরঃ </a:t>
            </a:r>
            <a:r>
              <a:rPr lang="bn-BD" sz="2800" b="1" dirty="0">
                <a:solidFill>
                  <a:srgbClr val="FF0000"/>
                </a:solidFill>
                <a:latin typeface="Shonar Bangla" pitchFamily="34" charset="0"/>
                <a:cs typeface="Shonar Bangla" pitchFamily="34" charset="0"/>
              </a:rPr>
              <a:t>২০-২৫ </a:t>
            </a:r>
            <a:r>
              <a:rPr lang="bn-BD" sz="2800" b="1" dirty="0" smtClean="0">
                <a:solidFill>
                  <a:srgbClr val="FF0000"/>
                </a:solidFill>
                <a:latin typeface="Shonar Bangla" pitchFamily="34" charset="0"/>
                <a:cs typeface="Shonar Bangla" pitchFamily="34" charset="0"/>
              </a:rPr>
              <a:t>দিন</a:t>
            </a:r>
            <a:endParaRPr lang="en-US" sz="2800" b="1" dirty="0">
              <a:solidFill>
                <a:srgbClr val="FF0000"/>
              </a:solidFill>
              <a:latin typeface="Shonar Bangla" pitchFamily="34" charset="0"/>
              <a:cs typeface="Shonar Bangla" pitchFamily="34" charset="0"/>
            </a:endParaRPr>
          </a:p>
        </p:txBody>
      </p:sp>
      <p:sp>
        <p:nvSpPr>
          <p:cNvPr id="9" name="Rectangle 8"/>
          <p:cNvSpPr/>
          <p:nvPr/>
        </p:nvSpPr>
        <p:spPr>
          <a:xfrm>
            <a:off x="4057083" y="6778859"/>
            <a:ext cx="2233304" cy="523220"/>
          </a:xfrm>
          <a:prstGeom prst="rect">
            <a:avLst/>
          </a:prstGeom>
        </p:spPr>
        <p:txBody>
          <a:bodyPr wrap="none">
            <a:spAutoFit/>
          </a:bodyPr>
          <a:lstStyle/>
          <a:p>
            <a:pPr lvl="0"/>
            <a:r>
              <a:rPr lang="bn-BD" sz="2800" b="1" dirty="0">
                <a:latin typeface="Shonar Bangla" pitchFamily="34" charset="0"/>
                <a:cs typeface="Shonar Bangla" pitchFamily="34" charset="0"/>
              </a:rPr>
              <a:t>উত্তরঃ </a:t>
            </a:r>
            <a:r>
              <a:rPr lang="bn-BD" sz="2800" b="1" dirty="0">
                <a:solidFill>
                  <a:srgbClr val="FF0000"/>
                </a:solidFill>
                <a:latin typeface="Shonar Bangla" pitchFamily="34" charset="0"/>
                <a:cs typeface="Shonar Bangla" pitchFamily="34" charset="0"/>
              </a:rPr>
              <a:t>৩৫-৪৫ দিন</a:t>
            </a:r>
            <a:endParaRPr lang="en-US" sz="2800" b="1" dirty="0">
              <a:solidFill>
                <a:srgbClr val="FF0000"/>
              </a:solidFill>
              <a:latin typeface="Shonar Bangla" pitchFamily="34" charset="0"/>
              <a:cs typeface="Shonar Bangla" pitchFamily="34" charset="0"/>
            </a:endParaRPr>
          </a:p>
        </p:txBody>
      </p:sp>
      <p:sp>
        <p:nvSpPr>
          <p:cNvPr id="10" name="Rectangle 9"/>
          <p:cNvSpPr/>
          <p:nvPr/>
        </p:nvSpPr>
        <p:spPr>
          <a:xfrm>
            <a:off x="6689287" y="3693941"/>
            <a:ext cx="2228495" cy="523220"/>
          </a:xfrm>
          <a:prstGeom prst="rect">
            <a:avLst/>
          </a:prstGeom>
        </p:spPr>
        <p:txBody>
          <a:bodyPr wrap="none">
            <a:spAutoFit/>
          </a:bodyPr>
          <a:lstStyle/>
          <a:p>
            <a:pPr lvl="0"/>
            <a:r>
              <a:rPr lang="bn-BD" sz="2800" b="1" dirty="0">
                <a:latin typeface="Shonar Bangla" pitchFamily="34" charset="0"/>
                <a:cs typeface="Shonar Bangla" pitchFamily="34" charset="0"/>
              </a:rPr>
              <a:t>উত্তরঃ </a:t>
            </a:r>
            <a:r>
              <a:rPr lang="bn-BD" sz="2800" b="1" dirty="0">
                <a:solidFill>
                  <a:srgbClr val="FF0000"/>
                </a:solidFill>
                <a:latin typeface="Shonar Bangla" pitchFamily="34" charset="0"/>
                <a:cs typeface="Shonar Bangla" pitchFamily="34" charset="0"/>
              </a:rPr>
              <a:t>২৫-৩০ দিন</a:t>
            </a:r>
            <a:endParaRPr lang="en-US" sz="2800" b="1" dirty="0">
              <a:solidFill>
                <a:srgbClr val="FF0000"/>
              </a:solidFill>
            </a:endParaRPr>
          </a:p>
        </p:txBody>
      </p:sp>
    </p:spTree>
    <p:extLst>
      <p:ext uri="{BB962C8B-B14F-4D97-AF65-F5344CB8AC3E}">
        <p14:creationId xmlns="" xmlns:p14="http://schemas.microsoft.com/office/powerpoint/2010/main" val="270369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dgm id="{208D6D66-7CB1-4863-AB7F-A094C769CFF6}"/>
                                            </p:graphicEl>
                                          </p:spTgt>
                                        </p:tgtEl>
                                        <p:attrNameLst>
                                          <p:attrName>style.visibility</p:attrName>
                                        </p:attrNameLst>
                                      </p:cBhvr>
                                      <p:to>
                                        <p:strVal val="visible"/>
                                      </p:to>
                                    </p:set>
                                    <p:animEffect transition="in" filter="wipe(down)">
                                      <p:cBhvr>
                                        <p:cTn id="7" dur="500"/>
                                        <p:tgtEl>
                                          <p:spTgt spid="3">
                                            <p:graphicEl>
                                              <a:dgm id="{208D6D66-7CB1-4863-AB7F-A094C769CFF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dgm id="{F8345712-FB7D-4640-BDC0-3FA0E1316C4C}"/>
                                            </p:graphicEl>
                                          </p:spTgt>
                                        </p:tgtEl>
                                        <p:attrNameLst>
                                          <p:attrName>style.visibility</p:attrName>
                                        </p:attrNameLst>
                                      </p:cBhvr>
                                      <p:to>
                                        <p:strVal val="visible"/>
                                      </p:to>
                                    </p:set>
                                    <p:animEffect transition="in" filter="wipe(down)">
                                      <p:cBhvr>
                                        <p:cTn id="12" dur="500"/>
                                        <p:tgtEl>
                                          <p:spTgt spid="3">
                                            <p:graphicEl>
                                              <a:dgm id="{F8345712-FB7D-4640-BDC0-3FA0E1316C4C}"/>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graphicEl>
                                              <a:dgm id="{81044CCA-15FB-43CD-A204-F39123FC4DC6}"/>
                                            </p:graphicEl>
                                          </p:spTgt>
                                        </p:tgtEl>
                                        <p:attrNameLst>
                                          <p:attrName>style.visibility</p:attrName>
                                        </p:attrNameLst>
                                      </p:cBhvr>
                                      <p:to>
                                        <p:strVal val="visible"/>
                                      </p:to>
                                    </p:set>
                                    <p:animEffect transition="in" filter="wipe(down)">
                                      <p:cBhvr>
                                        <p:cTn id="15" dur="500"/>
                                        <p:tgtEl>
                                          <p:spTgt spid="3">
                                            <p:graphicEl>
                                              <a:dgm id="{81044CCA-15FB-43CD-A204-F39123FC4DC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graphicEl>
                                              <a:dgm id="{4B8138C1-B403-4FF4-B038-CCE3A4B9DF3C}"/>
                                            </p:graphicEl>
                                          </p:spTgt>
                                        </p:tgtEl>
                                        <p:attrNameLst>
                                          <p:attrName>style.visibility</p:attrName>
                                        </p:attrNameLst>
                                      </p:cBhvr>
                                      <p:to>
                                        <p:strVal val="visible"/>
                                      </p:to>
                                    </p:set>
                                    <p:animEffect transition="in" filter="wipe(down)">
                                      <p:cBhvr>
                                        <p:cTn id="20" dur="500"/>
                                        <p:tgtEl>
                                          <p:spTgt spid="3">
                                            <p:graphicEl>
                                              <a:dgm id="{4B8138C1-B403-4FF4-B038-CCE3A4B9DF3C}"/>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graphicEl>
                                              <a:dgm id="{F4D808A8-9FE8-42AD-8E27-E09AEBA16A35}"/>
                                            </p:graphicEl>
                                          </p:spTgt>
                                        </p:tgtEl>
                                        <p:attrNameLst>
                                          <p:attrName>style.visibility</p:attrName>
                                        </p:attrNameLst>
                                      </p:cBhvr>
                                      <p:to>
                                        <p:strVal val="visible"/>
                                      </p:to>
                                    </p:set>
                                    <p:animEffect transition="in" filter="wipe(down)">
                                      <p:cBhvr>
                                        <p:cTn id="23" dur="500"/>
                                        <p:tgtEl>
                                          <p:spTgt spid="3">
                                            <p:graphicEl>
                                              <a:dgm id="{F4D808A8-9FE8-42AD-8E27-E09AEBA16A3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graphicEl>
                                              <a:dgm id="{19FDB126-DE19-4A95-8D6C-14040E575249}"/>
                                            </p:graphicEl>
                                          </p:spTgt>
                                        </p:tgtEl>
                                        <p:attrNameLst>
                                          <p:attrName>style.visibility</p:attrName>
                                        </p:attrNameLst>
                                      </p:cBhvr>
                                      <p:to>
                                        <p:strVal val="visible"/>
                                      </p:to>
                                    </p:set>
                                    <p:animEffect transition="in" filter="wipe(down)">
                                      <p:cBhvr>
                                        <p:cTn id="28" dur="500"/>
                                        <p:tgtEl>
                                          <p:spTgt spid="3">
                                            <p:graphicEl>
                                              <a:dgm id="{19FDB126-DE19-4A95-8D6C-14040E575249}"/>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graphicEl>
                                              <a:dgm id="{ACC5BF50-07F7-4188-9C40-76D09EBD28D5}"/>
                                            </p:graphicEl>
                                          </p:spTgt>
                                        </p:tgtEl>
                                        <p:attrNameLst>
                                          <p:attrName>style.visibility</p:attrName>
                                        </p:attrNameLst>
                                      </p:cBhvr>
                                      <p:to>
                                        <p:strVal val="visible"/>
                                      </p:to>
                                    </p:set>
                                    <p:animEffect transition="in" filter="wipe(down)">
                                      <p:cBhvr>
                                        <p:cTn id="31" dur="500"/>
                                        <p:tgtEl>
                                          <p:spTgt spid="3">
                                            <p:graphicEl>
                                              <a:dgm id="{ACC5BF50-07F7-4188-9C40-76D09EBD28D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graphicEl>
                                              <a:dgm id="{DEA6C1EF-935B-499A-9F5A-BEA7FC5301BA}"/>
                                            </p:graphicEl>
                                          </p:spTgt>
                                        </p:tgtEl>
                                        <p:attrNameLst>
                                          <p:attrName>style.visibility</p:attrName>
                                        </p:attrNameLst>
                                      </p:cBhvr>
                                      <p:to>
                                        <p:strVal val="visible"/>
                                      </p:to>
                                    </p:set>
                                    <p:animEffect transition="in" filter="wipe(down)">
                                      <p:cBhvr>
                                        <p:cTn id="36" dur="500"/>
                                        <p:tgtEl>
                                          <p:spTgt spid="3">
                                            <p:graphicEl>
                                              <a:dgm id="{DEA6C1EF-935B-499A-9F5A-BEA7FC5301BA}"/>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graphicEl>
                                              <a:dgm id="{B5E28703-D4E3-4655-BB80-C204848B75A2}"/>
                                            </p:graphicEl>
                                          </p:spTgt>
                                        </p:tgtEl>
                                        <p:attrNameLst>
                                          <p:attrName>style.visibility</p:attrName>
                                        </p:attrNameLst>
                                      </p:cBhvr>
                                      <p:to>
                                        <p:strVal val="visible"/>
                                      </p:to>
                                    </p:set>
                                    <p:animEffect transition="in" filter="wipe(down)">
                                      <p:cBhvr>
                                        <p:cTn id="39" dur="500"/>
                                        <p:tgtEl>
                                          <p:spTgt spid="3">
                                            <p:graphicEl>
                                              <a:dgm id="{B5E28703-D4E3-4655-BB80-C204848B75A2}"/>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1" nodeType="clickEffect">
                                  <p:stCondLst>
                                    <p:cond delay="0"/>
                                  </p:stCondLst>
                                  <p:childTnLst>
                                    <p:animClr clrSpc="hsl" dir="cw">
                                      <p:cBhvr override="childStyle">
                                        <p:cTn id="43" dur="500" fill="hold"/>
                                        <p:tgtEl>
                                          <p:spTgt spid="3">
                                            <p:graphicEl>
                                              <a:dgm id="{208D6D66-7CB1-4863-AB7F-A094C769CFF6}"/>
                                            </p:graphicEl>
                                          </p:spTgt>
                                        </p:tgtEl>
                                        <p:attrNameLst>
                                          <p:attrName>style.color</p:attrName>
                                        </p:attrNameLst>
                                      </p:cBhvr>
                                      <p:by>
                                        <p:hsl h="7200000" s="0" l="0"/>
                                      </p:by>
                                    </p:animClr>
                                    <p:animClr clrSpc="hsl" dir="cw">
                                      <p:cBhvr>
                                        <p:cTn id="44" dur="500" fill="hold"/>
                                        <p:tgtEl>
                                          <p:spTgt spid="3">
                                            <p:graphicEl>
                                              <a:dgm id="{208D6D66-7CB1-4863-AB7F-A094C769CFF6}"/>
                                            </p:graphicEl>
                                          </p:spTgt>
                                        </p:tgtEl>
                                        <p:attrNameLst>
                                          <p:attrName>fillcolor</p:attrName>
                                        </p:attrNameLst>
                                      </p:cBhvr>
                                      <p:by>
                                        <p:hsl h="7200000" s="0" l="0"/>
                                      </p:by>
                                    </p:animClr>
                                    <p:animClr clrSpc="hsl" dir="cw">
                                      <p:cBhvr>
                                        <p:cTn id="45" dur="500" fill="hold"/>
                                        <p:tgtEl>
                                          <p:spTgt spid="3">
                                            <p:graphicEl>
                                              <a:dgm id="{208D6D66-7CB1-4863-AB7F-A094C769CFF6}"/>
                                            </p:graphicEl>
                                          </p:spTgt>
                                        </p:tgtEl>
                                        <p:attrNameLst>
                                          <p:attrName>stroke.color</p:attrName>
                                        </p:attrNameLst>
                                      </p:cBhvr>
                                      <p:by>
                                        <p:hsl h="7200000" s="0" l="0"/>
                                      </p:by>
                                    </p:animClr>
                                    <p:set>
                                      <p:cBhvr>
                                        <p:cTn id="46" dur="500" fill="hold"/>
                                        <p:tgtEl>
                                          <p:spTgt spid="3">
                                            <p:graphicEl>
                                              <a:dgm id="{208D6D66-7CB1-4863-AB7F-A094C769CFF6}"/>
                                            </p:graphicEl>
                                          </p:spTgt>
                                        </p:tgtEl>
                                        <p:attrNameLst>
                                          <p:attrName>fill.type</p:attrName>
                                        </p:attrNameLst>
                                      </p:cBhvr>
                                      <p:to>
                                        <p:strVal val="solid"/>
                                      </p:to>
                                    </p:set>
                                  </p:childTnLst>
                                </p:cTn>
                              </p:par>
                              <p:par>
                                <p:cTn id="47" presetID="21" presetClass="emph" presetSubtype="0" fill="hold" grpId="1" nodeType="withEffect">
                                  <p:stCondLst>
                                    <p:cond delay="0"/>
                                  </p:stCondLst>
                                  <p:childTnLst>
                                    <p:animClr clrSpc="hsl" dir="cw">
                                      <p:cBhvr override="childStyle">
                                        <p:cTn id="48" dur="500" fill="hold"/>
                                        <p:tgtEl>
                                          <p:spTgt spid="3">
                                            <p:graphicEl>
                                              <a:dgm id="{F8345712-FB7D-4640-BDC0-3FA0E1316C4C}"/>
                                            </p:graphicEl>
                                          </p:spTgt>
                                        </p:tgtEl>
                                        <p:attrNameLst>
                                          <p:attrName>style.color</p:attrName>
                                        </p:attrNameLst>
                                      </p:cBhvr>
                                      <p:by>
                                        <p:hsl h="7200000" s="0" l="0"/>
                                      </p:by>
                                    </p:animClr>
                                    <p:animClr clrSpc="hsl" dir="cw">
                                      <p:cBhvr>
                                        <p:cTn id="49" dur="500" fill="hold"/>
                                        <p:tgtEl>
                                          <p:spTgt spid="3">
                                            <p:graphicEl>
                                              <a:dgm id="{F8345712-FB7D-4640-BDC0-3FA0E1316C4C}"/>
                                            </p:graphicEl>
                                          </p:spTgt>
                                        </p:tgtEl>
                                        <p:attrNameLst>
                                          <p:attrName>fillcolor</p:attrName>
                                        </p:attrNameLst>
                                      </p:cBhvr>
                                      <p:by>
                                        <p:hsl h="7200000" s="0" l="0"/>
                                      </p:by>
                                    </p:animClr>
                                    <p:animClr clrSpc="hsl" dir="cw">
                                      <p:cBhvr>
                                        <p:cTn id="50" dur="500" fill="hold"/>
                                        <p:tgtEl>
                                          <p:spTgt spid="3">
                                            <p:graphicEl>
                                              <a:dgm id="{F8345712-FB7D-4640-BDC0-3FA0E1316C4C}"/>
                                            </p:graphicEl>
                                          </p:spTgt>
                                        </p:tgtEl>
                                        <p:attrNameLst>
                                          <p:attrName>stroke.color</p:attrName>
                                        </p:attrNameLst>
                                      </p:cBhvr>
                                      <p:by>
                                        <p:hsl h="7200000" s="0" l="0"/>
                                      </p:by>
                                    </p:animClr>
                                    <p:set>
                                      <p:cBhvr>
                                        <p:cTn id="51" dur="500" fill="hold"/>
                                        <p:tgtEl>
                                          <p:spTgt spid="3">
                                            <p:graphicEl>
                                              <a:dgm id="{F8345712-FB7D-4640-BDC0-3FA0E1316C4C}"/>
                                            </p:graphicEl>
                                          </p:spTgt>
                                        </p:tgtEl>
                                        <p:attrNameLst>
                                          <p:attrName>fill.type</p:attrName>
                                        </p:attrNameLst>
                                      </p:cBhvr>
                                      <p:to>
                                        <p:strVal val="solid"/>
                                      </p:to>
                                    </p:set>
                                  </p:childTnLst>
                                </p:cTn>
                              </p:par>
                              <p:par>
                                <p:cTn id="52" presetID="21" presetClass="emph" presetSubtype="0" fill="hold" grpId="1" nodeType="withEffect">
                                  <p:stCondLst>
                                    <p:cond delay="0"/>
                                  </p:stCondLst>
                                  <p:childTnLst>
                                    <p:animClr clrSpc="hsl" dir="cw">
                                      <p:cBhvr override="childStyle">
                                        <p:cTn id="53" dur="500" fill="hold"/>
                                        <p:tgtEl>
                                          <p:spTgt spid="3">
                                            <p:graphicEl>
                                              <a:dgm id="{81044CCA-15FB-43CD-A204-F39123FC4DC6}"/>
                                            </p:graphicEl>
                                          </p:spTgt>
                                        </p:tgtEl>
                                        <p:attrNameLst>
                                          <p:attrName>style.color</p:attrName>
                                        </p:attrNameLst>
                                      </p:cBhvr>
                                      <p:by>
                                        <p:hsl h="7200000" s="0" l="0"/>
                                      </p:by>
                                    </p:animClr>
                                    <p:animClr clrSpc="hsl" dir="cw">
                                      <p:cBhvr>
                                        <p:cTn id="54" dur="500" fill="hold"/>
                                        <p:tgtEl>
                                          <p:spTgt spid="3">
                                            <p:graphicEl>
                                              <a:dgm id="{81044CCA-15FB-43CD-A204-F39123FC4DC6}"/>
                                            </p:graphicEl>
                                          </p:spTgt>
                                        </p:tgtEl>
                                        <p:attrNameLst>
                                          <p:attrName>fillcolor</p:attrName>
                                        </p:attrNameLst>
                                      </p:cBhvr>
                                      <p:by>
                                        <p:hsl h="7200000" s="0" l="0"/>
                                      </p:by>
                                    </p:animClr>
                                    <p:animClr clrSpc="hsl" dir="cw">
                                      <p:cBhvr>
                                        <p:cTn id="55" dur="500" fill="hold"/>
                                        <p:tgtEl>
                                          <p:spTgt spid="3">
                                            <p:graphicEl>
                                              <a:dgm id="{81044CCA-15FB-43CD-A204-F39123FC4DC6}"/>
                                            </p:graphicEl>
                                          </p:spTgt>
                                        </p:tgtEl>
                                        <p:attrNameLst>
                                          <p:attrName>stroke.color</p:attrName>
                                        </p:attrNameLst>
                                      </p:cBhvr>
                                      <p:by>
                                        <p:hsl h="7200000" s="0" l="0"/>
                                      </p:by>
                                    </p:animClr>
                                    <p:set>
                                      <p:cBhvr>
                                        <p:cTn id="56" dur="500" fill="hold"/>
                                        <p:tgtEl>
                                          <p:spTgt spid="3">
                                            <p:graphicEl>
                                              <a:dgm id="{81044CCA-15FB-43CD-A204-F39123FC4DC6}"/>
                                            </p:graphicEl>
                                          </p:spTgt>
                                        </p:tgtEl>
                                        <p:attrNameLst>
                                          <p:attrName>fill.type</p:attrName>
                                        </p:attrNameLst>
                                      </p:cBhvr>
                                      <p:to>
                                        <p:strVal val="solid"/>
                                      </p:to>
                                    </p:set>
                                  </p:childTnLst>
                                </p:cTn>
                              </p:par>
                              <p:par>
                                <p:cTn id="57" presetID="21" presetClass="emph" presetSubtype="0" fill="hold" grpId="1" nodeType="withEffect">
                                  <p:stCondLst>
                                    <p:cond delay="0"/>
                                  </p:stCondLst>
                                  <p:childTnLst>
                                    <p:animClr clrSpc="hsl" dir="cw">
                                      <p:cBhvr override="childStyle">
                                        <p:cTn id="58" dur="500" fill="hold"/>
                                        <p:tgtEl>
                                          <p:spTgt spid="3">
                                            <p:graphicEl>
                                              <a:dgm id="{4B8138C1-B403-4FF4-B038-CCE3A4B9DF3C}"/>
                                            </p:graphicEl>
                                          </p:spTgt>
                                        </p:tgtEl>
                                        <p:attrNameLst>
                                          <p:attrName>style.color</p:attrName>
                                        </p:attrNameLst>
                                      </p:cBhvr>
                                      <p:by>
                                        <p:hsl h="7200000" s="0" l="0"/>
                                      </p:by>
                                    </p:animClr>
                                    <p:animClr clrSpc="hsl" dir="cw">
                                      <p:cBhvr>
                                        <p:cTn id="59" dur="500" fill="hold"/>
                                        <p:tgtEl>
                                          <p:spTgt spid="3">
                                            <p:graphicEl>
                                              <a:dgm id="{4B8138C1-B403-4FF4-B038-CCE3A4B9DF3C}"/>
                                            </p:graphicEl>
                                          </p:spTgt>
                                        </p:tgtEl>
                                        <p:attrNameLst>
                                          <p:attrName>fillcolor</p:attrName>
                                        </p:attrNameLst>
                                      </p:cBhvr>
                                      <p:by>
                                        <p:hsl h="7200000" s="0" l="0"/>
                                      </p:by>
                                    </p:animClr>
                                    <p:animClr clrSpc="hsl" dir="cw">
                                      <p:cBhvr>
                                        <p:cTn id="60" dur="500" fill="hold"/>
                                        <p:tgtEl>
                                          <p:spTgt spid="3">
                                            <p:graphicEl>
                                              <a:dgm id="{4B8138C1-B403-4FF4-B038-CCE3A4B9DF3C}"/>
                                            </p:graphicEl>
                                          </p:spTgt>
                                        </p:tgtEl>
                                        <p:attrNameLst>
                                          <p:attrName>stroke.color</p:attrName>
                                        </p:attrNameLst>
                                      </p:cBhvr>
                                      <p:by>
                                        <p:hsl h="7200000" s="0" l="0"/>
                                      </p:by>
                                    </p:animClr>
                                    <p:set>
                                      <p:cBhvr>
                                        <p:cTn id="61" dur="500" fill="hold"/>
                                        <p:tgtEl>
                                          <p:spTgt spid="3">
                                            <p:graphicEl>
                                              <a:dgm id="{4B8138C1-B403-4FF4-B038-CCE3A4B9DF3C}"/>
                                            </p:graphicEl>
                                          </p:spTgt>
                                        </p:tgtEl>
                                        <p:attrNameLst>
                                          <p:attrName>fill.type</p:attrName>
                                        </p:attrNameLst>
                                      </p:cBhvr>
                                      <p:to>
                                        <p:strVal val="solid"/>
                                      </p:to>
                                    </p:set>
                                  </p:childTnLst>
                                </p:cTn>
                              </p:par>
                              <p:par>
                                <p:cTn id="62" presetID="21" presetClass="emph" presetSubtype="0" fill="hold" grpId="1" nodeType="withEffect">
                                  <p:stCondLst>
                                    <p:cond delay="0"/>
                                  </p:stCondLst>
                                  <p:childTnLst>
                                    <p:animClr clrSpc="hsl" dir="cw">
                                      <p:cBhvr override="childStyle">
                                        <p:cTn id="63" dur="500" fill="hold"/>
                                        <p:tgtEl>
                                          <p:spTgt spid="3">
                                            <p:graphicEl>
                                              <a:dgm id="{F4D808A8-9FE8-42AD-8E27-E09AEBA16A35}"/>
                                            </p:graphicEl>
                                          </p:spTgt>
                                        </p:tgtEl>
                                        <p:attrNameLst>
                                          <p:attrName>style.color</p:attrName>
                                        </p:attrNameLst>
                                      </p:cBhvr>
                                      <p:by>
                                        <p:hsl h="7200000" s="0" l="0"/>
                                      </p:by>
                                    </p:animClr>
                                    <p:animClr clrSpc="hsl" dir="cw">
                                      <p:cBhvr>
                                        <p:cTn id="64" dur="500" fill="hold"/>
                                        <p:tgtEl>
                                          <p:spTgt spid="3">
                                            <p:graphicEl>
                                              <a:dgm id="{F4D808A8-9FE8-42AD-8E27-E09AEBA16A35}"/>
                                            </p:graphicEl>
                                          </p:spTgt>
                                        </p:tgtEl>
                                        <p:attrNameLst>
                                          <p:attrName>fillcolor</p:attrName>
                                        </p:attrNameLst>
                                      </p:cBhvr>
                                      <p:by>
                                        <p:hsl h="7200000" s="0" l="0"/>
                                      </p:by>
                                    </p:animClr>
                                    <p:animClr clrSpc="hsl" dir="cw">
                                      <p:cBhvr>
                                        <p:cTn id="65" dur="500" fill="hold"/>
                                        <p:tgtEl>
                                          <p:spTgt spid="3">
                                            <p:graphicEl>
                                              <a:dgm id="{F4D808A8-9FE8-42AD-8E27-E09AEBA16A35}"/>
                                            </p:graphicEl>
                                          </p:spTgt>
                                        </p:tgtEl>
                                        <p:attrNameLst>
                                          <p:attrName>stroke.color</p:attrName>
                                        </p:attrNameLst>
                                      </p:cBhvr>
                                      <p:by>
                                        <p:hsl h="7200000" s="0" l="0"/>
                                      </p:by>
                                    </p:animClr>
                                    <p:set>
                                      <p:cBhvr>
                                        <p:cTn id="66" dur="500" fill="hold"/>
                                        <p:tgtEl>
                                          <p:spTgt spid="3">
                                            <p:graphicEl>
                                              <a:dgm id="{F4D808A8-9FE8-42AD-8E27-E09AEBA16A35}"/>
                                            </p:graphicEl>
                                          </p:spTgt>
                                        </p:tgtEl>
                                        <p:attrNameLst>
                                          <p:attrName>fill.type</p:attrName>
                                        </p:attrNameLst>
                                      </p:cBhvr>
                                      <p:to>
                                        <p:strVal val="solid"/>
                                      </p:to>
                                    </p:set>
                                  </p:childTnLst>
                                </p:cTn>
                              </p:par>
                              <p:par>
                                <p:cTn id="67" presetID="21" presetClass="emph" presetSubtype="0" fill="hold" grpId="1" nodeType="withEffect">
                                  <p:stCondLst>
                                    <p:cond delay="0"/>
                                  </p:stCondLst>
                                  <p:childTnLst>
                                    <p:animClr clrSpc="hsl" dir="cw">
                                      <p:cBhvr override="childStyle">
                                        <p:cTn id="68" dur="500" fill="hold"/>
                                        <p:tgtEl>
                                          <p:spTgt spid="3">
                                            <p:graphicEl>
                                              <a:dgm id="{19FDB126-DE19-4A95-8D6C-14040E575249}"/>
                                            </p:graphicEl>
                                          </p:spTgt>
                                        </p:tgtEl>
                                        <p:attrNameLst>
                                          <p:attrName>style.color</p:attrName>
                                        </p:attrNameLst>
                                      </p:cBhvr>
                                      <p:by>
                                        <p:hsl h="7200000" s="0" l="0"/>
                                      </p:by>
                                    </p:animClr>
                                    <p:animClr clrSpc="hsl" dir="cw">
                                      <p:cBhvr>
                                        <p:cTn id="69" dur="500" fill="hold"/>
                                        <p:tgtEl>
                                          <p:spTgt spid="3">
                                            <p:graphicEl>
                                              <a:dgm id="{19FDB126-DE19-4A95-8D6C-14040E575249}"/>
                                            </p:graphicEl>
                                          </p:spTgt>
                                        </p:tgtEl>
                                        <p:attrNameLst>
                                          <p:attrName>fillcolor</p:attrName>
                                        </p:attrNameLst>
                                      </p:cBhvr>
                                      <p:by>
                                        <p:hsl h="7200000" s="0" l="0"/>
                                      </p:by>
                                    </p:animClr>
                                    <p:animClr clrSpc="hsl" dir="cw">
                                      <p:cBhvr>
                                        <p:cTn id="70" dur="500" fill="hold"/>
                                        <p:tgtEl>
                                          <p:spTgt spid="3">
                                            <p:graphicEl>
                                              <a:dgm id="{19FDB126-DE19-4A95-8D6C-14040E575249}"/>
                                            </p:graphicEl>
                                          </p:spTgt>
                                        </p:tgtEl>
                                        <p:attrNameLst>
                                          <p:attrName>stroke.color</p:attrName>
                                        </p:attrNameLst>
                                      </p:cBhvr>
                                      <p:by>
                                        <p:hsl h="7200000" s="0" l="0"/>
                                      </p:by>
                                    </p:animClr>
                                    <p:set>
                                      <p:cBhvr>
                                        <p:cTn id="71" dur="500" fill="hold"/>
                                        <p:tgtEl>
                                          <p:spTgt spid="3">
                                            <p:graphicEl>
                                              <a:dgm id="{19FDB126-DE19-4A95-8D6C-14040E575249}"/>
                                            </p:graphicEl>
                                          </p:spTgt>
                                        </p:tgtEl>
                                        <p:attrNameLst>
                                          <p:attrName>fill.type</p:attrName>
                                        </p:attrNameLst>
                                      </p:cBhvr>
                                      <p:to>
                                        <p:strVal val="solid"/>
                                      </p:to>
                                    </p:set>
                                  </p:childTnLst>
                                </p:cTn>
                              </p:par>
                              <p:par>
                                <p:cTn id="72" presetID="21" presetClass="emph" presetSubtype="0" fill="hold" grpId="1" nodeType="withEffect">
                                  <p:stCondLst>
                                    <p:cond delay="0"/>
                                  </p:stCondLst>
                                  <p:childTnLst>
                                    <p:animClr clrSpc="hsl" dir="cw">
                                      <p:cBhvr override="childStyle">
                                        <p:cTn id="73" dur="500" fill="hold"/>
                                        <p:tgtEl>
                                          <p:spTgt spid="3">
                                            <p:graphicEl>
                                              <a:dgm id="{ACC5BF50-07F7-4188-9C40-76D09EBD28D5}"/>
                                            </p:graphicEl>
                                          </p:spTgt>
                                        </p:tgtEl>
                                        <p:attrNameLst>
                                          <p:attrName>style.color</p:attrName>
                                        </p:attrNameLst>
                                      </p:cBhvr>
                                      <p:by>
                                        <p:hsl h="7200000" s="0" l="0"/>
                                      </p:by>
                                    </p:animClr>
                                    <p:animClr clrSpc="hsl" dir="cw">
                                      <p:cBhvr>
                                        <p:cTn id="74" dur="500" fill="hold"/>
                                        <p:tgtEl>
                                          <p:spTgt spid="3">
                                            <p:graphicEl>
                                              <a:dgm id="{ACC5BF50-07F7-4188-9C40-76D09EBD28D5}"/>
                                            </p:graphicEl>
                                          </p:spTgt>
                                        </p:tgtEl>
                                        <p:attrNameLst>
                                          <p:attrName>fillcolor</p:attrName>
                                        </p:attrNameLst>
                                      </p:cBhvr>
                                      <p:by>
                                        <p:hsl h="7200000" s="0" l="0"/>
                                      </p:by>
                                    </p:animClr>
                                    <p:animClr clrSpc="hsl" dir="cw">
                                      <p:cBhvr>
                                        <p:cTn id="75" dur="500" fill="hold"/>
                                        <p:tgtEl>
                                          <p:spTgt spid="3">
                                            <p:graphicEl>
                                              <a:dgm id="{ACC5BF50-07F7-4188-9C40-76D09EBD28D5}"/>
                                            </p:graphicEl>
                                          </p:spTgt>
                                        </p:tgtEl>
                                        <p:attrNameLst>
                                          <p:attrName>stroke.color</p:attrName>
                                        </p:attrNameLst>
                                      </p:cBhvr>
                                      <p:by>
                                        <p:hsl h="7200000" s="0" l="0"/>
                                      </p:by>
                                    </p:animClr>
                                    <p:set>
                                      <p:cBhvr>
                                        <p:cTn id="76" dur="500" fill="hold"/>
                                        <p:tgtEl>
                                          <p:spTgt spid="3">
                                            <p:graphicEl>
                                              <a:dgm id="{ACC5BF50-07F7-4188-9C40-76D09EBD28D5}"/>
                                            </p:graphicEl>
                                          </p:spTgt>
                                        </p:tgtEl>
                                        <p:attrNameLst>
                                          <p:attrName>fill.type</p:attrName>
                                        </p:attrNameLst>
                                      </p:cBhvr>
                                      <p:to>
                                        <p:strVal val="solid"/>
                                      </p:to>
                                    </p:set>
                                  </p:childTnLst>
                                </p:cTn>
                              </p:par>
                              <p:par>
                                <p:cTn id="77" presetID="21" presetClass="emph" presetSubtype="0" fill="hold" grpId="1" nodeType="withEffect">
                                  <p:stCondLst>
                                    <p:cond delay="0"/>
                                  </p:stCondLst>
                                  <p:childTnLst>
                                    <p:animClr clrSpc="hsl" dir="cw">
                                      <p:cBhvr override="childStyle">
                                        <p:cTn id="78" dur="500" fill="hold"/>
                                        <p:tgtEl>
                                          <p:spTgt spid="3">
                                            <p:graphicEl>
                                              <a:dgm id="{DEA6C1EF-935B-499A-9F5A-BEA7FC5301BA}"/>
                                            </p:graphicEl>
                                          </p:spTgt>
                                        </p:tgtEl>
                                        <p:attrNameLst>
                                          <p:attrName>style.color</p:attrName>
                                        </p:attrNameLst>
                                      </p:cBhvr>
                                      <p:by>
                                        <p:hsl h="7200000" s="0" l="0"/>
                                      </p:by>
                                    </p:animClr>
                                    <p:animClr clrSpc="hsl" dir="cw">
                                      <p:cBhvr>
                                        <p:cTn id="79" dur="500" fill="hold"/>
                                        <p:tgtEl>
                                          <p:spTgt spid="3">
                                            <p:graphicEl>
                                              <a:dgm id="{DEA6C1EF-935B-499A-9F5A-BEA7FC5301BA}"/>
                                            </p:graphicEl>
                                          </p:spTgt>
                                        </p:tgtEl>
                                        <p:attrNameLst>
                                          <p:attrName>fillcolor</p:attrName>
                                        </p:attrNameLst>
                                      </p:cBhvr>
                                      <p:by>
                                        <p:hsl h="7200000" s="0" l="0"/>
                                      </p:by>
                                    </p:animClr>
                                    <p:animClr clrSpc="hsl" dir="cw">
                                      <p:cBhvr>
                                        <p:cTn id="80" dur="500" fill="hold"/>
                                        <p:tgtEl>
                                          <p:spTgt spid="3">
                                            <p:graphicEl>
                                              <a:dgm id="{DEA6C1EF-935B-499A-9F5A-BEA7FC5301BA}"/>
                                            </p:graphicEl>
                                          </p:spTgt>
                                        </p:tgtEl>
                                        <p:attrNameLst>
                                          <p:attrName>stroke.color</p:attrName>
                                        </p:attrNameLst>
                                      </p:cBhvr>
                                      <p:by>
                                        <p:hsl h="7200000" s="0" l="0"/>
                                      </p:by>
                                    </p:animClr>
                                    <p:set>
                                      <p:cBhvr>
                                        <p:cTn id="81" dur="500" fill="hold"/>
                                        <p:tgtEl>
                                          <p:spTgt spid="3">
                                            <p:graphicEl>
                                              <a:dgm id="{DEA6C1EF-935B-499A-9F5A-BEA7FC5301BA}"/>
                                            </p:graphicEl>
                                          </p:spTgt>
                                        </p:tgtEl>
                                        <p:attrNameLst>
                                          <p:attrName>fill.type</p:attrName>
                                        </p:attrNameLst>
                                      </p:cBhvr>
                                      <p:to>
                                        <p:strVal val="solid"/>
                                      </p:to>
                                    </p:set>
                                  </p:childTnLst>
                                </p:cTn>
                              </p:par>
                              <p:par>
                                <p:cTn id="82" presetID="21" presetClass="emph" presetSubtype="0" fill="hold" grpId="1" nodeType="withEffect">
                                  <p:stCondLst>
                                    <p:cond delay="0"/>
                                  </p:stCondLst>
                                  <p:childTnLst>
                                    <p:animClr clrSpc="hsl" dir="cw">
                                      <p:cBhvr override="childStyle">
                                        <p:cTn id="83" dur="500" fill="hold"/>
                                        <p:tgtEl>
                                          <p:spTgt spid="3">
                                            <p:graphicEl>
                                              <a:dgm id="{B5E28703-D4E3-4655-BB80-C204848B75A2}"/>
                                            </p:graphicEl>
                                          </p:spTgt>
                                        </p:tgtEl>
                                        <p:attrNameLst>
                                          <p:attrName>style.color</p:attrName>
                                        </p:attrNameLst>
                                      </p:cBhvr>
                                      <p:by>
                                        <p:hsl h="7200000" s="0" l="0"/>
                                      </p:by>
                                    </p:animClr>
                                    <p:animClr clrSpc="hsl" dir="cw">
                                      <p:cBhvr>
                                        <p:cTn id="84" dur="500" fill="hold"/>
                                        <p:tgtEl>
                                          <p:spTgt spid="3">
                                            <p:graphicEl>
                                              <a:dgm id="{B5E28703-D4E3-4655-BB80-C204848B75A2}"/>
                                            </p:graphicEl>
                                          </p:spTgt>
                                        </p:tgtEl>
                                        <p:attrNameLst>
                                          <p:attrName>fillcolor</p:attrName>
                                        </p:attrNameLst>
                                      </p:cBhvr>
                                      <p:by>
                                        <p:hsl h="7200000" s="0" l="0"/>
                                      </p:by>
                                    </p:animClr>
                                    <p:animClr clrSpc="hsl" dir="cw">
                                      <p:cBhvr>
                                        <p:cTn id="85" dur="500" fill="hold"/>
                                        <p:tgtEl>
                                          <p:spTgt spid="3">
                                            <p:graphicEl>
                                              <a:dgm id="{B5E28703-D4E3-4655-BB80-C204848B75A2}"/>
                                            </p:graphicEl>
                                          </p:spTgt>
                                        </p:tgtEl>
                                        <p:attrNameLst>
                                          <p:attrName>stroke.color</p:attrName>
                                        </p:attrNameLst>
                                      </p:cBhvr>
                                      <p:by>
                                        <p:hsl h="7200000" s="0" l="0"/>
                                      </p:by>
                                    </p:animClr>
                                    <p:set>
                                      <p:cBhvr>
                                        <p:cTn id="86" dur="500" fill="hold"/>
                                        <p:tgtEl>
                                          <p:spTgt spid="3">
                                            <p:graphicEl>
                                              <a:dgm id="{B5E28703-D4E3-4655-BB80-C204848B75A2}"/>
                                            </p:graphicEl>
                                          </p:spTgt>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4">
                                            <p:graphicEl>
                                              <a:dgm id="{208D6D66-7CB1-4863-AB7F-A094C769CFF6}"/>
                                            </p:graphicEl>
                                          </p:spTgt>
                                        </p:tgtEl>
                                        <p:attrNameLst>
                                          <p:attrName>style.visibility</p:attrName>
                                        </p:attrNameLst>
                                      </p:cBhvr>
                                      <p:to>
                                        <p:strVal val="visible"/>
                                      </p:to>
                                    </p:set>
                                    <p:animEffect transition="in" filter="barn(inVertical)">
                                      <p:cBhvr>
                                        <p:cTn id="91" dur="500"/>
                                        <p:tgtEl>
                                          <p:spTgt spid="4">
                                            <p:graphicEl>
                                              <a:dgm id="{208D6D66-7CB1-4863-AB7F-A094C769CFF6}"/>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4">
                                            <p:graphicEl>
                                              <a:dgm id="{F8345712-FB7D-4640-BDC0-3FA0E1316C4C}"/>
                                            </p:graphicEl>
                                          </p:spTgt>
                                        </p:tgtEl>
                                        <p:attrNameLst>
                                          <p:attrName>style.visibility</p:attrName>
                                        </p:attrNameLst>
                                      </p:cBhvr>
                                      <p:to>
                                        <p:strVal val="visible"/>
                                      </p:to>
                                    </p:set>
                                    <p:animEffect transition="in" filter="barn(inVertical)">
                                      <p:cBhvr>
                                        <p:cTn id="96" dur="500"/>
                                        <p:tgtEl>
                                          <p:spTgt spid="4">
                                            <p:graphicEl>
                                              <a:dgm id="{F8345712-FB7D-4640-BDC0-3FA0E1316C4C}"/>
                                            </p:graphicEl>
                                          </p:spTgt>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4">
                                            <p:graphicEl>
                                              <a:dgm id="{81044CCA-15FB-43CD-A204-F39123FC4DC6}"/>
                                            </p:graphicEl>
                                          </p:spTgt>
                                        </p:tgtEl>
                                        <p:attrNameLst>
                                          <p:attrName>style.visibility</p:attrName>
                                        </p:attrNameLst>
                                      </p:cBhvr>
                                      <p:to>
                                        <p:strVal val="visible"/>
                                      </p:to>
                                    </p:set>
                                    <p:animEffect transition="in" filter="barn(inVertical)">
                                      <p:cBhvr>
                                        <p:cTn id="99" dur="500"/>
                                        <p:tgtEl>
                                          <p:spTgt spid="4">
                                            <p:graphicEl>
                                              <a:dgm id="{81044CCA-15FB-43CD-A204-F39123FC4DC6}"/>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4">
                                            <p:graphicEl>
                                              <a:dgm id="{4B8138C1-B403-4FF4-B038-CCE3A4B9DF3C}"/>
                                            </p:graphicEl>
                                          </p:spTgt>
                                        </p:tgtEl>
                                        <p:attrNameLst>
                                          <p:attrName>style.visibility</p:attrName>
                                        </p:attrNameLst>
                                      </p:cBhvr>
                                      <p:to>
                                        <p:strVal val="visible"/>
                                      </p:to>
                                    </p:set>
                                    <p:animEffect transition="in" filter="barn(inVertical)">
                                      <p:cBhvr>
                                        <p:cTn id="104" dur="500"/>
                                        <p:tgtEl>
                                          <p:spTgt spid="4">
                                            <p:graphicEl>
                                              <a:dgm id="{4B8138C1-B403-4FF4-B038-CCE3A4B9DF3C}"/>
                                            </p:graphicEl>
                                          </p:spTgt>
                                        </p:tgtEl>
                                      </p:cBhvr>
                                    </p:animEffect>
                                  </p:childTnLst>
                                </p:cTn>
                              </p:par>
                              <p:par>
                                <p:cTn id="105" presetID="16" presetClass="entr" presetSubtype="21" fill="hold" grpId="0" nodeType="withEffect">
                                  <p:stCondLst>
                                    <p:cond delay="0"/>
                                  </p:stCondLst>
                                  <p:childTnLst>
                                    <p:set>
                                      <p:cBhvr>
                                        <p:cTn id="106" dur="1" fill="hold">
                                          <p:stCondLst>
                                            <p:cond delay="0"/>
                                          </p:stCondLst>
                                        </p:cTn>
                                        <p:tgtEl>
                                          <p:spTgt spid="4">
                                            <p:graphicEl>
                                              <a:dgm id="{F4D808A8-9FE8-42AD-8E27-E09AEBA16A35}"/>
                                            </p:graphicEl>
                                          </p:spTgt>
                                        </p:tgtEl>
                                        <p:attrNameLst>
                                          <p:attrName>style.visibility</p:attrName>
                                        </p:attrNameLst>
                                      </p:cBhvr>
                                      <p:to>
                                        <p:strVal val="visible"/>
                                      </p:to>
                                    </p:set>
                                    <p:animEffect transition="in" filter="barn(inVertical)">
                                      <p:cBhvr>
                                        <p:cTn id="107" dur="500"/>
                                        <p:tgtEl>
                                          <p:spTgt spid="4">
                                            <p:graphicEl>
                                              <a:dgm id="{F4D808A8-9FE8-42AD-8E27-E09AEBA16A35}"/>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4">
                                            <p:graphicEl>
                                              <a:dgm id="{19FDB126-DE19-4A95-8D6C-14040E575249}"/>
                                            </p:graphicEl>
                                          </p:spTgt>
                                        </p:tgtEl>
                                        <p:attrNameLst>
                                          <p:attrName>style.visibility</p:attrName>
                                        </p:attrNameLst>
                                      </p:cBhvr>
                                      <p:to>
                                        <p:strVal val="visible"/>
                                      </p:to>
                                    </p:set>
                                    <p:animEffect transition="in" filter="barn(inVertical)">
                                      <p:cBhvr>
                                        <p:cTn id="112" dur="500"/>
                                        <p:tgtEl>
                                          <p:spTgt spid="4">
                                            <p:graphicEl>
                                              <a:dgm id="{19FDB126-DE19-4A95-8D6C-14040E575249}"/>
                                            </p:graphicEl>
                                          </p:spTgt>
                                        </p:tgtEl>
                                      </p:cBhvr>
                                    </p:animEffect>
                                  </p:childTnLst>
                                </p:cTn>
                              </p:par>
                              <p:par>
                                <p:cTn id="113" presetID="16" presetClass="entr" presetSubtype="21" fill="hold" grpId="0" nodeType="withEffect">
                                  <p:stCondLst>
                                    <p:cond delay="0"/>
                                  </p:stCondLst>
                                  <p:childTnLst>
                                    <p:set>
                                      <p:cBhvr>
                                        <p:cTn id="114" dur="1" fill="hold">
                                          <p:stCondLst>
                                            <p:cond delay="0"/>
                                          </p:stCondLst>
                                        </p:cTn>
                                        <p:tgtEl>
                                          <p:spTgt spid="4">
                                            <p:graphicEl>
                                              <a:dgm id="{ACC5BF50-07F7-4188-9C40-76D09EBD28D5}"/>
                                            </p:graphicEl>
                                          </p:spTgt>
                                        </p:tgtEl>
                                        <p:attrNameLst>
                                          <p:attrName>style.visibility</p:attrName>
                                        </p:attrNameLst>
                                      </p:cBhvr>
                                      <p:to>
                                        <p:strVal val="visible"/>
                                      </p:to>
                                    </p:set>
                                    <p:animEffect transition="in" filter="barn(inVertical)">
                                      <p:cBhvr>
                                        <p:cTn id="115" dur="500"/>
                                        <p:tgtEl>
                                          <p:spTgt spid="4">
                                            <p:graphicEl>
                                              <a:dgm id="{ACC5BF50-07F7-4188-9C40-76D09EBD28D5}"/>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4">
                                            <p:graphicEl>
                                              <a:dgm id="{3BCE31DD-0EF7-4A00-9FE6-B969C686E36F}"/>
                                            </p:graphicEl>
                                          </p:spTgt>
                                        </p:tgtEl>
                                        <p:attrNameLst>
                                          <p:attrName>style.visibility</p:attrName>
                                        </p:attrNameLst>
                                      </p:cBhvr>
                                      <p:to>
                                        <p:strVal val="visible"/>
                                      </p:to>
                                    </p:set>
                                    <p:animEffect transition="in" filter="barn(inVertical)">
                                      <p:cBhvr>
                                        <p:cTn id="120" dur="500"/>
                                        <p:tgtEl>
                                          <p:spTgt spid="4">
                                            <p:graphicEl>
                                              <a:dgm id="{3BCE31DD-0EF7-4A00-9FE6-B969C686E36F}"/>
                                            </p:graphicEl>
                                          </p:spTgt>
                                        </p:tgtEl>
                                      </p:cBhvr>
                                    </p:animEffect>
                                  </p:childTnLst>
                                </p:cTn>
                              </p:par>
                              <p:par>
                                <p:cTn id="121" presetID="16" presetClass="entr" presetSubtype="21" fill="hold" grpId="0" nodeType="withEffect">
                                  <p:stCondLst>
                                    <p:cond delay="0"/>
                                  </p:stCondLst>
                                  <p:childTnLst>
                                    <p:set>
                                      <p:cBhvr>
                                        <p:cTn id="122" dur="1" fill="hold">
                                          <p:stCondLst>
                                            <p:cond delay="0"/>
                                          </p:stCondLst>
                                        </p:cTn>
                                        <p:tgtEl>
                                          <p:spTgt spid="4">
                                            <p:graphicEl>
                                              <a:dgm id="{EF7DA409-7876-4A79-8261-D80B35A6E045}"/>
                                            </p:graphicEl>
                                          </p:spTgt>
                                        </p:tgtEl>
                                        <p:attrNameLst>
                                          <p:attrName>style.visibility</p:attrName>
                                        </p:attrNameLst>
                                      </p:cBhvr>
                                      <p:to>
                                        <p:strVal val="visible"/>
                                      </p:to>
                                    </p:set>
                                    <p:animEffect transition="in" filter="barn(inVertical)">
                                      <p:cBhvr>
                                        <p:cTn id="123" dur="500"/>
                                        <p:tgtEl>
                                          <p:spTgt spid="4">
                                            <p:graphicEl>
                                              <a:dgm id="{EF7DA409-7876-4A79-8261-D80B35A6E045}"/>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6" presetClass="entr" presetSubtype="16" fill="hold" grpId="0" nodeType="clickEffect">
                                  <p:stCondLst>
                                    <p:cond delay="0"/>
                                  </p:stCondLst>
                                  <p:childTnLst>
                                    <p:set>
                                      <p:cBhvr>
                                        <p:cTn id="127" dur="1" fill="hold">
                                          <p:stCondLst>
                                            <p:cond delay="0"/>
                                          </p:stCondLst>
                                        </p:cTn>
                                        <p:tgtEl>
                                          <p:spTgt spid="6">
                                            <p:graphicEl>
                                              <a:dgm id="{208D6D66-7CB1-4863-AB7F-A094C769CFF6}"/>
                                            </p:graphicEl>
                                          </p:spTgt>
                                        </p:tgtEl>
                                        <p:attrNameLst>
                                          <p:attrName>style.visibility</p:attrName>
                                        </p:attrNameLst>
                                      </p:cBhvr>
                                      <p:to>
                                        <p:strVal val="visible"/>
                                      </p:to>
                                    </p:set>
                                    <p:animEffect transition="in" filter="circle(in)">
                                      <p:cBhvr>
                                        <p:cTn id="128" dur="2000"/>
                                        <p:tgtEl>
                                          <p:spTgt spid="6">
                                            <p:graphicEl>
                                              <a:dgm id="{208D6D66-7CB1-4863-AB7F-A094C769CFF6}"/>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6" presetClass="entr" presetSubtype="16" fill="hold" grpId="0" nodeType="clickEffect">
                                  <p:stCondLst>
                                    <p:cond delay="0"/>
                                  </p:stCondLst>
                                  <p:childTnLst>
                                    <p:set>
                                      <p:cBhvr>
                                        <p:cTn id="132" dur="1" fill="hold">
                                          <p:stCondLst>
                                            <p:cond delay="0"/>
                                          </p:stCondLst>
                                        </p:cTn>
                                        <p:tgtEl>
                                          <p:spTgt spid="6">
                                            <p:graphicEl>
                                              <a:dgm id="{F8345712-FB7D-4640-BDC0-3FA0E1316C4C}"/>
                                            </p:graphicEl>
                                          </p:spTgt>
                                        </p:tgtEl>
                                        <p:attrNameLst>
                                          <p:attrName>style.visibility</p:attrName>
                                        </p:attrNameLst>
                                      </p:cBhvr>
                                      <p:to>
                                        <p:strVal val="visible"/>
                                      </p:to>
                                    </p:set>
                                    <p:animEffect transition="in" filter="circle(in)">
                                      <p:cBhvr>
                                        <p:cTn id="133" dur="2000"/>
                                        <p:tgtEl>
                                          <p:spTgt spid="6">
                                            <p:graphicEl>
                                              <a:dgm id="{F8345712-FB7D-4640-BDC0-3FA0E1316C4C}"/>
                                            </p:graphicEl>
                                          </p:spTgt>
                                        </p:tgtEl>
                                      </p:cBhvr>
                                    </p:animEffect>
                                  </p:childTnLst>
                                </p:cTn>
                              </p:par>
                              <p:par>
                                <p:cTn id="134" presetID="6" presetClass="entr" presetSubtype="16" fill="hold" grpId="0" nodeType="withEffect">
                                  <p:stCondLst>
                                    <p:cond delay="0"/>
                                  </p:stCondLst>
                                  <p:childTnLst>
                                    <p:set>
                                      <p:cBhvr>
                                        <p:cTn id="135" dur="1" fill="hold">
                                          <p:stCondLst>
                                            <p:cond delay="0"/>
                                          </p:stCondLst>
                                        </p:cTn>
                                        <p:tgtEl>
                                          <p:spTgt spid="6">
                                            <p:graphicEl>
                                              <a:dgm id="{81044CCA-15FB-43CD-A204-F39123FC4DC6}"/>
                                            </p:graphicEl>
                                          </p:spTgt>
                                        </p:tgtEl>
                                        <p:attrNameLst>
                                          <p:attrName>style.visibility</p:attrName>
                                        </p:attrNameLst>
                                      </p:cBhvr>
                                      <p:to>
                                        <p:strVal val="visible"/>
                                      </p:to>
                                    </p:set>
                                    <p:animEffect transition="in" filter="circle(in)">
                                      <p:cBhvr>
                                        <p:cTn id="136" dur="2000"/>
                                        <p:tgtEl>
                                          <p:spTgt spid="6">
                                            <p:graphicEl>
                                              <a:dgm id="{81044CCA-15FB-43CD-A204-F39123FC4DC6}"/>
                                            </p:graphicEl>
                                          </p:spTgt>
                                        </p:tgtEl>
                                      </p:cBhvr>
                                    </p:animEffect>
                                  </p:childTnLst>
                                </p:cTn>
                              </p:par>
                            </p:childTnLst>
                          </p:cTn>
                        </p:par>
                      </p:childTnLst>
                    </p:cTn>
                  </p:par>
                  <p:par>
                    <p:cTn id="137" fill="hold">
                      <p:stCondLst>
                        <p:cond delay="indefinite"/>
                      </p:stCondLst>
                      <p:childTnLst>
                        <p:par>
                          <p:cTn id="138" fill="hold">
                            <p:stCondLst>
                              <p:cond delay="0"/>
                            </p:stCondLst>
                            <p:childTnLst>
                              <p:par>
                                <p:cTn id="139" presetID="6" presetClass="entr" presetSubtype="16" fill="hold" grpId="0" nodeType="clickEffect">
                                  <p:stCondLst>
                                    <p:cond delay="0"/>
                                  </p:stCondLst>
                                  <p:childTnLst>
                                    <p:set>
                                      <p:cBhvr>
                                        <p:cTn id="140" dur="1" fill="hold">
                                          <p:stCondLst>
                                            <p:cond delay="0"/>
                                          </p:stCondLst>
                                        </p:cTn>
                                        <p:tgtEl>
                                          <p:spTgt spid="6">
                                            <p:graphicEl>
                                              <a:dgm id="{4B8138C1-B403-4FF4-B038-CCE3A4B9DF3C}"/>
                                            </p:graphicEl>
                                          </p:spTgt>
                                        </p:tgtEl>
                                        <p:attrNameLst>
                                          <p:attrName>style.visibility</p:attrName>
                                        </p:attrNameLst>
                                      </p:cBhvr>
                                      <p:to>
                                        <p:strVal val="visible"/>
                                      </p:to>
                                    </p:set>
                                    <p:animEffect transition="in" filter="circle(in)">
                                      <p:cBhvr>
                                        <p:cTn id="141" dur="2000"/>
                                        <p:tgtEl>
                                          <p:spTgt spid="6">
                                            <p:graphicEl>
                                              <a:dgm id="{4B8138C1-B403-4FF4-B038-CCE3A4B9DF3C}"/>
                                            </p:graphicEl>
                                          </p:spTgt>
                                        </p:tgtEl>
                                      </p:cBhvr>
                                    </p:animEffect>
                                  </p:childTnLst>
                                </p:cTn>
                              </p:par>
                              <p:par>
                                <p:cTn id="142" presetID="6" presetClass="entr" presetSubtype="16" fill="hold" grpId="0" nodeType="withEffect">
                                  <p:stCondLst>
                                    <p:cond delay="0"/>
                                  </p:stCondLst>
                                  <p:childTnLst>
                                    <p:set>
                                      <p:cBhvr>
                                        <p:cTn id="143" dur="1" fill="hold">
                                          <p:stCondLst>
                                            <p:cond delay="0"/>
                                          </p:stCondLst>
                                        </p:cTn>
                                        <p:tgtEl>
                                          <p:spTgt spid="6">
                                            <p:graphicEl>
                                              <a:dgm id="{F4D808A8-9FE8-42AD-8E27-E09AEBA16A35}"/>
                                            </p:graphicEl>
                                          </p:spTgt>
                                        </p:tgtEl>
                                        <p:attrNameLst>
                                          <p:attrName>style.visibility</p:attrName>
                                        </p:attrNameLst>
                                      </p:cBhvr>
                                      <p:to>
                                        <p:strVal val="visible"/>
                                      </p:to>
                                    </p:set>
                                    <p:animEffect transition="in" filter="circle(in)">
                                      <p:cBhvr>
                                        <p:cTn id="144" dur="2000"/>
                                        <p:tgtEl>
                                          <p:spTgt spid="6">
                                            <p:graphicEl>
                                              <a:dgm id="{F4D808A8-9FE8-42AD-8E27-E09AEBA16A35}"/>
                                            </p:graphicEl>
                                          </p:spTgt>
                                        </p:tgtEl>
                                      </p:cBhvr>
                                    </p:animEffect>
                                  </p:childTnLst>
                                </p:cTn>
                              </p:par>
                            </p:childTnLst>
                          </p:cTn>
                        </p:par>
                      </p:childTnLst>
                    </p:cTn>
                  </p:par>
                  <p:par>
                    <p:cTn id="145" fill="hold">
                      <p:stCondLst>
                        <p:cond delay="indefinite"/>
                      </p:stCondLst>
                      <p:childTnLst>
                        <p:par>
                          <p:cTn id="146" fill="hold">
                            <p:stCondLst>
                              <p:cond delay="0"/>
                            </p:stCondLst>
                            <p:childTnLst>
                              <p:par>
                                <p:cTn id="147" presetID="6" presetClass="entr" presetSubtype="16" fill="hold" grpId="0" nodeType="clickEffect">
                                  <p:stCondLst>
                                    <p:cond delay="0"/>
                                  </p:stCondLst>
                                  <p:childTnLst>
                                    <p:set>
                                      <p:cBhvr>
                                        <p:cTn id="148" dur="1" fill="hold">
                                          <p:stCondLst>
                                            <p:cond delay="0"/>
                                          </p:stCondLst>
                                        </p:cTn>
                                        <p:tgtEl>
                                          <p:spTgt spid="6">
                                            <p:graphicEl>
                                              <a:dgm id="{19FDB126-DE19-4A95-8D6C-14040E575249}"/>
                                            </p:graphicEl>
                                          </p:spTgt>
                                        </p:tgtEl>
                                        <p:attrNameLst>
                                          <p:attrName>style.visibility</p:attrName>
                                        </p:attrNameLst>
                                      </p:cBhvr>
                                      <p:to>
                                        <p:strVal val="visible"/>
                                      </p:to>
                                    </p:set>
                                    <p:animEffect transition="in" filter="circle(in)">
                                      <p:cBhvr>
                                        <p:cTn id="149" dur="2000"/>
                                        <p:tgtEl>
                                          <p:spTgt spid="6">
                                            <p:graphicEl>
                                              <a:dgm id="{19FDB126-DE19-4A95-8D6C-14040E575249}"/>
                                            </p:graphicEl>
                                          </p:spTgt>
                                        </p:tgtEl>
                                      </p:cBhvr>
                                    </p:animEffect>
                                  </p:childTnLst>
                                </p:cTn>
                              </p:par>
                              <p:par>
                                <p:cTn id="150" presetID="6" presetClass="entr" presetSubtype="16" fill="hold" grpId="0" nodeType="withEffect">
                                  <p:stCondLst>
                                    <p:cond delay="0"/>
                                  </p:stCondLst>
                                  <p:childTnLst>
                                    <p:set>
                                      <p:cBhvr>
                                        <p:cTn id="151" dur="1" fill="hold">
                                          <p:stCondLst>
                                            <p:cond delay="0"/>
                                          </p:stCondLst>
                                        </p:cTn>
                                        <p:tgtEl>
                                          <p:spTgt spid="6">
                                            <p:graphicEl>
                                              <a:dgm id="{ACC5BF50-07F7-4188-9C40-76D09EBD28D5}"/>
                                            </p:graphicEl>
                                          </p:spTgt>
                                        </p:tgtEl>
                                        <p:attrNameLst>
                                          <p:attrName>style.visibility</p:attrName>
                                        </p:attrNameLst>
                                      </p:cBhvr>
                                      <p:to>
                                        <p:strVal val="visible"/>
                                      </p:to>
                                    </p:set>
                                    <p:animEffect transition="in" filter="circle(in)">
                                      <p:cBhvr>
                                        <p:cTn id="152" dur="2000"/>
                                        <p:tgtEl>
                                          <p:spTgt spid="6">
                                            <p:graphicEl>
                                              <a:dgm id="{ACC5BF50-07F7-4188-9C40-76D09EBD28D5}"/>
                                            </p:graphicEl>
                                          </p:spTgt>
                                        </p:tgtEl>
                                      </p:cBhvr>
                                    </p:animEffect>
                                  </p:childTnLst>
                                </p:cTn>
                              </p:par>
                            </p:childTnLst>
                          </p:cTn>
                        </p:par>
                      </p:childTnLst>
                    </p:cTn>
                  </p:par>
                  <p:par>
                    <p:cTn id="153" fill="hold">
                      <p:stCondLst>
                        <p:cond delay="indefinite"/>
                      </p:stCondLst>
                      <p:childTnLst>
                        <p:par>
                          <p:cTn id="154" fill="hold">
                            <p:stCondLst>
                              <p:cond delay="0"/>
                            </p:stCondLst>
                            <p:childTnLst>
                              <p:par>
                                <p:cTn id="155" presetID="6" presetClass="entr" presetSubtype="16" fill="hold" grpId="0" nodeType="clickEffect">
                                  <p:stCondLst>
                                    <p:cond delay="0"/>
                                  </p:stCondLst>
                                  <p:childTnLst>
                                    <p:set>
                                      <p:cBhvr>
                                        <p:cTn id="156" dur="1" fill="hold">
                                          <p:stCondLst>
                                            <p:cond delay="0"/>
                                          </p:stCondLst>
                                        </p:cTn>
                                        <p:tgtEl>
                                          <p:spTgt spid="6">
                                            <p:graphicEl>
                                              <a:dgm id="{3BCE31DD-0EF7-4A00-9FE6-B969C686E36F}"/>
                                            </p:graphicEl>
                                          </p:spTgt>
                                        </p:tgtEl>
                                        <p:attrNameLst>
                                          <p:attrName>style.visibility</p:attrName>
                                        </p:attrNameLst>
                                      </p:cBhvr>
                                      <p:to>
                                        <p:strVal val="visible"/>
                                      </p:to>
                                    </p:set>
                                    <p:animEffect transition="in" filter="circle(in)">
                                      <p:cBhvr>
                                        <p:cTn id="157" dur="2000"/>
                                        <p:tgtEl>
                                          <p:spTgt spid="6">
                                            <p:graphicEl>
                                              <a:dgm id="{3BCE31DD-0EF7-4A00-9FE6-B969C686E36F}"/>
                                            </p:graphicEl>
                                          </p:spTgt>
                                        </p:tgtEl>
                                      </p:cBhvr>
                                    </p:animEffect>
                                  </p:childTnLst>
                                </p:cTn>
                              </p:par>
                              <p:par>
                                <p:cTn id="158" presetID="6" presetClass="entr" presetSubtype="16" fill="hold" grpId="0" nodeType="withEffect">
                                  <p:stCondLst>
                                    <p:cond delay="0"/>
                                  </p:stCondLst>
                                  <p:childTnLst>
                                    <p:set>
                                      <p:cBhvr>
                                        <p:cTn id="159" dur="1" fill="hold">
                                          <p:stCondLst>
                                            <p:cond delay="0"/>
                                          </p:stCondLst>
                                        </p:cTn>
                                        <p:tgtEl>
                                          <p:spTgt spid="6">
                                            <p:graphicEl>
                                              <a:dgm id="{EF7DA409-7876-4A79-8261-D80B35A6E045}"/>
                                            </p:graphicEl>
                                          </p:spTgt>
                                        </p:tgtEl>
                                        <p:attrNameLst>
                                          <p:attrName>style.visibility</p:attrName>
                                        </p:attrNameLst>
                                      </p:cBhvr>
                                      <p:to>
                                        <p:strVal val="visible"/>
                                      </p:to>
                                    </p:set>
                                    <p:animEffect transition="in" filter="circle(in)">
                                      <p:cBhvr>
                                        <p:cTn id="160" dur="2000"/>
                                        <p:tgtEl>
                                          <p:spTgt spid="6">
                                            <p:graphicEl>
                                              <a:dgm id="{EF7DA409-7876-4A79-8261-D80B35A6E045}"/>
                                            </p:graphicEl>
                                          </p:spTgt>
                                        </p:tgtEl>
                                      </p:cBhvr>
                                    </p:animEffect>
                                  </p:childTnLst>
                                </p:cTn>
                              </p:par>
                            </p:childTnLst>
                          </p:cTn>
                        </p:par>
                      </p:childTnLst>
                    </p:cTn>
                  </p:par>
                  <p:par>
                    <p:cTn id="161" fill="hold">
                      <p:stCondLst>
                        <p:cond delay="indefinite"/>
                      </p:stCondLst>
                      <p:childTnLst>
                        <p:par>
                          <p:cTn id="162" fill="hold">
                            <p:stCondLst>
                              <p:cond delay="0"/>
                            </p:stCondLst>
                            <p:childTnLst>
                              <p:par>
                                <p:cTn id="163" presetID="45" presetClass="entr" presetSubtype="0" fill="hold" grpId="0" nodeType="clickEffect">
                                  <p:stCondLst>
                                    <p:cond delay="0"/>
                                  </p:stCondLst>
                                  <p:childTnLst>
                                    <p:set>
                                      <p:cBhvr>
                                        <p:cTn id="164" dur="1" fill="hold">
                                          <p:stCondLst>
                                            <p:cond delay="0"/>
                                          </p:stCondLst>
                                        </p:cTn>
                                        <p:tgtEl>
                                          <p:spTgt spid="8"/>
                                        </p:tgtEl>
                                        <p:attrNameLst>
                                          <p:attrName>style.visibility</p:attrName>
                                        </p:attrNameLst>
                                      </p:cBhvr>
                                      <p:to>
                                        <p:strVal val="visible"/>
                                      </p:to>
                                    </p:set>
                                    <p:animEffect transition="in" filter="fade">
                                      <p:cBhvr>
                                        <p:cTn id="165" dur="2000"/>
                                        <p:tgtEl>
                                          <p:spTgt spid="8"/>
                                        </p:tgtEl>
                                      </p:cBhvr>
                                    </p:animEffect>
                                    <p:anim calcmode="lin" valueType="num">
                                      <p:cBhvr>
                                        <p:cTn id="166" dur="2000" fill="hold"/>
                                        <p:tgtEl>
                                          <p:spTgt spid="8"/>
                                        </p:tgtEl>
                                        <p:attrNameLst>
                                          <p:attrName>ppt_w</p:attrName>
                                        </p:attrNameLst>
                                      </p:cBhvr>
                                      <p:tavLst>
                                        <p:tav tm="0" fmla="#ppt_w*sin(2.5*pi*$)">
                                          <p:val>
                                            <p:fltVal val="0"/>
                                          </p:val>
                                        </p:tav>
                                        <p:tav tm="100000">
                                          <p:val>
                                            <p:fltVal val="1"/>
                                          </p:val>
                                        </p:tav>
                                      </p:tavLst>
                                    </p:anim>
                                    <p:anim calcmode="lin" valueType="num">
                                      <p:cBhvr>
                                        <p:cTn id="167"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68" fill="hold">
                      <p:stCondLst>
                        <p:cond delay="indefinite"/>
                      </p:stCondLst>
                      <p:childTnLst>
                        <p:par>
                          <p:cTn id="169" fill="hold">
                            <p:stCondLst>
                              <p:cond delay="0"/>
                            </p:stCondLst>
                            <p:childTnLst>
                              <p:par>
                                <p:cTn id="170" presetID="53" presetClass="entr" presetSubtype="16" fill="hold" grpId="0" nodeType="clickEffect">
                                  <p:stCondLst>
                                    <p:cond delay="0"/>
                                  </p:stCondLst>
                                  <p:childTnLst>
                                    <p:set>
                                      <p:cBhvr>
                                        <p:cTn id="171" dur="1" fill="hold">
                                          <p:stCondLst>
                                            <p:cond delay="0"/>
                                          </p:stCondLst>
                                        </p:cTn>
                                        <p:tgtEl>
                                          <p:spTgt spid="10"/>
                                        </p:tgtEl>
                                        <p:attrNameLst>
                                          <p:attrName>style.visibility</p:attrName>
                                        </p:attrNameLst>
                                      </p:cBhvr>
                                      <p:to>
                                        <p:strVal val="visible"/>
                                      </p:to>
                                    </p:set>
                                    <p:anim calcmode="lin" valueType="num">
                                      <p:cBhvr>
                                        <p:cTn id="172" dur="500" fill="hold"/>
                                        <p:tgtEl>
                                          <p:spTgt spid="10"/>
                                        </p:tgtEl>
                                        <p:attrNameLst>
                                          <p:attrName>ppt_w</p:attrName>
                                        </p:attrNameLst>
                                      </p:cBhvr>
                                      <p:tavLst>
                                        <p:tav tm="0">
                                          <p:val>
                                            <p:fltVal val="0"/>
                                          </p:val>
                                        </p:tav>
                                        <p:tav tm="100000">
                                          <p:val>
                                            <p:strVal val="#ppt_w"/>
                                          </p:val>
                                        </p:tav>
                                      </p:tavLst>
                                    </p:anim>
                                    <p:anim calcmode="lin" valueType="num">
                                      <p:cBhvr>
                                        <p:cTn id="173" dur="500" fill="hold"/>
                                        <p:tgtEl>
                                          <p:spTgt spid="10"/>
                                        </p:tgtEl>
                                        <p:attrNameLst>
                                          <p:attrName>ppt_h</p:attrName>
                                        </p:attrNameLst>
                                      </p:cBhvr>
                                      <p:tavLst>
                                        <p:tav tm="0">
                                          <p:val>
                                            <p:fltVal val="0"/>
                                          </p:val>
                                        </p:tav>
                                        <p:tav tm="100000">
                                          <p:val>
                                            <p:strVal val="#ppt_h"/>
                                          </p:val>
                                        </p:tav>
                                      </p:tavLst>
                                    </p:anim>
                                    <p:animEffect transition="in" filter="fade">
                                      <p:cBhvr>
                                        <p:cTn id="174" dur="500"/>
                                        <p:tgtEl>
                                          <p:spTgt spid="10"/>
                                        </p:tgtEl>
                                      </p:cBhvr>
                                    </p:animEffect>
                                  </p:childTnLst>
                                </p:cTn>
                              </p:par>
                            </p:childTnLst>
                          </p:cTn>
                        </p:par>
                      </p:childTnLst>
                    </p:cTn>
                  </p:par>
                  <p:par>
                    <p:cTn id="175" fill="hold">
                      <p:stCondLst>
                        <p:cond delay="indefinite"/>
                      </p:stCondLst>
                      <p:childTnLst>
                        <p:par>
                          <p:cTn id="176" fill="hold">
                            <p:stCondLst>
                              <p:cond delay="0"/>
                            </p:stCondLst>
                            <p:childTnLst>
                              <p:par>
                                <p:cTn id="177" presetID="31" presetClass="entr" presetSubtype="0" fill="hold" grpId="0" nodeType="clickEffect">
                                  <p:stCondLst>
                                    <p:cond delay="0"/>
                                  </p:stCondLst>
                                  <p:childTnLst>
                                    <p:set>
                                      <p:cBhvr>
                                        <p:cTn id="178" dur="1" fill="hold">
                                          <p:stCondLst>
                                            <p:cond delay="0"/>
                                          </p:stCondLst>
                                        </p:cTn>
                                        <p:tgtEl>
                                          <p:spTgt spid="9"/>
                                        </p:tgtEl>
                                        <p:attrNameLst>
                                          <p:attrName>style.visibility</p:attrName>
                                        </p:attrNameLst>
                                      </p:cBhvr>
                                      <p:to>
                                        <p:strVal val="visible"/>
                                      </p:to>
                                    </p:set>
                                    <p:anim calcmode="lin" valueType="num">
                                      <p:cBhvr>
                                        <p:cTn id="179" dur="1000" fill="hold"/>
                                        <p:tgtEl>
                                          <p:spTgt spid="9"/>
                                        </p:tgtEl>
                                        <p:attrNameLst>
                                          <p:attrName>ppt_w</p:attrName>
                                        </p:attrNameLst>
                                      </p:cBhvr>
                                      <p:tavLst>
                                        <p:tav tm="0">
                                          <p:val>
                                            <p:fltVal val="0"/>
                                          </p:val>
                                        </p:tav>
                                        <p:tav tm="100000">
                                          <p:val>
                                            <p:strVal val="#ppt_w"/>
                                          </p:val>
                                        </p:tav>
                                      </p:tavLst>
                                    </p:anim>
                                    <p:anim calcmode="lin" valueType="num">
                                      <p:cBhvr>
                                        <p:cTn id="180" dur="1000" fill="hold"/>
                                        <p:tgtEl>
                                          <p:spTgt spid="9"/>
                                        </p:tgtEl>
                                        <p:attrNameLst>
                                          <p:attrName>ppt_h</p:attrName>
                                        </p:attrNameLst>
                                      </p:cBhvr>
                                      <p:tavLst>
                                        <p:tav tm="0">
                                          <p:val>
                                            <p:fltVal val="0"/>
                                          </p:val>
                                        </p:tav>
                                        <p:tav tm="100000">
                                          <p:val>
                                            <p:strVal val="#ppt_h"/>
                                          </p:val>
                                        </p:tav>
                                      </p:tavLst>
                                    </p:anim>
                                    <p:anim calcmode="lin" valueType="num">
                                      <p:cBhvr>
                                        <p:cTn id="181" dur="1000" fill="hold"/>
                                        <p:tgtEl>
                                          <p:spTgt spid="9"/>
                                        </p:tgtEl>
                                        <p:attrNameLst>
                                          <p:attrName>style.rotation</p:attrName>
                                        </p:attrNameLst>
                                      </p:cBhvr>
                                      <p:tavLst>
                                        <p:tav tm="0">
                                          <p:val>
                                            <p:fltVal val="90"/>
                                          </p:val>
                                        </p:tav>
                                        <p:tav tm="100000">
                                          <p:val>
                                            <p:fltVal val="0"/>
                                          </p:val>
                                        </p:tav>
                                      </p:tavLst>
                                    </p:anim>
                                    <p:animEffect transition="in" filter="fade">
                                      <p:cBhvr>
                                        <p:cTn id="18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Graphic spid="3" grpId="1">
        <p:bldSub>
          <a:bldDgm/>
        </p:bldSub>
      </p:bldGraphic>
      <p:bldGraphic spid="4" grpId="0">
        <p:bldSub>
          <a:bldDgm bld="lvlOne"/>
        </p:bldSub>
      </p:bldGraphic>
      <p:bldGraphic spid="6" grpId="0">
        <p:bldSub>
          <a:bldDgm bld="lvlOne"/>
        </p:bldSub>
      </p:bldGraphic>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DDDDDDDDDDDDDDD\New\unnamed (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53915" y="1419367"/>
            <a:ext cx="8112642" cy="3117297"/>
          </a:xfrm>
          <a:prstGeom prst="rect">
            <a:avLst/>
          </a:prstGeom>
          <a:ln w="19050" cap="sq" cmpd="thickThin">
            <a:solidFill>
              <a:srgbClr val="FF0000"/>
            </a:solidFill>
            <a:prstDash val="solid"/>
            <a:miter lim="800000"/>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754479A0-B344-4775-B662-01D6A3158640}"/>
              </a:ext>
            </a:extLst>
          </p:cNvPr>
          <p:cNvSpPr/>
          <p:nvPr/>
        </p:nvSpPr>
        <p:spPr>
          <a:xfrm>
            <a:off x="3739286" y="4676363"/>
            <a:ext cx="1372492" cy="461665"/>
          </a:xfrm>
          <a:prstGeom prst="rect">
            <a:avLst/>
          </a:prstGeom>
          <a:ln w="38100">
            <a:noFill/>
          </a:ln>
        </p:spPr>
        <p:txBody>
          <a:bodyPr wrap="square">
            <a:spAutoFit/>
          </a:bodyPr>
          <a:lstStyle/>
          <a:p>
            <a:pPr marR="0" lvl="0" defTabSz="914400" eaLnBrk="1" fontAlgn="auto" latinLnBrk="0" hangingPunct="1">
              <a:lnSpc>
                <a:spcPct val="100000"/>
              </a:lnSpc>
              <a:spcBef>
                <a:spcPct val="20000"/>
              </a:spcBef>
              <a:spcAft>
                <a:spcPts val="0"/>
              </a:spcAft>
              <a:buClrTx/>
              <a:buSzTx/>
              <a:tabLst/>
              <a:defRPr/>
            </a:pPr>
            <a:r>
              <a:rPr kumimoji="0" lang="bn-BD" sz="2400" b="0" i="0" u="none" strike="noStrike" kern="0" cap="none" spc="0" normalizeH="0" baseline="0" noProof="0" dirty="0" smtClean="0">
                <a:ln>
                  <a:noFill/>
                </a:ln>
                <a:solidFill>
                  <a:srgbClr val="FF0000"/>
                </a:solidFill>
                <a:effectLst/>
                <a:uLnTx/>
                <a:uFillTx/>
                <a:latin typeface="Shonar Bangla" pitchFamily="34" charset="0"/>
                <a:cs typeface="Shonar Bangla" pitchFamily="34" charset="0"/>
              </a:rPr>
              <a:t>১। উফশী </a:t>
            </a:r>
            <a:r>
              <a:rPr kumimoji="0" lang="bn-BD" sz="2400" b="0" i="0" u="none" strike="noStrike" kern="0" cap="none" spc="0" normalizeH="0" baseline="0" noProof="0" dirty="0">
                <a:ln>
                  <a:noFill/>
                </a:ln>
                <a:solidFill>
                  <a:srgbClr val="FF0000"/>
                </a:solidFill>
                <a:effectLst/>
                <a:uLnTx/>
                <a:uFillTx/>
                <a:latin typeface="Shonar Bangla" pitchFamily="34" charset="0"/>
                <a:cs typeface="Shonar Bangla" pitchFamily="34" charset="0"/>
              </a:rPr>
              <a:t>কী?</a:t>
            </a:r>
          </a:p>
        </p:txBody>
      </p:sp>
      <p:sp>
        <p:nvSpPr>
          <p:cNvPr id="4" name="Rectangle 3">
            <a:extLst>
              <a:ext uri="{FF2B5EF4-FFF2-40B4-BE49-F238E27FC236}">
                <a16:creationId xmlns="" xmlns:a16="http://schemas.microsoft.com/office/drawing/2014/main" id="{588B8E8B-58B6-4E52-B01A-3F477C9CFA57}"/>
              </a:ext>
            </a:extLst>
          </p:cNvPr>
          <p:cNvSpPr/>
          <p:nvPr/>
        </p:nvSpPr>
        <p:spPr>
          <a:xfrm>
            <a:off x="3722865" y="5066693"/>
            <a:ext cx="3185487" cy="461665"/>
          </a:xfrm>
          <a:prstGeom prst="rect">
            <a:avLst/>
          </a:prstGeom>
          <a:ln w="38100">
            <a:noFill/>
          </a:ln>
        </p:spPr>
        <p:txBody>
          <a:bodyPr wrap="square">
            <a:spAutoFit/>
          </a:bodyPr>
          <a:lstStyle/>
          <a:p>
            <a:r>
              <a:rPr lang="bn-BD" sz="2400" dirty="0" smtClean="0">
                <a:solidFill>
                  <a:srgbClr val="FF0000"/>
                </a:solidFill>
                <a:latin typeface="Shonar Bangla" pitchFamily="34" charset="0"/>
                <a:cs typeface="Shonar Bangla" pitchFamily="34" charset="0"/>
              </a:rPr>
              <a:t>২। ধান</a:t>
            </a:r>
            <a:r>
              <a:rPr lang="en-US" sz="2400" dirty="0" smtClean="0">
                <a:solidFill>
                  <a:srgbClr val="FF0000"/>
                </a:solidFill>
                <a:latin typeface="Shonar Bangla" pitchFamily="34" charset="0"/>
                <a:cs typeface="Shonar Bangla" pitchFamily="34" charset="0"/>
              </a:rPr>
              <a:t> </a:t>
            </a:r>
            <a:r>
              <a:rPr lang="en-US" sz="2400" dirty="0" err="1" smtClean="0">
                <a:solidFill>
                  <a:srgbClr val="FF0000"/>
                </a:solidFill>
                <a:latin typeface="Shonar Bangla" pitchFamily="34" charset="0"/>
                <a:cs typeface="Shonar Bangla" pitchFamily="34" charset="0"/>
              </a:rPr>
              <a:t>কোন</a:t>
            </a:r>
            <a:r>
              <a:rPr lang="en-US" sz="2400" dirty="0" smtClean="0">
                <a:solidFill>
                  <a:srgbClr val="FF0000"/>
                </a:solidFill>
                <a:latin typeface="Shonar Bangla" pitchFamily="34" charset="0"/>
                <a:cs typeface="Shonar Bangla" pitchFamily="34" charset="0"/>
              </a:rPr>
              <a:t> </a:t>
            </a:r>
            <a:r>
              <a:rPr lang="en-US" sz="2400" dirty="0" err="1" smtClean="0">
                <a:solidFill>
                  <a:srgbClr val="FF0000"/>
                </a:solidFill>
                <a:latin typeface="Shonar Bangla" pitchFamily="34" charset="0"/>
                <a:cs typeface="Shonar Bangla" pitchFamily="34" charset="0"/>
              </a:rPr>
              <a:t>মাটিতে</a:t>
            </a:r>
            <a:r>
              <a:rPr lang="en-US" sz="2400" dirty="0" smtClean="0">
                <a:solidFill>
                  <a:srgbClr val="FF0000"/>
                </a:solidFill>
                <a:latin typeface="Shonar Bangla" pitchFamily="34" charset="0"/>
                <a:cs typeface="Shonar Bangla" pitchFamily="34" charset="0"/>
              </a:rPr>
              <a:t> </a:t>
            </a:r>
            <a:r>
              <a:rPr lang="en-US" sz="2400" dirty="0" err="1" smtClean="0">
                <a:solidFill>
                  <a:srgbClr val="FF0000"/>
                </a:solidFill>
                <a:latin typeface="Shonar Bangla" pitchFamily="34" charset="0"/>
                <a:cs typeface="Shonar Bangla" pitchFamily="34" charset="0"/>
              </a:rPr>
              <a:t>ভালো</a:t>
            </a:r>
            <a:r>
              <a:rPr lang="en-US" sz="2400" dirty="0" smtClean="0">
                <a:solidFill>
                  <a:srgbClr val="FF0000"/>
                </a:solidFill>
                <a:latin typeface="Shonar Bangla" pitchFamily="34" charset="0"/>
                <a:cs typeface="Shonar Bangla" pitchFamily="34" charset="0"/>
              </a:rPr>
              <a:t> </a:t>
            </a:r>
            <a:r>
              <a:rPr lang="en-US" sz="2400" dirty="0" err="1" smtClean="0">
                <a:solidFill>
                  <a:srgbClr val="FF0000"/>
                </a:solidFill>
                <a:latin typeface="Shonar Bangla" pitchFamily="34" charset="0"/>
                <a:cs typeface="Shonar Bangla" pitchFamily="34" charset="0"/>
              </a:rPr>
              <a:t>হয়</a:t>
            </a:r>
            <a:r>
              <a:rPr lang="en-US" sz="2400" dirty="0" smtClean="0">
                <a:solidFill>
                  <a:srgbClr val="FF0000"/>
                </a:solidFill>
                <a:latin typeface="Shonar Bangla" pitchFamily="34" charset="0"/>
                <a:cs typeface="Shonar Bangla" pitchFamily="34" charset="0"/>
              </a:rPr>
              <a:t> </a:t>
            </a:r>
            <a:r>
              <a:rPr lang="bn-BD" sz="2400" dirty="0" smtClean="0">
                <a:solidFill>
                  <a:srgbClr val="FF0000"/>
                </a:solidFill>
                <a:latin typeface="Shonar Bangla" pitchFamily="34" charset="0"/>
                <a:cs typeface="Shonar Bangla" pitchFamily="34" charset="0"/>
              </a:rPr>
              <a:t>?  </a:t>
            </a:r>
            <a:endParaRPr lang="bn-BD" sz="2400" dirty="0">
              <a:solidFill>
                <a:srgbClr val="FF0000"/>
              </a:solidFill>
              <a:latin typeface="Shonar Bangla" pitchFamily="34" charset="0"/>
              <a:cs typeface="Shonar Bangla" pitchFamily="34" charset="0"/>
            </a:endParaRPr>
          </a:p>
        </p:txBody>
      </p:sp>
      <p:sp>
        <p:nvSpPr>
          <p:cNvPr id="5" name="Rectangle 4">
            <a:extLst>
              <a:ext uri="{FF2B5EF4-FFF2-40B4-BE49-F238E27FC236}">
                <a16:creationId xmlns="" xmlns:a16="http://schemas.microsoft.com/office/drawing/2014/main" id="{AAA7C49B-437F-43AB-BE24-FEDAFCB6A889}"/>
              </a:ext>
            </a:extLst>
          </p:cNvPr>
          <p:cNvSpPr/>
          <p:nvPr/>
        </p:nvSpPr>
        <p:spPr>
          <a:xfrm>
            <a:off x="3726189" y="5892313"/>
            <a:ext cx="3079689" cy="461665"/>
          </a:xfrm>
          <a:prstGeom prst="rect">
            <a:avLst/>
          </a:prstGeom>
          <a:ln w="38100">
            <a:noFill/>
          </a:ln>
        </p:spPr>
        <p:txBody>
          <a:bodyPr wrap="square">
            <a:spAutoFit/>
          </a:bodyPr>
          <a:lstStyle/>
          <a:p>
            <a:r>
              <a:rPr lang="en-US" sz="2400" dirty="0" smtClean="0">
                <a:solidFill>
                  <a:srgbClr val="FF0000"/>
                </a:solidFill>
                <a:latin typeface="Shonar Bangla" pitchFamily="34" charset="0"/>
                <a:cs typeface="Shonar Bangla" pitchFamily="34" charset="0"/>
              </a:rPr>
              <a:t>৪</a:t>
            </a:r>
            <a:r>
              <a:rPr lang="bn-BD" sz="2400" dirty="0" smtClean="0">
                <a:solidFill>
                  <a:srgbClr val="FF0000"/>
                </a:solidFill>
                <a:latin typeface="Shonar Bangla" pitchFamily="34" charset="0"/>
                <a:cs typeface="Shonar Bangla" pitchFamily="34" charset="0"/>
              </a:rPr>
              <a:t>। ধানের </a:t>
            </a:r>
            <a:r>
              <a:rPr lang="bn-BD" sz="2400" dirty="0">
                <a:solidFill>
                  <a:srgbClr val="FF0000"/>
                </a:solidFill>
                <a:latin typeface="Shonar Bangla" pitchFamily="34" charset="0"/>
                <a:cs typeface="Shonar Bangla" pitchFamily="34" charset="0"/>
              </a:rPr>
              <a:t>মৌসুম </a:t>
            </a:r>
            <a:r>
              <a:rPr lang="bn-BD" sz="2400" dirty="0" smtClean="0">
                <a:solidFill>
                  <a:srgbClr val="FF0000"/>
                </a:solidFill>
                <a:latin typeface="Shonar Bangla" pitchFamily="34" charset="0"/>
                <a:cs typeface="Shonar Bangla" pitchFamily="34" charset="0"/>
              </a:rPr>
              <a:t>কয়টি ও কী কী ?</a:t>
            </a:r>
            <a:endParaRPr lang="bn-BD" sz="2400" dirty="0">
              <a:solidFill>
                <a:srgbClr val="FF0000"/>
              </a:solidFill>
              <a:latin typeface="Shonar Bangla" pitchFamily="34" charset="0"/>
              <a:cs typeface="Shonar Bangla" pitchFamily="34" charset="0"/>
            </a:endParaRPr>
          </a:p>
        </p:txBody>
      </p:sp>
      <p:sp>
        <p:nvSpPr>
          <p:cNvPr id="2" name="Rounded Rectangle 1"/>
          <p:cNvSpPr/>
          <p:nvPr/>
        </p:nvSpPr>
        <p:spPr>
          <a:xfrm>
            <a:off x="2772082" y="91829"/>
            <a:ext cx="3987210" cy="998243"/>
          </a:xfrm>
          <a:prstGeom prst="roundRect">
            <a:avLst>
              <a:gd name="adj" fmla="val 357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smtClean="0">
                <a:latin typeface="Shonar Bangla" pitchFamily="34" charset="0"/>
                <a:cs typeface="Shonar Bangla" pitchFamily="34" charset="0"/>
              </a:rPr>
              <a:t>বাড়ীর কাজ</a:t>
            </a:r>
            <a:endParaRPr lang="en-US" sz="6000" b="1" dirty="0">
              <a:latin typeface="Shonar Bangla" pitchFamily="34" charset="0"/>
              <a:cs typeface="Shonar Bangla" pitchFamily="34" charset="0"/>
            </a:endParaRPr>
          </a:p>
        </p:txBody>
      </p:sp>
      <p:sp>
        <p:nvSpPr>
          <p:cNvPr id="7" name="Rectangle 6">
            <a:extLst>
              <a:ext uri="{FF2B5EF4-FFF2-40B4-BE49-F238E27FC236}">
                <a16:creationId xmlns="" xmlns:a16="http://schemas.microsoft.com/office/drawing/2014/main" id="{588B8E8B-58B6-4E52-B01A-3F477C9CFA57}"/>
              </a:ext>
            </a:extLst>
          </p:cNvPr>
          <p:cNvSpPr/>
          <p:nvPr/>
        </p:nvSpPr>
        <p:spPr>
          <a:xfrm>
            <a:off x="3686981" y="5473605"/>
            <a:ext cx="3086101" cy="461665"/>
          </a:xfrm>
          <a:prstGeom prst="rect">
            <a:avLst/>
          </a:prstGeom>
          <a:ln w="38100">
            <a:noFill/>
          </a:ln>
        </p:spPr>
        <p:txBody>
          <a:bodyPr wrap="square">
            <a:spAutoFit/>
          </a:bodyPr>
          <a:lstStyle/>
          <a:p>
            <a:r>
              <a:rPr lang="en-US" sz="2400" dirty="0" smtClean="0">
                <a:solidFill>
                  <a:srgbClr val="FF0000"/>
                </a:solidFill>
                <a:latin typeface="Shonar Bangla" pitchFamily="34" charset="0"/>
                <a:cs typeface="Shonar Bangla" pitchFamily="34" charset="0"/>
              </a:rPr>
              <a:t>৩</a:t>
            </a:r>
            <a:r>
              <a:rPr lang="bn-BD" sz="2400" dirty="0" smtClean="0">
                <a:solidFill>
                  <a:srgbClr val="FF0000"/>
                </a:solidFill>
                <a:latin typeface="Shonar Bangla" pitchFamily="34" charset="0"/>
                <a:cs typeface="Shonar Bangla" pitchFamily="34" charset="0"/>
              </a:rPr>
              <a:t>। ধানের জাত কয়টি ও কী কী ?  </a:t>
            </a:r>
            <a:endParaRPr lang="bn-BD" sz="2400" dirty="0">
              <a:solidFill>
                <a:srgbClr val="FF0000"/>
              </a:solidFill>
              <a:latin typeface="Shonar Bangla" pitchFamily="34" charset="0"/>
              <a:cs typeface="Shonar Bangla" pitchFamily="34" charset="0"/>
            </a:endParaRPr>
          </a:p>
        </p:txBody>
      </p:sp>
    </p:spTree>
    <p:extLst>
      <p:ext uri="{BB962C8B-B14F-4D97-AF65-F5344CB8AC3E}">
        <p14:creationId xmlns="" xmlns:p14="http://schemas.microsoft.com/office/powerpoint/2010/main" val="379302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3000" fill="hold"/>
                                        <p:tgtEl>
                                          <p:spTgt spid="3"/>
                                        </p:tgtEl>
                                        <p:attrNameLst>
                                          <p:attrName>ppt_x</p:attrName>
                                        </p:attrNameLst>
                                      </p:cBhvr>
                                      <p:tavLst>
                                        <p:tav tm="0">
                                          <p:val>
                                            <p:strVal val="1+#ppt_w/2"/>
                                          </p:val>
                                        </p:tav>
                                        <p:tav tm="100000">
                                          <p:val>
                                            <p:strVal val="#ppt_x"/>
                                          </p:val>
                                        </p:tav>
                                      </p:tavLst>
                                    </p:anim>
                                    <p:anim calcmode="lin" valueType="num">
                                      <p:cBhvr additive="base">
                                        <p:cTn id="20" dur="30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3000" fill="hold"/>
                                        <p:tgtEl>
                                          <p:spTgt spid="4"/>
                                        </p:tgtEl>
                                        <p:attrNameLst>
                                          <p:attrName>ppt_x</p:attrName>
                                        </p:attrNameLst>
                                      </p:cBhvr>
                                      <p:tavLst>
                                        <p:tav tm="0">
                                          <p:val>
                                            <p:strVal val="1+#ppt_w/2"/>
                                          </p:val>
                                        </p:tav>
                                        <p:tav tm="100000">
                                          <p:val>
                                            <p:strVal val="#ppt_x"/>
                                          </p:val>
                                        </p:tav>
                                      </p:tavLst>
                                    </p:anim>
                                    <p:anim calcmode="lin" valueType="num">
                                      <p:cBhvr additive="base">
                                        <p:cTn id="24" dur="30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3000" fill="hold"/>
                                        <p:tgtEl>
                                          <p:spTgt spid="5"/>
                                        </p:tgtEl>
                                        <p:attrNameLst>
                                          <p:attrName>ppt_x</p:attrName>
                                        </p:attrNameLst>
                                      </p:cBhvr>
                                      <p:tavLst>
                                        <p:tav tm="0">
                                          <p:val>
                                            <p:strVal val="1+#ppt_w/2"/>
                                          </p:val>
                                        </p:tav>
                                        <p:tav tm="100000">
                                          <p:val>
                                            <p:strVal val="#ppt_x"/>
                                          </p:val>
                                        </p:tav>
                                      </p:tavLst>
                                    </p:anim>
                                    <p:anim calcmode="lin" valueType="num">
                                      <p:cBhvr additive="base">
                                        <p:cTn id="28" dur="30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3000" fill="hold"/>
                                        <p:tgtEl>
                                          <p:spTgt spid="7"/>
                                        </p:tgtEl>
                                        <p:attrNameLst>
                                          <p:attrName>ppt_x</p:attrName>
                                        </p:attrNameLst>
                                      </p:cBhvr>
                                      <p:tavLst>
                                        <p:tav tm="0">
                                          <p:val>
                                            <p:strVal val="1+#ppt_w/2"/>
                                          </p:val>
                                        </p:tav>
                                        <p:tav tm="100000">
                                          <p:val>
                                            <p:strVal val="#ppt_x"/>
                                          </p:val>
                                        </p:tav>
                                      </p:tavLst>
                                    </p:anim>
                                    <p:anim calcmode="lin" valueType="num">
                                      <p:cBhvr additive="base">
                                        <p:cTn id="32"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Rectangle 3"/>
          <p:cNvSpPr/>
          <p:nvPr/>
        </p:nvSpPr>
        <p:spPr>
          <a:xfrm>
            <a:off x="0" y="3010667"/>
            <a:ext cx="10058400" cy="1577573"/>
          </a:xfrm>
          <a:prstGeom prst="rect">
            <a:avLst/>
          </a:prstGeom>
          <a:noFill/>
        </p:spPr>
        <p:txBody>
          <a:bodyPr wrap="square" lIns="99276" tIns="49638" rIns="99276" bIns="49638">
            <a:spAutoFit/>
          </a:bodyPr>
          <a:lstStyle/>
          <a:p>
            <a:pPr algn="ctr"/>
            <a:r>
              <a:rPr lang="bn-BD" sz="9600" b="1" dirty="0">
                <a:ln w="6600">
                  <a:solidFill>
                    <a:schemeClr val="accent2"/>
                  </a:solidFill>
                  <a:prstDash val="solid"/>
                </a:ln>
                <a:solidFill>
                  <a:srgbClr val="FFFF00"/>
                </a:solidFill>
                <a:effectLst>
                  <a:outerShdw dist="38100" dir="2700000" algn="tl" rotWithShape="0">
                    <a:schemeClr val="accent2"/>
                  </a:outerShdw>
                </a:effectLst>
                <a:latin typeface="Shonar Bangla" pitchFamily="34" charset="0"/>
                <a:cs typeface="Shonar Bangla" pitchFamily="34" charset="0"/>
              </a:rPr>
              <a:t>  ধন্যবাদ সবাইকে </a:t>
            </a:r>
            <a:endParaRPr lang="en-US" sz="9600" b="1" dirty="0">
              <a:ln w="6600">
                <a:solidFill>
                  <a:schemeClr val="accent2"/>
                </a:solidFill>
                <a:prstDash val="solid"/>
              </a:ln>
              <a:solidFill>
                <a:srgbClr val="FFFF00"/>
              </a:solidFill>
              <a:effectLst>
                <a:outerShdw dist="38100" dir="2700000" algn="tl" rotWithShape="0">
                  <a:schemeClr val="accent2"/>
                </a:outerShdw>
              </a:effectLst>
              <a:latin typeface="Shonar Bangla" pitchFamily="34" charset="0"/>
              <a:cs typeface="Shonar Bangla" pitchFamily="34" charset="0"/>
            </a:endParaRPr>
          </a:p>
        </p:txBody>
      </p:sp>
      <p:grpSp>
        <p:nvGrpSpPr>
          <p:cNvPr id="5" name="Group 4"/>
          <p:cNvGrpSpPr/>
          <p:nvPr/>
        </p:nvGrpSpPr>
        <p:grpSpPr>
          <a:xfrm>
            <a:off x="1697354" y="1136095"/>
            <a:ext cx="7376160" cy="2566894"/>
            <a:chOff x="1576450" y="1139311"/>
            <a:chExt cx="6705600" cy="2406464"/>
          </a:xfrm>
        </p:grpSpPr>
        <p:sp>
          <p:nvSpPr>
            <p:cNvPr id="6" name="Rounded Rectangle 5"/>
            <p:cNvSpPr/>
            <p:nvPr/>
          </p:nvSpPr>
          <p:spPr>
            <a:xfrm>
              <a:off x="1576450" y="2896721"/>
              <a:ext cx="6705600" cy="649054"/>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honar Bangla" pitchFamily="34" charset="0"/>
                <a:cs typeface="Shonar Bangla" pitchFamily="34" charset="0"/>
              </a:endParaRPr>
            </a:p>
          </p:txBody>
        </p:sp>
        <p:sp>
          <p:nvSpPr>
            <p:cNvPr id="7" name="Rounded Rectangle 6"/>
            <p:cNvSpPr/>
            <p:nvPr/>
          </p:nvSpPr>
          <p:spPr>
            <a:xfrm>
              <a:off x="1981200" y="1139311"/>
              <a:ext cx="5867400" cy="1678379"/>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honar Bangla" pitchFamily="34" charset="0"/>
                <a:cs typeface="Shonar Bangla" pitchFamily="34" charset="0"/>
              </a:endParaRPr>
            </a:p>
          </p:txBody>
        </p:sp>
      </p:grpSp>
      <p:grpSp>
        <p:nvGrpSpPr>
          <p:cNvPr id="8" name="Group 7"/>
          <p:cNvGrpSpPr/>
          <p:nvPr/>
        </p:nvGrpSpPr>
        <p:grpSpPr>
          <a:xfrm rot="10800000">
            <a:off x="1695422" y="3657600"/>
            <a:ext cx="7376160" cy="2275840"/>
            <a:chOff x="1630660" y="1412175"/>
            <a:chExt cx="6705600" cy="2133600"/>
          </a:xfrm>
        </p:grpSpPr>
        <p:sp>
          <p:nvSpPr>
            <p:cNvPr id="9" name="Rounded Rectangle 8"/>
            <p:cNvSpPr/>
            <p:nvPr/>
          </p:nvSpPr>
          <p:spPr>
            <a:xfrm>
              <a:off x="1630660" y="3012375"/>
              <a:ext cx="6705600" cy="533400"/>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honar Bangla" pitchFamily="34" charset="0"/>
                <a:cs typeface="Shonar Bangla" pitchFamily="34" charset="0"/>
              </a:endParaRPr>
            </a:p>
          </p:txBody>
        </p:sp>
        <p:sp>
          <p:nvSpPr>
            <p:cNvPr id="10" name="Rounded Rectangle 9"/>
            <p:cNvSpPr/>
            <p:nvPr/>
          </p:nvSpPr>
          <p:spPr>
            <a:xfrm>
              <a:off x="2086100" y="1412175"/>
              <a:ext cx="5791200" cy="1602184"/>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honar Bangla" pitchFamily="34" charset="0"/>
                <a:cs typeface="Shonar Bangla" pitchFamily="34" charset="0"/>
              </a:endParaRPr>
            </a:p>
          </p:txBody>
        </p:sp>
      </p:grpSp>
    </p:spTree>
    <p:extLst>
      <p:ext uri="{BB962C8B-B14F-4D97-AF65-F5344CB8AC3E}">
        <p14:creationId xmlns="" xmlns:p14="http://schemas.microsoft.com/office/powerpoint/2010/main" val="225932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xit" presetSubtype="1" accel="100000" fill="hold" nodeType="withEffect">
                                  <p:stCondLst>
                                    <p:cond delay="2000"/>
                                  </p:stCondLst>
                                  <p:childTnLst>
                                    <p:anim calcmode="lin" valueType="num">
                                      <p:cBhvr additive="base">
                                        <p:cTn id="10" dur="1500"/>
                                        <p:tgtEl>
                                          <p:spTgt spid="5"/>
                                        </p:tgtEl>
                                        <p:attrNameLst>
                                          <p:attrName>ppt_x</p:attrName>
                                        </p:attrNameLst>
                                      </p:cBhvr>
                                      <p:tavLst>
                                        <p:tav tm="0">
                                          <p:val>
                                            <p:strVal val="ppt_x"/>
                                          </p:val>
                                        </p:tav>
                                        <p:tav tm="100000">
                                          <p:val>
                                            <p:strVal val="ppt_x"/>
                                          </p:val>
                                        </p:tav>
                                      </p:tavLst>
                                    </p:anim>
                                    <p:anim calcmode="lin" valueType="num">
                                      <p:cBhvr additive="base">
                                        <p:cTn id="11" dur="1500"/>
                                        <p:tgtEl>
                                          <p:spTgt spid="5"/>
                                        </p:tgtEl>
                                        <p:attrNameLst>
                                          <p:attrName>ppt_y</p:attrName>
                                        </p:attrNameLst>
                                      </p:cBhvr>
                                      <p:tavLst>
                                        <p:tav tm="0">
                                          <p:val>
                                            <p:strVal val="ppt_y"/>
                                          </p:val>
                                        </p:tav>
                                        <p:tav tm="100000">
                                          <p:val>
                                            <p:strVal val="0-ppt_h/2"/>
                                          </p:val>
                                        </p:tav>
                                      </p:tavLst>
                                    </p:anim>
                                    <p:set>
                                      <p:cBhvr>
                                        <p:cTn id="12" dur="1" fill="hold">
                                          <p:stCondLst>
                                            <p:cond delay="1499"/>
                                          </p:stCondLst>
                                        </p:cTn>
                                        <p:tgtEl>
                                          <p:spTgt spid="5"/>
                                        </p:tgtEl>
                                        <p:attrNameLst>
                                          <p:attrName>style.visibility</p:attrName>
                                        </p:attrNameLst>
                                      </p:cBhvr>
                                      <p:to>
                                        <p:strVal val="hidden"/>
                                      </p:to>
                                    </p:set>
                                  </p:childTnLst>
                                </p:cTn>
                              </p:par>
                              <p:par>
                                <p:cTn id="13" presetID="2" presetClass="entr" presetSubtype="2" decel="10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1+#ppt_w/2"/>
                                          </p:val>
                                        </p:tav>
                                        <p:tav tm="100000">
                                          <p:val>
                                            <p:strVal val="#ppt_x"/>
                                          </p:val>
                                        </p:tav>
                                      </p:tavLst>
                                    </p:anim>
                                    <p:anim calcmode="lin" valueType="num">
                                      <p:cBhvr additive="base">
                                        <p:cTn id="16" dur="1500" fill="hold"/>
                                        <p:tgtEl>
                                          <p:spTgt spid="8"/>
                                        </p:tgtEl>
                                        <p:attrNameLst>
                                          <p:attrName>ppt_y</p:attrName>
                                        </p:attrNameLst>
                                      </p:cBhvr>
                                      <p:tavLst>
                                        <p:tav tm="0">
                                          <p:val>
                                            <p:strVal val="#ppt_y"/>
                                          </p:val>
                                        </p:tav>
                                        <p:tav tm="100000">
                                          <p:val>
                                            <p:strVal val="#ppt_y"/>
                                          </p:val>
                                        </p:tav>
                                      </p:tavLst>
                                    </p:anim>
                                  </p:childTnLst>
                                </p:cTn>
                              </p:par>
                              <p:par>
                                <p:cTn id="17" presetID="2" presetClass="exit" presetSubtype="4" accel="100000" fill="hold" nodeType="withEffect">
                                  <p:stCondLst>
                                    <p:cond delay="2000"/>
                                  </p:stCondLst>
                                  <p:childTnLst>
                                    <p:anim calcmode="lin" valueType="num">
                                      <p:cBhvr additive="base">
                                        <p:cTn id="18" dur="1500"/>
                                        <p:tgtEl>
                                          <p:spTgt spid="8"/>
                                        </p:tgtEl>
                                        <p:attrNameLst>
                                          <p:attrName>ppt_x</p:attrName>
                                        </p:attrNameLst>
                                      </p:cBhvr>
                                      <p:tavLst>
                                        <p:tav tm="0">
                                          <p:val>
                                            <p:strVal val="ppt_x"/>
                                          </p:val>
                                        </p:tav>
                                        <p:tav tm="100000">
                                          <p:val>
                                            <p:strVal val="ppt_x"/>
                                          </p:val>
                                        </p:tav>
                                      </p:tavLst>
                                    </p:anim>
                                    <p:anim calcmode="lin" valueType="num">
                                      <p:cBhvr additive="base">
                                        <p:cTn id="19" dur="1500"/>
                                        <p:tgtEl>
                                          <p:spTgt spid="8"/>
                                        </p:tgtEl>
                                        <p:attrNameLst>
                                          <p:attrName>ppt_y</p:attrName>
                                        </p:attrNameLst>
                                      </p:cBhvr>
                                      <p:tavLst>
                                        <p:tav tm="0">
                                          <p:val>
                                            <p:strVal val="ppt_y"/>
                                          </p:val>
                                        </p:tav>
                                        <p:tav tm="100000">
                                          <p:val>
                                            <p:strVal val="1+ppt_h/2"/>
                                          </p:val>
                                        </p:tav>
                                      </p:tavLst>
                                    </p:anim>
                                    <p:set>
                                      <p:cBhvr>
                                        <p:cTn id="20" dur="1" fill="hold">
                                          <p:stCondLst>
                                            <p:cond delay="1499"/>
                                          </p:stCondLst>
                                        </p:cTn>
                                        <p:tgtEl>
                                          <p:spTgt spid="8"/>
                                        </p:tgtEl>
                                        <p:attrNameLst>
                                          <p:attrName>style.visibility</p:attrName>
                                        </p:attrNameLst>
                                      </p:cBhvr>
                                      <p:to>
                                        <p:strVal val="hidden"/>
                                      </p:to>
                                    </p:set>
                                  </p:childTnLst>
                                </p:cTn>
                              </p:par>
                              <p:par>
                                <p:cTn id="21" presetID="1" presetClass="entr" presetSubtype="0" fill="hold" grpId="0" nodeType="withEffect">
                                  <p:stCondLst>
                                    <p:cond delay="175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46195"/>
            <a:ext cx="10058399"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honar Bangla" pitchFamily="34" charset="0"/>
                <a:cs typeface="Shonar Bangla" pitchFamily="34" charset="0"/>
              </a:rPr>
              <a:t>নিচের চিত্রগুলো  লক্ষ করো ......</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96" name="Group 95"/>
          <p:cNvGrpSpPr/>
          <p:nvPr/>
        </p:nvGrpSpPr>
        <p:grpSpPr>
          <a:xfrm>
            <a:off x="1109258" y="722275"/>
            <a:ext cx="8068726" cy="6012114"/>
            <a:chOff x="2020088" y="1191788"/>
            <a:chExt cx="6048638" cy="6012114"/>
          </a:xfrm>
        </p:grpSpPr>
        <p:pic>
          <p:nvPicPr>
            <p:cNvPr id="97" name="Picture 96"/>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020088" y="1191788"/>
              <a:ext cx="6048638" cy="5148080"/>
            </a:xfrm>
            <a:prstGeom prst="rect">
              <a:avLst/>
            </a:prstGeom>
            <a:ln w="3175" cap="sq" cmpd="thickThin">
              <a:solidFill>
                <a:srgbClr val="000000"/>
              </a:solidFill>
              <a:prstDash val="solid"/>
              <a:miter lim="800000"/>
            </a:ln>
            <a:effectLst>
              <a:innerShdw blurRad="76200">
                <a:srgbClr val="000000"/>
              </a:innerShdw>
            </a:effectLst>
          </p:spPr>
        </p:pic>
        <p:sp>
          <p:nvSpPr>
            <p:cNvPr id="98" name="TextBox 97"/>
            <p:cNvSpPr txBox="1"/>
            <p:nvPr/>
          </p:nvSpPr>
          <p:spPr>
            <a:xfrm>
              <a:off x="2806262" y="6434461"/>
              <a:ext cx="4382814" cy="769441"/>
            </a:xfrm>
            <a:prstGeom prst="rect">
              <a:avLst/>
            </a:prstGeom>
            <a:noFill/>
          </p:spPr>
          <p:txBody>
            <a:bodyPr wrap="square" rtlCol="0">
              <a:spAutoFit/>
            </a:bodyPr>
            <a:lstStyle/>
            <a:p>
              <a:pPr algn="ctr"/>
              <a:r>
                <a:rPr lang="bn-BD" sz="4400" dirty="0" smtClean="0">
                  <a:latin typeface="Shonar Bangla" pitchFamily="34" charset="0"/>
                  <a:cs typeface="Shonar Bangla" pitchFamily="34" charset="0"/>
                </a:rPr>
                <a:t>বীজতলা </a:t>
              </a:r>
              <a:endParaRPr lang="en-US" sz="4400" dirty="0">
                <a:latin typeface="Shonar Bangla" pitchFamily="34" charset="0"/>
                <a:cs typeface="Shonar Bangla" pitchFamily="34" charset="0"/>
              </a:endParaRPr>
            </a:p>
          </p:txBody>
        </p:sp>
      </p:grpSp>
      <p:grpSp>
        <p:nvGrpSpPr>
          <p:cNvPr id="99" name="Group 98"/>
          <p:cNvGrpSpPr/>
          <p:nvPr/>
        </p:nvGrpSpPr>
        <p:grpSpPr>
          <a:xfrm>
            <a:off x="1134524" y="722275"/>
            <a:ext cx="8062886" cy="5863064"/>
            <a:chOff x="-10803781" y="692365"/>
            <a:chExt cx="6044260" cy="5863064"/>
          </a:xfrm>
        </p:grpSpPr>
        <p:pic>
          <p:nvPicPr>
            <p:cNvPr id="100"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0803781" y="692365"/>
              <a:ext cx="6044260" cy="5133887"/>
            </a:xfrm>
            <a:prstGeom prst="rect">
              <a:avLst/>
            </a:prstGeom>
            <a:ln w="3175"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chemeClr val="accent1"/>
                  </a:solidFill>
                </a14:hiddenFill>
              </a:ext>
            </a:extLst>
          </p:spPr>
        </p:pic>
        <p:sp>
          <p:nvSpPr>
            <p:cNvPr id="101" name="TextBox 100"/>
            <p:cNvSpPr txBox="1"/>
            <p:nvPr/>
          </p:nvSpPr>
          <p:spPr>
            <a:xfrm>
              <a:off x="-9561597" y="5785988"/>
              <a:ext cx="3274948" cy="769441"/>
            </a:xfrm>
            <a:prstGeom prst="rect">
              <a:avLst/>
            </a:prstGeom>
            <a:noFill/>
          </p:spPr>
          <p:txBody>
            <a:bodyPr wrap="square" rtlCol="0">
              <a:spAutoFit/>
            </a:bodyPr>
            <a:lstStyle/>
            <a:p>
              <a:pPr algn="ctr"/>
              <a:r>
                <a:rPr lang="bn-BD" sz="4400" dirty="0" smtClean="0">
                  <a:latin typeface="Shonar Bangla" pitchFamily="34" charset="0"/>
                  <a:cs typeface="Shonar Bangla" pitchFamily="34" charset="0"/>
                </a:rPr>
                <a:t>ধানের চারা </a:t>
              </a:r>
              <a:endParaRPr lang="en-US" sz="4400" dirty="0">
                <a:latin typeface="Shonar Bangla" pitchFamily="34" charset="0"/>
                <a:cs typeface="Shonar Bangla" pitchFamily="34" charset="0"/>
              </a:endParaRPr>
            </a:p>
          </p:txBody>
        </p:sp>
      </p:grpSp>
      <p:grpSp>
        <p:nvGrpSpPr>
          <p:cNvPr id="102" name="Group 101"/>
          <p:cNvGrpSpPr/>
          <p:nvPr/>
        </p:nvGrpSpPr>
        <p:grpSpPr>
          <a:xfrm>
            <a:off x="1049831" y="757474"/>
            <a:ext cx="8062886" cy="6014258"/>
            <a:chOff x="3381491" y="24846"/>
            <a:chExt cx="3297330" cy="3217189"/>
          </a:xfrm>
        </p:grpSpPr>
        <p:pic>
          <p:nvPicPr>
            <p:cNvPr id="103" name="Picture 2"/>
            <p:cNvPicPr>
              <a:picLocks noChangeAspect="1" noChangeArrowheads="1"/>
            </p:cNvPicPr>
            <p:nvPr/>
          </p:nvPicPr>
          <p:blipFill rotWithShape="1">
            <a:blip r:embed="rId5">
              <a:extLst>
                <a:ext uri="{28A0092B-C50C-407E-A947-70E740481C1C}">
                  <a14:useLocalDpi xmlns="" xmlns:a14="http://schemas.microsoft.com/office/drawing/2010/main" val="0"/>
                </a:ext>
              </a:extLst>
            </a:blip>
            <a:srcRect t="2660" r="1587" b="10106"/>
            <a:stretch/>
          </p:blipFill>
          <p:spPr bwMode="auto">
            <a:xfrm>
              <a:off x="3383654" y="24846"/>
              <a:ext cx="3295167" cy="2804447"/>
            </a:xfrm>
            <a:prstGeom prst="rect">
              <a:avLst/>
            </a:prstGeom>
            <a:ln w="3175"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chemeClr val="accent1"/>
                  </a:solidFill>
                </a14:hiddenFill>
              </a:ext>
            </a:extLst>
          </p:spPr>
        </p:pic>
        <p:sp>
          <p:nvSpPr>
            <p:cNvPr id="104" name="TextBox 103"/>
            <p:cNvSpPr txBox="1"/>
            <p:nvPr/>
          </p:nvSpPr>
          <p:spPr>
            <a:xfrm>
              <a:off x="3381491" y="2830440"/>
              <a:ext cx="3274948" cy="411595"/>
            </a:xfrm>
            <a:prstGeom prst="rect">
              <a:avLst/>
            </a:prstGeom>
            <a:noFill/>
          </p:spPr>
          <p:txBody>
            <a:bodyPr wrap="square" rtlCol="0">
              <a:spAutoFit/>
            </a:bodyPr>
            <a:lstStyle/>
            <a:p>
              <a:pPr algn="ctr"/>
              <a:r>
                <a:rPr lang="bn-BD" sz="4400" b="1" dirty="0" smtClean="0">
                  <a:latin typeface="Shonar Bangla" pitchFamily="34" charset="0"/>
                  <a:cs typeface="Shonar Bangla" pitchFamily="34" charset="0"/>
                </a:rPr>
                <a:t>ধানের চারা রোপোন </a:t>
              </a:r>
              <a:endParaRPr lang="en-US" sz="4400" b="1" dirty="0">
                <a:latin typeface="Shonar Bangla" pitchFamily="34" charset="0"/>
                <a:cs typeface="Shonar Bangla" pitchFamily="34" charset="0"/>
              </a:endParaRPr>
            </a:p>
          </p:txBody>
        </p:sp>
      </p:grpSp>
      <p:grpSp>
        <p:nvGrpSpPr>
          <p:cNvPr id="105" name="Group 104"/>
          <p:cNvGrpSpPr/>
          <p:nvPr/>
        </p:nvGrpSpPr>
        <p:grpSpPr>
          <a:xfrm>
            <a:off x="1109258" y="794753"/>
            <a:ext cx="8062886" cy="5790586"/>
            <a:chOff x="-10803781" y="692366"/>
            <a:chExt cx="6044260" cy="5790586"/>
          </a:xfrm>
        </p:grpSpPr>
        <p:pic>
          <p:nvPicPr>
            <p:cNvPr id="106" name="Picture 4"/>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0803781" y="692366"/>
              <a:ext cx="6044260" cy="4964980"/>
            </a:xfrm>
            <a:prstGeom prst="rect">
              <a:avLst/>
            </a:prstGeom>
            <a:ln w="3175"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chemeClr val="accent1"/>
                  </a:solidFill>
                </a14:hiddenFill>
              </a:ext>
            </a:extLst>
          </p:spPr>
        </p:pic>
        <p:sp>
          <p:nvSpPr>
            <p:cNvPr id="107" name="TextBox 106"/>
            <p:cNvSpPr txBox="1"/>
            <p:nvPr/>
          </p:nvSpPr>
          <p:spPr>
            <a:xfrm>
              <a:off x="-10803781" y="5713511"/>
              <a:ext cx="6044260" cy="769441"/>
            </a:xfrm>
            <a:prstGeom prst="rect">
              <a:avLst/>
            </a:prstGeom>
            <a:noFill/>
          </p:spPr>
          <p:txBody>
            <a:bodyPr wrap="square" rtlCol="0">
              <a:spAutoFit/>
            </a:bodyPr>
            <a:lstStyle/>
            <a:p>
              <a:pPr algn="ctr"/>
              <a:r>
                <a:rPr lang="bn-BD" sz="4400" b="1" dirty="0" smtClean="0">
                  <a:latin typeface="Shonar Bangla" pitchFamily="34" charset="0"/>
                  <a:cs typeface="Shonar Bangla" pitchFamily="34" charset="0"/>
                </a:rPr>
                <a:t>ধানের জমিতে সার বপন </a:t>
              </a:r>
              <a:endParaRPr lang="en-US" sz="4400" b="1" dirty="0">
                <a:latin typeface="Shonar Bangla" pitchFamily="34" charset="0"/>
                <a:cs typeface="Shonar Bangla" pitchFamily="34" charset="0"/>
              </a:endParaRPr>
            </a:p>
          </p:txBody>
        </p:sp>
      </p:grpSp>
      <p:grpSp>
        <p:nvGrpSpPr>
          <p:cNvPr id="108" name="Group 107"/>
          <p:cNvGrpSpPr/>
          <p:nvPr/>
        </p:nvGrpSpPr>
        <p:grpSpPr>
          <a:xfrm>
            <a:off x="1109258" y="794753"/>
            <a:ext cx="8057597" cy="5863558"/>
            <a:chOff x="0" y="3057768"/>
            <a:chExt cx="3324662" cy="3101736"/>
          </a:xfrm>
        </p:grpSpPr>
        <p:pic>
          <p:nvPicPr>
            <p:cNvPr id="109" name="Picture 108" descr="full_1518886821_1403032525.jpg"/>
            <p:cNvPicPr>
              <a:picLocks noChangeAspect="1"/>
            </p:cNvPicPr>
            <p:nvPr/>
          </p:nvPicPr>
          <p:blipFill>
            <a:blip r:embed="rId7"/>
            <a:stretch>
              <a:fillRect/>
            </a:stretch>
          </p:blipFill>
          <p:spPr>
            <a:xfrm>
              <a:off x="29495" y="3057768"/>
              <a:ext cx="3295167" cy="2684250"/>
            </a:xfrm>
            <a:prstGeom prst="rect">
              <a:avLst/>
            </a:prstGeom>
            <a:ln w="3175" cap="sq" cmpd="thickThin">
              <a:solidFill>
                <a:srgbClr val="000000"/>
              </a:solidFill>
              <a:prstDash val="solid"/>
              <a:miter lim="800000"/>
            </a:ln>
            <a:effectLst>
              <a:innerShdw blurRad="76200">
                <a:srgbClr val="000000"/>
              </a:innerShdw>
            </a:effectLst>
          </p:spPr>
        </p:pic>
        <p:sp>
          <p:nvSpPr>
            <p:cNvPr id="110" name="TextBox 109"/>
            <p:cNvSpPr txBox="1"/>
            <p:nvPr/>
          </p:nvSpPr>
          <p:spPr>
            <a:xfrm>
              <a:off x="0" y="5752481"/>
              <a:ext cx="3274948" cy="407023"/>
            </a:xfrm>
            <a:prstGeom prst="rect">
              <a:avLst/>
            </a:prstGeom>
            <a:noFill/>
          </p:spPr>
          <p:txBody>
            <a:bodyPr wrap="square" rtlCol="0">
              <a:spAutoFit/>
            </a:bodyPr>
            <a:lstStyle/>
            <a:p>
              <a:pPr algn="ctr"/>
              <a:r>
                <a:rPr lang="bn-BD" sz="4400" b="1" dirty="0" smtClean="0">
                  <a:latin typeface="Shonar Bangla" pitchFamily="34" charset="0"/>
                  <a:cs typeface="Shonar Bangla" pitchFamily="34" charset="0"/>
                </a:rPr>
                <a:t>ধান কাটা </a:t>
              </a:r>
              <a:endParaRPr lang="en-US" sz="4400" b="1" dirty="0">
                <a:latin typeface="Shonar Bangla" pitchFamily="34" charset="0"/>
                <a:cs typeface="Shonar Bangla" pitchFamily="34" charset="0"/>
              </a:endParaRPr>
            </a:p>
          </p:txBody>
        </p:sp>
      </p:grpSp>
      <p:grpSp>
        <p:nvGrpSpPr>
          <p:cNvPr id="111" name="Group 110"/>
          <p:cNvGrpSpPr/>
          <p:nvPr/>
        </p:nvGrpSpPr>
        <p:grpSpPr>
          <a:xfrm>
            <a:off x="1070368" y="677728"/>
            <a:ext cx="8032681" cy="5980583"/>
            <a:chOff x="-8739721" y="2167121"/>
            <a:chExt cx="8032681" cy="5980583"/>
          </a:xfrm>
        </p:grpSpPr>
        <p:pic>
          <p:nvPicPr>
            <p:cNvPr id="112" name="Picture 111"/>
            <p:cNvPicPr>
              <a:picLocks noChangeAspect="1"/>
            </p:cNvPicPr>
            <p:nvPr/>
          </p:nvPicPr>
          <p:blipFill rotWithShape="1">
            <a:blip r:embed="rId8">
              <a:extLst>
                <a:ext uri="{28A0092B-C50C-407E-A947-70E740481C1C}">
                  <a14:useLocalDpi xmlns="" xmlns:a14="http://schemas.microsoft.com/office/drawing/2010/main" val="0"/>
                </a:ext>
              </a:extLst>
            </a:blip>
            <a:srcRect b="20689"/>
            <a:stretch/>
          </p:blipFill>
          <p:spPr>
            <a:xfrm>
              <a:off x="-8739721" y="2167121"/>
              <a:ext cx="8032681" cy="5148079"/>
            </a:xfrm>
            <a:prstGeom prst="rect">
              <a:avLst/>
            </a:prstGeom>
            <a:ln w="3175" cap="sq" cmpd="thickThin">
              <a:solidFill>
                <a:srgbClr val="000000"/>
              </a:solidFill>
              <a:prstDash val="solid"/>
              <a:miter lim="800000"/>
            </a:ln>
            <a:effectLst>
              <a:innerShdw blurRad="76200">
                <a:srgbClr val="000000"/>
              </a:innerShdw>
            </a:effectLst>
          </p:spPr>
        </p:pic>
        <p:sp>
          <p:nvSpPr>
            <p:cNvPr id="113" name="TextBox 112"/>
            <p:cNvSpPr txBox="1"/>
            <p:nvPr/>
          </p:nvSpPr>
          <p:spPr>
            <a:xfrm>
              <a:off x="-8739721" y="7378263"/>
              <a:ext cx="7762259" cy="769441"/>
            </a:xfrm>
            <a:prstGeom prst="rect">
              <a:avLst/>
            </a:prstGeom>
            <a:noFill/>
          </p:spPr>
          <p:txBody>
            <a:bodyPr wrap="square" rtlCol="0">
              <a:spAutoFit/>
            </a:bodyPr>
            <a:lstStyle/>
            <a:p>
              <a:pPr algn="ctr"/>
              <a:r>
                <a:rPr lang="bn-BD" sz="4400" dirty="0" smtClean="0">
                  <a:latin typeface="Shonar Bangla" pitchFamily="34" charset="0"/>
                  <a:cs typeface="Shonar Bangla" pitchFamily="34" charset="0"/>
                </a:rPr>
                <a:t>ধান পরিবহন </a:t>
              </a:r>
              <a:endParaRPr lang="en-US" sz="4400" dirty="0">
                <a:latin typeface="Shonar Bangla" pitchFamily="34" charset="0"/>
                <a:cs typeface="Shonar Bangla" pitchFamily="34" charset="0"/>
              </a:endParaRPr>
            </a:p>
          </p:txBody>
        </p:sp>
      </p:grpSp>
      <p:grpSp>
        <p:nvGrpSpPr>
          <p:cNvPr id="114" name="Group 113"/>
          <p:cNvGrpSpPr/>
          <p:nvPr/>
        </p:nvGrpSpPr>
        <p:grpSpPr>
          <a:xfrm>
            <a:off x="1049831" y="677728"/>
            <a:ext cx="8062886" cy="5903452"/>
            <a:chOff x="3392773" y="3093513"/>
            <a:chExt cx="3275938" cy="3082898"/>
          </a:xfrm>
        </p:grpSpPr>
        <p:pic>
          <p:nvPicPr>
            <p:cNvPr id="115" name="Picture 114" descr="full_1518886821_1403032525.jpg"/>
            <p:cNvPicPr>
              <a:picLocks noChangeAspect="1"/>
            </p:cNvPicPr>
            <p:nvPr/>
          </p:nvPicPr>
          <p:blipFill>
            <a:blip r:embed="rId9"/>
            <a:stretch>
              <a:fillRect/>
            </a:stretch>
          </p:blipFill>
          <p:spPr>
            <a:xfrm>
              <a:off x="3392773" y="3093513"/>
              <a:ext cx="3263666" cy="2688428"/>
            </a:xfrm>
            <a:prstGeom prst="rect">
              <a:avLst/>
            </a:prstGeom>
            <a:ln w="3175" cap="sq" cmpd="thickThin">
              <a:solidFill>
                <a:srgbClr val="000000"/>
              </a:solidFill>
              <a:prstDash val="solid"/>
              <a:miter lim="800000"/>
            </a:ln>
            <a:effectLst>
              <a:innerShdw blurRad="76200">
                <a:srgbClr val="000000"/>
              </a:innerShdw>
            </a:effectLst>
          </p:spPr>
        </p:pic>
        <p:sp>
          <p:nvSpPr>
            <p:cNvPr id="116" name="TextBox 115"/>
            <p:cNvSpPr txBox="1"/>
            <p:nvPr/>
          </p:nvSpPr>
          <p:spPr>
            <a:xfrm>
              <a:off x="3393763" y="5774594"/>
              <a:ext cx="3274948" cy="401817"/>
            </a:xfrm>
            <a:prstGeom prst="rect">
              <a:avLst/>
            </a:prstGeom>
            <a:noFill/>
          </p:spPr>
          <p:txBody>
            <a:bodyPr wrap="square" rtlCol="0">
              <a:spAutoFit/>
            </a:bodyPr>
            <a:lstStyle/>
            <a:p>
              <a:pPr algn="ctr"/>
              <a:r>
                <a:rPr lang="bn-BD" sz="4400" b="1" dirty="0" smtClean="0">
                  <a:latin typeface="Shonar Bangla" pitchFamily="34" charset="0"/>
                  <a:cs typeface="Shonar Bangla" pitchFamily="34" charset="0"/>
                </a:rPr>
                <a:t>ধান মারাই  </a:t>
              </a:r>
              <a:endParaRPr lang="en-US" sz="4400" b="1" dirty="0">
                <a:latin typeface="Shonar Bangla" pitchFamily="34" charset="0"/>
                <a:cs typeface="Shonar Bangla" pitchFamily="34" charset="0"/>
              </a:endParaRPr>
            </a:p>
          </p:txBody>
        </p:sp>
      </p:grpSp>
      <p:grpSp>
        <p:nvGrpSpPr>
          <p:cNvPr id="117" name="Group 116"/>
          <p:cNvGrpSpPr/>
          <p:nvPr/>
        </p:nvGrpSpPr>
        <p:grpSpPr>
          <a:xfrm>
            <a:off x="802308" y="604323"/>
            <a:ext cx="8630451" cy="6283690"/>
            <a:chOff x="6740690" y="3096796"/>
            <a:chExt cx="3284780" cy="3069551"/>
          </a:xfrm>
        </p:grpSpPr>
        <p:sp>
          <p:nvSpPr>
            <p:cNvPr id="118" name="TextBox 117"/>
            <p:cNvSpPr txBox="1"/>
            <p:nvPr/>
          </p:nvSpPr>
          <p:spPr>
            <a:xfrm>
              <a:off x="6740690" y="5760768"/>
              <a:ext cx="3274948" cy="405579"/>
            </a:xfrm>
            <a:prstGeom prst="rect">
              <a:avLst/>
            </a:prstGeom>
            <a:noFill/>
          </p:spPr>
          <p:txBody>
            <a:bodyPr wrap="square" rtlCol="0">
              <a:spAutoFit/>
            </a:bodyPr>
            <a:lstStyle/>
            <a:p>
              <a:pPr algn="ctr"/>
              <a:r>
                <a:rPr lang="bn-BD" sz="4400" b="1" dirty="0" smtClean="0">
                  <a:latin typeface="Shonar Bangla" pitchFamily="34" charset="0"/>
                  <a:cs typeface="Shonar Bangla" pitchFamily="34" charset="0"/>
                </a:rPr>
                <a:t>ধান ঝাড়াই ও সংগ্রহ   </a:t>
              </a:r>
              <a:endParaRPr lang="en-US" sz="4400" b="1" dirty="0">
                <a:latin typeface="Shonar Bangla" pitchFamily="34" charset="0"/>
                <a:cs typeface="Shonar Bangla" pitchFamily="34" charset="0"/>
              </a:endParaRPr>
            </a:p>
          </p:txBody>
        </p:sp>
        <p:pic>
          <p:nvPicPr>
            <p:cNvPr id="119" name="Picture 118" descr="rice-plant.jpg"/>
            <p:cNvPicPr>
              <a:picLocks noChangeAspect="1"/>
            </p:cNvPicPr>
            <p:nvPr/>
          </p:nvPicPr>
          <p:blipFill>
            <a:blip r:embed="rId10"/>
            <a:srcRect b="7246"/>
            <a:stretch>
              <a:fillRect/>
            </a:stretch>
          </p:blipFill>
          <p:spPr>
            <a:xfrm>
              <a:off x="6750522" y="3096796"/>
              <a:ext cx="3274948" cy="2690163"/>
            </a:xfrm>
            <a:prstGeom prst="rect">
              <a:avLst/>
            </a:prstGeom>
            <a:ln w="3175" cap="sq" cmpd="thickThin">
              <a:solidFill>
                <a:srgbClr val="000000"/>
              </a:solidFill>
              <a:prstDash val="solid"/>
              <a:miter lim="800000"/>
            </a:ln>
            <a:effectLst>
              <a:innerShdw blurRad="76200">
                <a:srgbClr val="000000"/>
              </a:innerShdw>
            </a:effectLst>
          </p:spPr>
        </p:pic>
      </p:grpSp>
      <p:pic>
        <p:nvPicPr>
          <p:cNvPr id="28" name="Picture 27"/>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0" y="0"/>
            <a:ext cx="10058400" cy="7315200"/>
          </a:xfrm>
          <a:prstGeom prst="rect">
            <a:avLst/>
          </a:prstGeom>
        </p:spPr>
      </p:pic>
      <p:sp>
        <p:nvSpPr>
          <p:cNvPr id="120" name="Rectangle: Rounded Corners 27">
            <a:extLst>
              <a:ext uri="{FF2B5EF4-FFF2-40B4-BE49-F238E27FC236}">
                <a16:creationId xmlns="" xmlns:a16="http://schemas.microsoft.com/office/drawing/2014/main" id="{557CD115-BCC6-46F7-BC76-C4AE693EBF9A}"/>
              </a:ext>
            </a:extLst>
          </p:cNvPr>
          <p:cNvSpPr/>
          <p:nvPr/>
        </p:nvSpPr>
        <p:spPr>
          <a:xfrm>
            <a:off x="1531917" y="6520370"/>
            <a:ext cx="6994565" cy="543794"/>
          </a:xfrm>
          <a:prstGeom prst="roundRect">
            <a:avLst>
              <a:gd name="adj" fmla="val 0"/>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dirty="0" err="1" smtClean="0">
                <a:solidFill>
                  <a:schemeClr val="tx1"/>
                </a:solidFill>
                <a:latin typeface="Shonar Bangla" pitchFamily="34" charset="0"/>
                <a:cs typeface="Shonar Bangla" pitchFamily="34" charset="0"/>
              </a:rPr>
              <a:t>ছবি</a:t>
            </a:r>
            <a:r>
              <a:rPr lang="bn-BD" sz="3600" b="1" dirty="0" smtClean="0">
                <a:solidFill>
                  <a:schemeClr val="tx1"/>
                </a:solidFill>
                <a:latin typeface="Shonar Bangla" pitchFamily="34" charset="0"/>
                <a:cs typeface="Shonar Bangla" pitchFamily="34" charset="0"/>
              </a:rPr>
              <a:t>গুলো</a:t>
            </a:r>
            <a:r>
              <a:rPr lang="en-US" sz="3600" b="1" dirty="0" smtClean="0">
                <a:solidFill>
                  <a:schemeClr val="tx1"/>
                </a:solidFill>
                <a:latin typeface="Shonar Bangla" pitchFamily="34" charset="0"/>
                <a:cs typeface="Shonar Bangla" pitchFamily="34" charset="0"/>
              </a:rPr>
              <a:t> </a:t>
            </a:r>
            <a:r>
              <a:rPr lang="en-US" sz="3600" b="1" dirty="0" err="1">
                <a:solidFill>
                  <a:schemeClr val="tx1"/>
                </a:solidFill>
                <a:latin typeface="Shonar Bangla" pitchFamily="34" charset="0"/>
                <a:cs typeface="Shonar Bangla" pitchFamily="34" charset="0"/>
              </a:rPr>
              <a:t>দেখে</a:t>
            </a:r>
            <a:r>
              <a:rPr lang="en-US" sz="3600" b="1" dirty="0">
                <a:solidFill>
                  <a:schemeClr val="tx1"/>
                </a:solidFill>
                <a:latin typeface="Shonar Bangla" pitchFamily="34" charset="0"/>
                <a:cs typeface="Shonar Bangla" pitchFamily="34" charset="0"/>
              </a:rPr>
              <a:t> </a:t>
            </a:r>
            <a:r>
              <a:rPr lang="en-US" sz="3600" b="1" dirty="0" err="1">
                <a:solidFill>
                  <a:schemeClr val="tx1"/>
                </a:solidFill>
                <a:latin typeface="Shonar Bangla" pitchFamily="34" charset="0"/>
                <a:cs typeface="Shonar Bangla" pitchFamily="34" charset="0"/>
              </a:rPr>
              <a:t>আমরা</a:t>
            </a:r>
            <a:r>
              <a:rPr lang="en-US" sz="3600" b="1" dirty="0">
                <a:solidFill>
                  <a:schemeClr val="tx1"/>
                </a:solidFill>
                <a:latin typeface="Shonar Bangla" pitchFamily="34" charset="0"/>
                <a:cs typeface="Shonar Bangla" pitchFamily="34" charset="0"/>
              </a:rPr>
              <a:t> </a:t>
            </a:r>
            <a:r>
              <a:rPr lang="en-US" sz="3600" b="1" dirty="0" err="1">
                <a:solidFill>
                  <a:schemeClr val="tx1"/>
                </a:solidFill>
                <a:latin typeface="Shonar Bangla" pitchFamily="34" charset="0"/>
                <a:cs typeface="Shonar Bangla" pitchFamily="34" charset="0"/>
              </a:rPr>
              <a:t>কি</a:t>
            </a:r>
            <a:r>
              <a:rPr lang="en-US" sz="3600" b="1" dirty="0">
                <a:solidFill>
                  <a:schemeClr val="tx1"/>
                </a:solidFill>
                <a:latin typeface="Shonar Bangla" pitchFamily="34" charset="0"/>
                <a:cs typeface="Shonar Bangla" pitchFamily="34" charset="0"/>
              </a:rPr>
              <a:t> </a:t>
            </a:r>
            <a:r>
              <a:rPr lang="en-US" sz="3600" b="1" dirty="0" err="1">
                <a:solidFill>
                  <a:schemeClr val="tx1"/>
                </a:solidFill>
                <a:latin typeface="Shonar Bangla" pitchFamily="34" charset="0"/>
                <a:cs typeface="Shonar Bangla" pitchFamily="34" charset="0"/>
              </a:rPr>
              <a:t>বুঝতে</a:t>
            </a:r>
            <a:r>
              <a:rPr lang="en-US" sz="3600" b="1" dirty="0">
                <a:solidFill>
                  <a:schemeClr val="tx1"/>
                </a:solidFill>
                <a:latin typeface="Shonar Bangla" pitchFamily="34" charset="0"/>
                <a:cs typeface="Shonar Bangla" pitchFamily="34" charset="0"/>
              </a:rPr>
              <a:t> </a:t>
            </a:r>
            <a:r>
              <a:rPr lang="en-US" sz="3600" b="1" dirty="0" err="1">
                <a:solidFill>
                  <a:schemeClr val="tx1"/>
                </a:solidFill>
                <a:latin typeface="Shonar Bangla" pitchFamily="34" charset="0"/>
                <a:cs typeface="Shonar Bangla" pitchFamily="34" charset="0"/>
              </a:rPr>
              <a:t>পারছি</a:t>
            </a:r>
            <a:r>
              <a:rPr lang="en-US" sz="3600" b="1" dirty="0">
                <a:solidFill>
                  <a:schemeClr val="tx1"/>
                </a:solidFill>
                <a:latin typeface="Shonar Bangla" pitchFamily="34" charset="0"/>
                <a:cs typeface="Shonar Bangla" pitchFamily="34" charset="0"/>
              </a:rPr>
              <a:t>?</a:t>
            </a:r>
          </a:p>
        </p:txBody>
      </p:sp>
      <p:sp>
        <p:nvSpPr>
          <p:cNvPr id="121" name="Rectangle: Rounded Corners 29">
            <a:extLst>
              <a:ext uri="{FF2B5EF4-FFF2-40B4-BE49-F238E27FC236}">
                <a16:creationId xmlns="" xmlns:a16="http://schemas.microsoft.com/office/drawing/2014/main" id="{1D2DE594-28B6-41B8-BFD8-1285C42F09B7}"/>
              </a:ext>
            </a:extLst>
          </p:cNvPr>
          <p:cNvSpPr/>
          <p:nvPr/>
        </p:nvSpPr>
        <p:spPr>
          <a:xfrm>
            <a:off x="3186323" y="6301110"/>
            <a:ext cx="3974950" cy="866557"/>
          </a:xfrm>
          <a:prstGeom prst="roundRect">
            <a:avLst>
              <a:gd name="adj" fmla="val 0"/>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6000" b="1" dirty="0">
                <a:solidFill>
                  <a:schemeClr val="tx1"/>
                </a:solidFill>
                <a:latin typeface="Shonar Bangla" pitchFamily="34" charset="0"/>
                <a:cs typeface="Shonar Bangla" pitchFamily="34" charset="0"/>
              </a:rPr>
              <a:t>ধ</a:t>
            </a:r>
            <a:r>
              <a:rPr lang="as-IN" sz="6000" b="1" dirty="0">
                <a:solidFill>
                  <a:schemeClr val="tx1"/>
                </a:solidFill>
                <a:latin typeface="Shonar Bangla" pitchFamily="34" charset="0"/>
                <a:cs typeface="Shonar Bangla" pitchFamily="34" charset="0"/>
              </a:rPr>
              <a:t>া</a:t>
            </a:r>
            <a:r>
              <a:rPr lang="en-US" sz="6000" b="1" dirty="0">
                <a:solidFill>
                  <a:schemeClr val="tx1"/>
                </a:solidFill>
                <a:latin typeface="Shonar Bangla" pitchFamily="34" charset="0"/>
                <a:cs typeface="Shonar Bangla" pitchFamily="34" charset="0"/>
              </a:rPr>
              <a:t>ন </a:t>
            </a:r>
            <a:r>
              <a:rPr lang="as-IN" sz="6000" b="1" dirty="0">
                <a:solidFill>
                  <a:schemeClr val="tx1"/>
                </a:solidFill>
                <a:latin typeface="Shonar Bangla" pitchFamily="34" charset="0"/>
                <a:cs typeface="Shonar Bangla" pitchFamily="34" charset="0"/>
              </a:rPr>
              <a:t>চ</a:t>
            </a:r>
            <a:r>
              <a:rPr lang="en-US" sz="6000" b="1" dirty="0">
                <a:solidFill>
                  <a:schemeClr val="tx1"/>
                </a:solidFill>
                <a:latin typeface="Shonar Bangla" pitchFamily="34" charset="0"/>
                <a:cs typeface="Shonar Bangla" pitchFamily="34" charset="0"/>
              </a:rPr>
              <a:t>া</a:t>
            </a:r>
            <a:r>
              <a:rPr lang="as-IN" sz="6000" b="1" dirty="0">
                <a:solidFill>
                  <a:schemeClr val="tx1"/>
                </a:solidFill>
                <a:latin typeface="Shonar Bangla" pitchFamily="34" charset="0"/>
                <a:cs typeface="Shonar Bangla" pitchFamily="34" charset="0"/>
              </a:rPr>
              <a:t>ষ</a:t>
            </a:r>
            <a:endParaRPr lang="en-US" sz="6000" b="1" dirty="0">
              <a:solidFill>
                <a:schemeClr val="tx1"/>
              </a:solidFill>
              <a:latin typeface="Shonar Bangla" pitchFamily="34" charset="0"/>
              <a:cs typeface="Shonar Bangla" pitchFamily="34" charset="0"/>
            </a:endParaRPr>
          </a:p>
        </p:txBody>
      </p:sp>
    </p:spTree>
    <p:extLst>
      <p:ext uri="{BB962C8B-B14F-4D97-AF65-F5344CB8AC3E}">
        <p14:creationId xmlns="" xmlns:p14="http://schemas.microsoft.com/office/powerpoint/2010/main" val="270124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1000" fill="hold"/>
                                        <p:tgtEl>
                                          <p:spTgt spid="96"/>
                                        </p:tgtEl>
                                        <p:attrNameLst>
                                          <p:attrName>ppt_x</p:attrName>
                                        </p:attrNameLst>
                                      </p:cBhvr>
                                      <p:tavLst>
                                        <p:tav tm="0">
                                          <p:val>
                                            <p:strVal val="0-#ppt_w/2"/>
                                          </p:val>
                                        </p:tav>
                                        <p:tav tm="100000">
                                          <p:val>
                                            <p:strVal val="#ppt_x"/>
                                          </p:val>
                                        </p:tav>
                                      </p:tavLst>
                                    </p:anim>
                                    <p:anim calcmode="lin" valueType="num">
                                      <p:cBhvr additive="base">
                                        <p:cTn id="8" dur="1000" fill="hold"/>
                                        <p:tgtEl>
                                          <p:spTgt spid="9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32" fill="hold" nodeType="clickEffect">
                                  <p:stCondLst>
                                    <p:cond delay="0"/>
                                  </p:stCondLst>
                                  <p:childTnLst>
                                    <p:anim calcmode="lin" valueType="num">
                                      <p:cBhvr>
                                        <p:cTn id="12" dur="500"/>
                                        <p:tgtEl>
                                          <p:spTgt spid="96"/>
                                        </p:tgtEl>
                                        <p:attrNameLst>
                                          <p:attrName>ppt_w</p:attrName>
                                        </p:attrNameLst>
                                      </p:cBhvr>
                                      <p:tavLst>
                                        <p:tav tm="0">
                                          <p:val>
                                            <p:strVal val="ppt_w"/>
                                          </p:val>
                                        </p:tav>
                                        <p:tav tm="100000">
                                          <p:val>
                                            <p:fltVal val="0"/>
                                          </p:val>
                                        </p:tav>
                                      </p:tavLst>
                                    </p:anim>
                                    <p:anim calcmode="lin" valueType="num">
                                      <p:cBhvr>
                                        <p:cTn id="13" dur="500"/>
                                        <p:tgtEl>
                                          <p:spTgt spid="96"/>
                                        </p:tgtEl>
                                        <p:attrNameLst>
                                          <p:attrName>ppt_h</p:attrName>
                                        </p:attrNameLst>
                                      </p:cBhvr>
                                      <p:tavLst>
                                        <p:tav tm="0">
                                          <p:val>
                                            <p:strVal val="ppt_h"/>
                                          </p:val>
                                        </p:tav>
                                        <p:tav tm="100000">
                                          <p:val>
                                            <p:fltVal val="0"/>
                                          </p:val>
                                        </p:tav>
                                      </p:tavLst>
                                    </p:anim>
                                    <p:animEffect transition="out" filter="fade">
                                      <p:cBhvr>
                                        <p:cTn id="14" dur="500"/>
                                        <p:tgtEl>
                                          <p:spTgt spid="96"/>
                                        </p:tgtEl>
                                      </p:cBhvr>
                                    </p:animEffect>
                                    <p:set>
                                      <p:cBhvr>
                                        <p:cTn id="15" dur="1" fill="hold">
                                          <p:stCondLst>
                                            <p:cond delay="499"/>
                                          </p:stCondLst>
                                        </p:cTn>
                                        <p:tgtEl>
                                          <p:spTgt spid="9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3" fill="hold" nodeType="clickEffect">
                                  <p:stCondLst>
                                    <p:cond delay="0"/>
                                  </p:stCondLst>
                                  <p:childTnLst>
                                    <p:set>
                                      <p:cBhvr>
                                        <p:cTn id="19" dur="1" fill="hold">
                                          <p:stCondLst>
                                            <p:cond delay="0"/>
                                          </p:stCondLst>
                                        </p:cTn>
                                        <p:tgtEl>
                                          <p:spTgt spid="99"/>
                                        </p:tgtEl>
                                        <p:attrNameLst>
                                          <p:attrName>style.visibility</p:attrName>
                                        </p:attrNameLst>
                                      </p:cBhvr>
                                      <p:to>
                                        <p:strVal val="visible"/>
                                      </p:to>
                                    </p:set>
                                    <p:anim calcmode="lin" valueType="num">
                                      <p:cBhvr additive="base">
                                        <p:cTn id="20" dur="1000" fill="hold"/>
                                        <p:tgtEl>
                                          <p:spTgt spid="99"/>
                                        </p:tgtEl>
                                        <p:attrNameLst>
                                          <p:attrName>ppt_x</p:attrName>
                                        </p:attrNameLst>
                                      </p:cBhvr>
                                      <p:tavLst>
                                        <p:tav tm="0">
                                          <p:val>
                                            <p:strVal val="1+#ppt_w/2"/>
                                          </p:val>
                                        </p:tav>
                                        <p:tav tm="100000">
                                          <p:val>
                                            <p:strVal val="#ppt_x"/>
                                          </p:val>
                                        </p:tav>
                                      </p:tavLst>
                                    </p:anim>
                                    <p:anim calcmode="lin" valueType="num">
                                      <p:cBhvr additive="base">
                                        <p:cTn id="21" dur="1000" fill="hold"/>
                                        <p:tgtEl>
                                          <p:spTgt spid="99"/>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nodeType="clickEffect">
                                  <p:stCondLst>
                                    <p:cond delay="0"/>
                                  </p:stCondLst>
                                  <p:childTnLst>
                                    <p:anim calcmode="lin" valueType="num">
                                      <p:cBhvr>
                                        <p:cTn id="25" dur="500"/>
                                        <p:tgtEl>
                                          <p:spTgt spid="99"/>
                                        </p:tgtEl>
                                        <p:attrNameLst>
                                          <p:attrName>ppt_w</p:attrName>
                                        </p:attrNameLst>
                                      </p:cBhvr>
                                      <p:tavLst>
                                        <p:tav tm="0">
                                          <p:val>
                                            <p:strVal val="ppt_w"/>
                                          </p:val>
                                        </p:tav>
                                        <p:tav tm="100000">
                                          <p:val>
                                            <p:fltVal val="0"/>
                                          </p:val>
                                        </p:tav>
                                      </p:tavLst>
                                    </p:anim>
                                    <p:anim calcmode="lin" valueType="num">
                                      <p:cBhvr>
                                        <p:cTn id="26" dur="500"/>
                                        <p:tgtEl>
                                          <p:spTgt spid="99"/>
                                        </p:tgtEl>
                                        <p:attrNameLst>
                                          <p:attrName>ppt_h</p:attrName>
                                        </p:attrNameLst>
                                      </p:cBhvr>
                                      <p:tavLst>
                                        <p:tav tm="0">
                                          <p:val>
                                            <p:strVal val="ppt_h"/>
                                          </p:val>
                                        </p:tav>
                                        <p:tav tm="100000">
                                          <p:val>
                                            <p:fltVal val="0"/>
                                          </p:val>
                                        </p:tav>
                                      </p:tavLst>
                                    </p:anim>
                                    <p:animEffect transition="out" filter="fade">
                                      <p:cBhvr>
                                        <p:cTn id="27" dur="500"/>
                                        <p:tgtEl>
                                          <p:spTgt spid="99"/>
                                        </p:tgtEl>
                                      </p:cBhvr>
                                    </p:animEffect>
                                    <p:set>
                                      <p:cBhvr>
                                        <p:cTn id="28" dur="1" fill="hold">
                                          <p:stCondLst>
                                            <p:cond delay="499"/>
                                          </p:stCondLst>
                                        </p:cTn>
                                        <p:tgtEl>
                                          <p:spTgt spid="9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12" fill="hold" nodeType="clickEffect">
                                  <p:stCondLst>
                                    <p:cond delay="0"/>
                                  </p:stCondLst>
                                  <p:childTnLst>
                                    <p:set>
                                      <p:cBhvr>
                                        <p:cTn id="32" dur="1" fill="hold">
                                          <p:stCondLst>
                                            <p:cond delay="0"/>
                                          </p:stCondLst>
                                        </p:cTn>
                                        <p:tgtEl>
                                          <p:spTgt spid="102"/>
                                        </p:tgtEl>
                                        <p:attrNameLst>
                                          <p:attrName>style.visibility</p:attrName>
                                        </p:attrNameLst>
                                      </p:cBhvr>
                                      <p:to>
                                        <p:strVal val="visible"/>
                                      </p:to>
                                    </p:set>
                                    <p:anim calcmode="lin" valueType="num">
                                      <p:cBhvr additive="base">
                                        <p:cTn id="33" dur="1000" fill="hold"/>
                                        <p:tgtEl>
                                          <p:spTgt spid="102"/>
                                        </p:tgtEl>
                                        <p:attrNameLst>
                                          <p:attrName>ppt_x</p:attrName>
                                        </p:attrNameLst>
                                      </p:cBhvr>
                                      <p:tavLst>
                                        <p:tav tm="0">
                                          <p:val>
                                            <p:strVal val="0-#ppt_w/2"/>
                                          </p:val>
                                        </p:tav>
                                        <p:tav tm="100000">
                                          <p:val>
                                            <p:strVal val="#ppt_x"/>
                                          </p:val>
                                        </p:tav>
                                      </p:tavLst>
                                    </p:anim>
                                    <p:anim calcmode="lin" valueType="num">
                                      <p:cBhvr additive="base">
                                        <p:cTn id="34" dur="10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xit" presetSubtype="32" fill="hold" nodeType="clickEffect">
                                  <p:stCondLst>
                                    <p:cond delay="0"/>
                                  </p:stCondLst>
                                  <p:childTnLst>
                                    <p:anim calcmode="lin" valueType="num">
                                      <p:cBhvr>
                                        <p:cTn id="38" dur="500"/>
                                        <p:tgtEl>
                                          <p:spTgt spid="102"/>
                                        </p:tgtEl>
                                        <p:attrNameLst>
                                          <p:attrName>ppt_w</p:attrName>
                                        </p:attrNameLst>
                                      </p:cBhvr>
                                      <p:tavLst>
                                        <p:tav tm="0">
                                          <p:val>
                                            <p:strVal val="ppt_w"/>
                                          </p:val>
                                        </p:tav>
                                        <p:tav tm="100000">
                                          <p:val>
                                            <p:fltVal val="0"/>
                                          </p:val>
                                        </p:tav>
                                      </p:tavLst>
                                    </p:anim>
                                    <p:anim calcmode="lin" valueType="num">
                                      <p:cBhvr>
                                        <p:cTn id="39" dur="500"/>
                                        <p:tgtEl>
                                          <p:spTgt spid="102"/>
                                        </p:tgtEl>
                                        <p:attrNameLst>
                                          <p:attrName>ppt_h</p:attrName>
                                        </p:attrNameLst>
                                      </p:cBhvr>
                                      <p:tavLst>
                                        <p:tav tm="0">
                                          <p:val>
                                            <p:strVal val="ppt_h"/>
                                          </p:val>
                                        </p:tav>
                                        <p:tav tm="100000">
                                          <p:val>
                                            <p:fltVal val="0"/>
                                          </p:val>
                                        </p:tav>
                                      </p:tavLst>
                                    </p:anim>
                                    <p:animEffect transition="out" filter="fade">
                                      <p:cBhvr>
                                        <p:cTn id="40" dur="500"/>
                                        <p:tgtEl>
                                          <p:spTgt spid="102"/>
                                        </p:tgtEl>
                                      </p:cBhvr>
                                    </p:animEffect>
                                    <p:set>
                                      <p:cBhvr>
                                        <p:cTn id="41" dur="1" fill="hold">
                                          <p:stCondLst>
                                            <p:cond delay="499"/>
                                          </p:stCondLst>
                                        </p:cTn>
                                        <p:tgtEl>
                                          <p:spTgt spid="10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6" fill="hold" nodeType="clickEffect">
                                  <p:stCondLst>
                                    <p:cond delay="0"/>
                                  </p:stCondLst>
                                  <p:childTnLst>
                                    <p:set>
                                      <p:cBhvr>
                                        <p:cTn id="45" dur="1" fill="hold">
                                          <p:stCondLst>
                                            <p:cond delay="0"/>
                                          </p:stCondLst>
                                        </p:cTn>
                                        <p:tgtEl>
                                          <p:spTgt spid="105"/>
                                        </p:tgtEl>
                                        <p:attrNameLst>
                                          <p:attrName>style.visibility</p:attrName>
                                        </p:attrNameLst>
                                      </p:cBhvr>
                                      <p:to>
                                        <p:strVal val="visible"/>
                                      </p:to>
                                    </p:set>
                                    <p:anim calcmode="lin" valueType="num">
                                      <p:cBhvr additive="base">
                                        <p:cTn id="46" dur="1000" fill="hold"/>
                                        <p:tgtEl>
                                          <p:spTgt spid="105"/>
                                        </p:tgtEl>
                                        <p:attrNameLst>
                                          <p:attrName>ppt_x</p:attrName>
                                        </p:attrNameLst>
                                      </p:cBhvr>
                                      <p:tavLst>
                                        <p:tav tm="0">
                                          <p:val>
                                            <p:strVal val="1+#ppt_w/2"/>
                                          </p:val>
                                        </p:tav>
                                        <p:tav tm="100000">
                                          <p:val>
                                            <p:strVal val="#ppt_x"/>
                                          </p:val>
                                        </p:tav>
                                      </p:tavLst>
                                    </p:anim>
                                    <p:anim calcmode="lin" valueType="num">
                                      <p:cBhvr additive="base">
                                        <p:cTn id="47" dur="10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xit" presetSubtype="32" fill="hold" nodeType="clickEffect">
                                  <p:stCondLst>
                                    <p:cond delay="0"/>
                                  </p:stCondLst>
                                  <p:childTnLst>
                                    <p:anim calcmode="lin" valueType="num">
                                      <p:cBhvr>
                                        <p:cTn id="51" dur="500"/>
                                        <p:tgtEl>
                                          <p:spTgt spid="105"/>
                                        </p:tgtEl>
                                        <p:attrNameLst>
                                          <p:attrName>ppt_w</p:attrName>
                                        </p:attrNameLst>
                                      </p:cBhvr>
                                      <p:tavLst>
                                        <p:tav tm="0">
                                          <p:val>
                                            <p:strVal val="ppt_w"/>
                                          </p:val>
                                        </p:tav>
                                        <p:tav tm="100000">
                                          <p:val>
                                            <p:fltVal val="0"/>
                                          </p:val>
                                        </p:tav>
                                      </p:tavLst>
                                    </p:anim>
                                    <p:anim calcmode="lin" valueType="num">
                                      <p:cBhvr>
                                        <p:cTn id="52" dur="500"/>
                                        <p:tgtEl>
                                          <p:spTgt spid="105"/>
                                        </p:tgtEl>
                                        <p:attrNameLst>
                                          <p:attrName>ppt_h</p:attrName>
                                        </p:attrNameLst>
                                      </p:cBhvr>
                                      <p:tavLst>
                                        <p:tav tm="0">
                                          <p:val>
                                            <p:strVal val="ppt_h"/>
                                          </p:val>
                                        </p:tav>
                                        <p:tav tm="100000">
                                          <p:val>
                                            <p:fltVal val="0"/>
                                          </p:val>
                                        </p:tav>
                                      </p:tavLst>
                                    </p:anim>
                                    <p:animEffect transition="out" filter="fade">
                                      <p:cBhvr>
                                        <p:cTn id="53" dur="500"/>
                                        <p:tgtEl>
                                          <p:spTgt spid="105"/>
                                        </p:tgtEl>
                                      </p:cBhvr>
                                    </p:animEffect>
                                    <p:set>
                                      <p:cBhvr>
                                        <p:cTn id="54" dur="1" fill="hold">
                                          <p:stCondLst>
                                            <p:cond delay="499"/>
                                          </p:stCondLst>
                                        </p:cTn>
                                        <p:tgtEl>
                                          <p:spTgt spid="10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08"/>
                                        </p:tgtEl>
                                        <p:attrNameLst>
                                          <p:attrName>style.visibility</p:attrName>
                                        </p:attrNameLst>
                                      </p:cBhvr>
                                      <p:to>
                                        <p:strVal val="visible"/>
                                      </p:to>
                                    </p:set>
                                    <p:anim calcmode="lin" valueType="num">
                                      <p:cBhvr additive="base">
                                        <p:cTn id="59" dur="1000" fill="hold"/>
                                        <p:tgtEl>
                                          <p:spTgt spid="108"/>
                                        </p:tgtEl>
                                        <p:attrNameLst>
                                          <p:attrName>ppt_x</p:attrName>
                                        </p:attrNameLst>
                                      </p:cBhvr>
                                      <p:tavLst>
                                        <p:tav tm="0">
                                          <p:val>
                                            <p:strVal val="0-#ppt_w/2"/>
                                          </p:val>
                                        </p:tav>
                                        <p:tav tm="100000">
                                          <p:val>
                                            <p:strVal val="#ppt_x"/>
                                          </p:val>
                                        </p:tav>
                                      </p:tavLst>
                                    </p:anim>
                                    <p:anim calcmode="lin" valueType="num">
                                      <p:cBhvr additive="base">
                                        <p:cTn id="60" dur="10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5" presetClass="exit" presetSubtype="0" fill="hold" nodeType="clickEffect">
                                  <p:stCondLst>
                                    <p:cond delay="0"/>
                                  </p:stCondLst>
                                  <p:childTnLst>
                                    <p:animEffect transition="out" filter="fade">
                                      <p:cBhvr>
                                        <p:cTn id="64" dur="2000"/>
                                        <p:tgtEl>
                                          <p:spTgt spid="108"/>
                                        </p:tgtEl>
                                      </p:cBhvr>
                                    </p:animEffect>
                                    <p:anim calcmode="lin" valueType="num">
                                      <p:cBhvr>
                                        <p:cTn id="65" dur="2000"/>
                                        <p:tgtEl>
                                          <p:spTgt spid="10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6" dur="2000"/>
                                        <p:tgtEl>
                                          <p:spTgt spid="108"/>
                                        </p:tgtEl>
                                        <p:attrNameLst>
                                          <p:attrName>ppt_h</p:attrName>
                                        </p:attrNameLst>
                                      </p:cBhvr>
                                      <p:tavLst>
                                        <p:tav tm="0">
                                          <p:val>
                                            <p:strVal val="ppt_h"/>
                                          </p:val>
                                        </p:tav>
                                        <p:tav tm="100000">
                                          <p:val>
                                            <p:strVal val="ppt_h"/>
                                          </p:val>
                                        </p:tav>
                                      </p:tavLst>
                                    </p:anim>
                                    <p:set>
                                      <p:cBhvr>
                                        <p:cTn id="67" dur="1" fill="hold">
                                          <p:stCondLst>
                                            <p:cond delay="1999"/>
                                          </p:stCondLst>
                                        </p:cTn>
                                        <p:tgtEl>
                                          <p:spTgt spid="10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nodeType="clickEffect">
                                  <p:stCondLst>
                                    <p:cond delay="0"/>
                                  </p:stCondLst>
                                  <p:childTnLst>
                                    <p:set>
                                      <p:cBhvr>
                                        <p:cTn id="71" dur="1" fill="hold">
                                          <p:stCondLst>
                                            <p:cond delay="0"/>
                                          </p:stCondLst>
                                        </p:cTn>
                                        <p:tgtEl>
                                          <p:spTgt spid="111"/>
                                        </p:tgtEl>
                                        <p:attrNameLst>
                                          <p:attrName>style.visibility</p:attrName>
                                        </p:attrNameLst>
                                      </p:cBhvr>
                                      <p:to>
                                        <p:strVal val="visible"/>
                                      </p:to>
                                    </p:set>
                                    <p:anim calcmode="lin" valueType="num">
                                      <p:cBhvr additive="base">
                                        <p:cTn id="72" dur="1000" fill="hold"/>
                                        <p:tgtEl>
                                          <p:spTgt spid="111"/>
                                        </p:tgtEl>
                                        <p:attrNameLst>
                                          <p:attrName>ppt_x</p:attrName>
                                        </p:attrNameLst>
                                      </p:cBhvr>
                                      <p:tavLst>
                                        <p:tav tm="0">
                                          <p:val>
                                            <p:strVal val="1+#ppt_w/2"/>
                                          </p:val>
                                        </p:tav>
                                        <p:tav tm="100000">
                                          <p:val>
                                            <p:strVal val="#ppt_x"/>
                                          </p:val>
                                        </p:tav>
                                      </p:tavLst>
                                    </p:anim>
                                    <p:anim calcmode="lin" valueType="num">
                                      <p:cBhvr additive="base">
                                        <p:cTn id="7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5" presetClass="exit" presetSubtype="0" fill="hold" nodeType="clickEffect">
                                  <p:stCondLst>
                                    <p:cond delay="0"/>
                                  </p:stCondLst>
                                  <p:childTnLst>
                                    <p:animEffect transition="out" filter="fade">
                                      <p:cBhvr>
                                        <p:cTn id="77" dur="2000"/>
                                        <p:tgtEl>
                                          <p:spTgt spid="111"/>
                                        </p:tgtEl>
                                      </p:cBhvr>
                                    </p:animEffect>
                                    <p:anim calcmode="lin" valueType="num">
                                      <p:cBhvr>
                                        <p:cTn id="78" dur="2000"/>
                                        <p:tgtEl>
                                          <p:spTgt spid="1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9" dur="2000"/>
                                        <p:tgtEl>
                                          <p:spTgt spid="111"/>
                                        </p:tgtEl>
                                        <p:attrNameLst>
                                          <p:attrName>ppt_h</p:attrName>
                                        </p:attrNameLst>
                                      </p:cBhvr>
                                      <p:tavLst>
                                        <p:tav tm="0">
                                          <p:val>
                                            <p:strVal val="ppt_h"/>
                                          </p:val>
                                        </p:tav>
                                        <p:tav tm="100000">
                                          <p:val>
                                            <p:strVal val="ppt_h"/>
                                          </p:val>
                                        </p:tav>
                                      </p:tavLst>
                                    </p:anim>
                                    <p:set>
                                      <p:cBhvr>
                                        <p:cTn id="80" dur="1" fill="hold">
                                          <p:stCondLst>
                                            <p:cond delay="1999"/>
                                          </p:stCondLst>
                                        </p:cTn>
                                        <p:tgtEl>
                                          <p:spTgt spid="11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14"/>
                                        </p:tgtEl>
                                        <p:attrNameLst>
                                          <p:attrName>style.visibility</p:attrName>
                                        </p:attrNameLst>
                                      </p:cBhvr>
                                      <p:to>
                                        <p:strVal val="visible"/>
                                      </p:to>
                                    </p:set>
                                    <p:anim calcmode="lin" valueType="num">
                                      <p:cBhvr additive="base">
                                        <p:cTn id="85" dur="1000" fill="hold"/>
                                        <p:tgtEl>
                                          <p:spTgt spid="114"/>
                                        </p:tgtEl>
                                        <p:attrNameLst>
                                          <p:attrName>ppt_x</p:attrName>
                                        </p:attrNameLst>
                                      </p:cBhvr>
                                      <p:tavLst>
                                        <p:tav tm="0">
                                          <p:val>
                                            <p:strVal val="#ppt_x"/>
                                          </p:val>
                                        </p:tav>
                                        <p:tav tm="100000">
                                          <p:val>
                                            <p:strVal val="#ppt_x"/>
                                          </p:val>
                                        </p:tav>
                                      </p:tavLst>
                                    </p:anim>
                                    <p:anim calcmode="lin" valueType="num">
                                      <p:cBhvr additive="base">
                                        <p:cTn id="86" dur="10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xit" presetSubtype="32" fill="hold" nodeType="clickEffect">
                                  <p:stCondLst>
                                    <p:cond delay="0"/>
                                  </p:stCondLst>
                                  <p:childTnLst>
                                    <p:anim calcmode="lin" valueType="num">
                                      <p:cBhvr>
                                        <p:cTn id="90" dur="500"/>
                                        <p:tgtEl>
                                          <p:spTgt spid="114"/>
                                        </p:tgtEl>
                                        <p:attrNameLst>
                                          <p:attrName>ppt_w</p:attrName>
                                        </p:attrNameLst>
                                      </p:cBhvr>
                                      <p:tavLst>
                                        <p:tav tm="0">
                                          <p:val>
                                            <p:strVal val="ppt_w"/>
                                          </p:val>
                                        </p:tav>
                                        <p:tav tm="100000">
                                          <p:val>
                                            <p:fltVal val="0"/>
                                          </p:val>
                                        </p:tav>
                                      </p:tavLst>
                                    </p:anim>
                                    <p:anim calcmode="lin" valueType="num">
                                      <p:cBhvr>
                                        <p:cTn id="91" dur="500"/>
                                        <p:tgtEl>
                                          <p:spTgt spid="114"/>
                                        </p:tgtEl>
                                        <p:attrNameLst>
                                          <p:attrName>ppt_h</p:attrName>
                                        </p:attrNameLst>
                                      </p:cBhvr>
                                      <p:tavLst>
                                        <p:tav tm="0">
                                          <p:val>
                                            <p:strVal val="ppt_h"/>
                                          </p:val>
                                        </p:tav>
                                        <p:tav tm="100000">
                                          <p:val>
                                            <p:fltVal val="0"/>
                                          </p:val>
                                        </p:tav>
                                      </p:tavLst>
                                    </p:anim>
                                    <p:animEffect transition="out" filter="fade">
                                      <p:cBhvr>
                                        <p:cTn id="92" dur="500"/>
                                        <p:tgtEl>
                                          <p:spTgt spid="114"/>
                                        </p:tgtEl>
                                      </p:cBhvr>
                                    </p:animEffect>
                                    <p:set>
                                      <p:cBhvr>
                                        <p:cTn id="93" dur="1" fill="hold">
                                          <p:stCondLst>
                                            <p:cond delay="499"/>
                                          </p:stCondLst>
                                        </p:cTn>
                                        <p:tgtEl>
                                          <p:spTgt spid="114"/>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117"/>
                                        </p:tgtEl>
                                        <p:attrNameLst>
                                          <p:attrName>style.visibility</p:attrName>
                                        </p:attrNameLst>
                                      </p:cBhvr>
                                      <p:to>
                                        <p:strVal val="visible"/>
                                      </p:to>
                                    </p:set>
                                    <p:anim calcmode="lin" valueType="num">
                                      <p:cBhvr additive="base">
                                        <p:cTn id="98" dur="1250" fill="hold"/>
                                        <p:tgtEl>
                                          <p:spTgt spid="117"/>
                                        </p:tgtEl>
                                        <p:attrNameLst>
                                          <p:attrName>ppt_x</p:attrName>
                                        </p:attrNameLst>
                                      </p:cBhvr>
                                      <p:tavLst>
                                        <p:tav tm="0">
                                          <p:val>
                                            <p:strVal val="#ppt_x"/>
                                          </p:val>
                                        </p:tav>
                                        <p:tav tm="100000">
                                          <p:val>
                                            <p:strVal val="#ppt_x"/>
                                          </p:val>
                                        </p:tav>
                                      </p:tavLst>
                                    </p:anim>
                                    <p:anim calcmode="lin" valueType="num">
                                      <p:cBhvr additive="base">
                                        <p:cTn id="99" dur="125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53" presetClass="exit" presetSubtype="32" fill="hold" nodeType="clickEffect">
                                  <p:stCondLst>
                                    <p:cond delay="0"/>
                                  </p:stCondLst>
                                  <p:childTnLst>
                                    <p:anim calcmode="lin" valueType="num">
                                      <p:cBhvr>
                                        <p:cTn id="103" dur="500"/>
                                        <p:tgtEl>
                                          <p:spTgt spid="117"/>
                                        </p:tgtEl>
                                        <p:attrNameLst>
                                          <p:attrName>ppt_w</p:attrName>
                                        </p:attrNameLst>
                                      </p:cBhvr>
                                      <p:tavLst>
                                        <p:tav tm="0">
                                          <p:val>
                                            <p:strVal val="ppt_w"/>
                                          </p:val>
                                        </p:tav>
                                        <p:tav tm="100000">
                                          <p:val>
                                            <p:fltVal val="0"/>
                                          </p:val>
                                        </p:tav>
                                      </p:tavLst>
                                    </p:anim>
                                    <p:anim calcmode="lin" valueType="num">
                                      <p:cBhvr>
                                        <p:cTn id="104" dur="500"/>
                                        <p:tgtEl>
                                          <p:spTgt spid="117"/>
                                        </p:tgtEl>
                                        <p:attrNameLst>
                                          <p:attrName>ppt_h</p:attrName>
                                        </p:attrNameLst>
                                      </p:cBhvr>
                                      <p:tavLst>
                                        <p:tav tm="0">
                                          <p:val>
                                            <p:strVal val="ppt_h"/>
                                          </p:val>
                                        </p:tav>
                                        <p:tav tm="100000">
                                          <p:val>
                                            <p:fltVal val="0"/>
                                          </p:val>
                                        </p:tav>
                                      </p:tavLst>
                                    </p:anim>
                                    <p:animEffect transition="out" filter="fade">
                                      <p:cBhvr>
                                        <p:cTn id="105" dur="500"/>
                                        <p:tgtEl>
                                          <p:spTgt spid="117"/>
                                        </p:tgtEl>
                                      </p:cBhvr>
                                    </p:animEffect>
                                    <p:set>
                                      <p:cBhvr>
                                        <p:cTn id="106" dur="1" fill="hold">
                                          <p:stCondLst>
                                            <p:cond delay="499"/>
                                          </p:stCondLst>
                                        </p:cTn>
                                        <p:tgtEl>
                                          <p:spTgt spid="117"/>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45" presetClass="exit" presetSubtype="0" fill="hold" nodeType="clickEffect">
                                  <p:stCondLst>
                                    <p:cond delay="0"/>
                                  </p:stCondLst>
                                  <p:childTnLst>
                                    <p:animEffect transition="out" filter="fade">
                                      <p:cBhvr>
                                        <p:cTn id="110" dur="2000"/>
                                        <p:tgtEl>
                                          <p:spTgt spid="117"/>
                                        </p:tgtEl>
                                      </p:cBhvr>
                                    </p:animEffect>
                                    <p:anim calcmode="lin" valueType="num">
                                      <p:cBhvr>
                                        <p:cTn id="111" dur="2000"/>
                                        <p:tgtEl>
                                          <p:spTgt spid="1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2" dur="2000"/>
                                        <p:tgtEl>
                                          <p:spTgt spid="117"/>
                                        </p:tgtEl>
                                        <p:attrNameLst>
                                          <p:attrName>ppt_h</p:attrName>
                                        </p:attrNameLst>
                                      </p:cBhvr>
                                      <p:tavLst>
                                        <p:tav tm="0">
                                          <p:val>
                                            <p:strVal val="ppt_h"/>
                                          </p:val>
                                        </p:tav>
                                        <p:tav tm="100000">
                                          <p:val>
                                            <p:strVal val="ppt_h"/>
                                          </p:val>
                                        </p:tav>
                                      </p:tavLst>
                                    </p:anim>
                                    <p:set>
                                      <p:cBhvr>
                                        <p:cTn id="113" dur="1" fill="hold">
                                          <p:stCondLst>
                                            <p:cond delay="1999"/>
                                          </p:stCondLst>
                                        </p:cTn>
                                        <p:tgtEl>
                                          <p:spTgt spid="117"/>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nodeType="click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1250" fill="hold"/>
                                        <p:tgtEl>
                                          <p:spTgt spid="28"/>
                                        </p:tgtEl>
                                        <p:attrNameLst>
                                          <p:attrName>ppt_w</p:attrName>
                                        </p:attrNameLst>
                                      </p:cBhvr>
                                      <p:tavLst>
                                        <p:tav tm="0">
                                          <p:val>
                                            <p:fltVal val="0"/>
                                          </p:val>
                                        </p:tav>
                                        <p:tav tm="100000">
                                          <p:val>
                                            <p:strVal val="#ppt_w"/>
                                          </p:val>
                                        </p:tav>
                                      </p:tavLst>
                                    </p:anim>
                                    <p:anim calcmode="lin" valueType="num">
                                      <p:cBhvr>
                                        <p:cTn id="119" dur="1250" fill="hold"/>
                                        <p:tgtEl>
                                          <p:spTgt spid="28"/>
                                        </p:tgtEl>
                                        <p:attrNameLst>
                                          <p:attrName>ppt_h</p:attrName>
                                        </p:attrNameLst>
                                      </p:cBhvr>
                                      <p:tavLst>
                                        <p:tav tm="0">
                                          <p:val>
                                            <p:fltVal val="0"/>
                                          </p:val>
                                        </p:tav>
                                        <p:tav tm="100000">
                                          <p:val>
                                            <p:strVal val="#ppt_h"/>
                                          </p:val>
                                        </p:tav>
                                      </p:tavLst>
                                    </p:anim>
                                    <p:animEffect transition="in" filter="fade">
                                      <p:cBhvr>
                                        <p:cTn id="120" dur="1250"/>
                                        <p:tgtEl>
                                          <p:spTgt spid="28"/>
                                        </p:tgtEl>
                                      </p:cBhvr>
                                    </p:animEffect>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additive="base">
                                        <p:cTn id="125" dur="500" fill="hold"/>
                                        <p:tgtEl>
                                          <p:spTgt spid="120"/>
                                        </p:tgtEl>
                                        <p:attrNameLst>
                                          <p:attrName>ppt_x</p:attrName>
                                        </p:attrNameLst>
                                      </p:cBhvr>
                                      <p:tavLst>
                                        <p:tav tm="0">
                                          <p:val>
                                            <p:strVal val="#ppt_x"/>
                                          </p:val>
                                        </p:tav>
                                        <p:tav tm="100000">
                                          <p:val>
                                            <p:strVal val="#ppt_x"/>
                                          </p:val>
                                        </p:tav>
                                      </p:tavLst>
                                    </p:anim>
                                    <p:anim calcmode="lin" valueType="num">
                                      <p:cBhvr additive="base">
                                        <p:cTn id="126"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53" presetClass="exit" presetSubtype="32" fill="hold" grpId="1" nodeType="clickEffect">
                                  <p:stCondLst>
                                    <p:cond delay="0"/>
                                  </p:stCondLst>
                                  <p:childTnLst>
                                    <p:anim calcmode="lin" valueType="num">
                                      <p:cBhvr>
                                        <p:cTn id="130" dur="500"/>
                                        <p:tgtEl>
                                          <p:spTgt spid="120"/>
                                        </p:tgtEl>
                                        <p:attrNameLst>
                                          <p:attrName>ppt_w</p:attrName>
                                        </p:attrNameLst>
                                      </p:cBhvr>
                                      <p:tavLst>
                                        <p:tav tm="0">
                                          <p:val>
                                            <p:strVal val="ppt_w"/>
                                          </p:val>
                                        </p:tav>
                                        <p:tav tm="100000">
                                          <p:val>
                                            <p:fltVal val="0"/>
                                          </p:val>
                                        </p:tav>
                                      </p:tavLst>
                                    </p:anim>
                                    <p:anim calcmode="lin" valueType="num">
                                      <p:cBhvr>
                                        <p:cTn id="131" dur="500"/>
                                        <p:tgtEl>
                                          <p:spTgt spid="120"/>
                                        </p:tgtEl>
                                        <p:attrNameLst>
                                          <p:attrName>ppt_h</p:attrName>
                                        </p:attrNameLst>
                                      </p:cBhvr>
                                      <p:tavLst>
                                        <p:tav tm="0">
                                          <p:val>
                                            <p:strVal val="ppt_h"/>
                                          </p:val>
                                        </p:tav>
                                        <p:tav tm="100000">
                                          <p:val>
                                            <p:fltVal val="0"/>
                                          </p:val>
                                        </p:tav>
                                      </p:tavLst>
                                    </p:anim>
                                    <p:animEffect transition="out" filter="fade">
                                      <p:cBhvr>
                                        <p:cTn id="132" dur="500"/>
                                        <p:tgtEl>
                                          <p:spTgt spid="120"/>
                                        </p:tgtEl>
                                      </p:cBhvr>
                                    </p:animEffect>
                                    <p:set>
                                      <p:cBhvr>
                                        <p:cTn id="133" dur="1" fill="hold">
                                          <p:stCondLst>
                                            <p:cond delay="499"/>
                                          </p:stCondLst>
                                        </p:cTn>
                                        <p:tgtEl>
                                          <p:spTgt spid="120"/>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121"/>
                                        </p:tgtEl>
                                        <p:attrNameLst>
                                          <p:attrName>style.visibility</p:attrName>
                                        </p:attrNameLst>
                                      </p:cBhvr>
                                      <p:to>
                                        <p:strVal val="visible"/>
                                      </p:to>
                                    </p:set>
                                    <p:animEffect transition="in" filter="fade">
                                      <p:cBhvr>
                                        <p:cTn id="138" dur="1000"/>
                                        <p:tgtEl>
                                          <p:spTgt spid="121"/>
                                        </p:tgtEl>
                                      </p:cBhvr>
                                    </p:animEffect>
                                    <p:anim calcmode="lin" valueType="num">
                                      <p:cBhvr>
                                        <p:cTn id="139" dur="1000" fill="hold"/>
                                        <p:tgtEl>
                                          <p:spTgt spid="121"/>
                                        </p:tgtEl>
                                        <p:attrNameLst>
                                          <p:attrName>ppt_x</p:attrName>
                                        </p:attrNameLst>
                                      </p:cBhvr>
                                      <p:tavLst>
                                        <p:tav tm="0">
                                          <p:val>
                                            <p:strVal val="#ppt_x"/>
                                          </p:val>
                                        </p:tav>
                                        <p:tav tm="100000">
                                          <p:val>
                                            <p:strVal val="#ppt_x"/>
                                          </p:val>
                                        </p:tav>
                                      </p:tavLst>
                                    </p:anim>
                                    <p:anim calcmode="lin" valueType="num">
                                      <p:cBhvr>
                                        <p:cTn id="140"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0" grpId="1" animBg="1"/>
      <p:bldP spid="1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6602" y="696036"/>
            <a:ext cx="9416955" cy="60596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rgbClr val="FF0000"/>
                </a:solidFill>
                <a:latin typeface="NikoshBAN" pitchFamily="2" charset="0"/>
                <a:cs typeface="NikoshBAN" pitchFamily="2" charset="0"/>
              </a:rPr>
              <a:t>আজকের পাঠ............</a:t>
            </a:r>
          </a:p>
          <a:p>
            <a:pPr algn="ctr"/>
            <a:endParaRPr lang="bn-IN" dirty="0" smtClean="0">
              <a:latin typeface="NikoshBAN" pitchFamily="2" charset="0"/>
              <a:cs typeface="NikoshBAN" pitchFamily="2" charset="0"/>
            </a:endParaRPr>
          </a:p>
          <a:p>
            <a:pPr algn="ctr"/>
            <a:r>
              <a:rPr lang="bn-IN" sz="8000" dirty="0" smtClean="0">
                <a:latin typeface="NikoshBAN" pitchFamily="2" charset="0"/>
                <a:cs typeface="NikoshBAN" pitchFamily="2" charset="0"/>
              </a:rPr>
              <a:t>ধান চাষ</a:t>
            </a:r>
            <a:endParaRPr lang="en-US" sz="8000" dirty="0">
              <a:latin typeface="NikoshBAN" pitchFamily="2" charset="0"/>
              <a:cs typeface="NikoshBAN" pitchFamily="2" charset="0"/>
            </a:endParaRPr>
          </a:p>
        </p:txBody>
      </p:sp>
    </p:spTree>
    <p:extLst>
      <p:ext uri="{BB962C8B-B14F-4D97-AF65-F5344CB8AC3E}">
        <p14:creationId xmlns="" xmlns:p14="http://schemas.microsoft.com/office/powerpoint/2010/main" val="3905891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601893C6-C920-48F8-87B5-04412067AA80}"/>
              </a:ext>
            </a:extLst>
          </p:cNvPr>
          <p:cNvSpPr/>
          <p:nvPr/>
        </p:nvSpPr>
        <p:spPr>
          <a:xfrm>
            <a:off x="0" y="2207264"/>
            <a:ext cx="3704860" cy="584775"/>
          </a:xfrm>
          <a:prstGeom prst="rect">
            <a:avLst/>
          </a:prstGeom>
        </p:spPr>
        <p:txBody>
          <a:bodyPr wrap="none">
            <a:spAutoFit/>
          </a:bodyPr>
          <a:lstStyle/>
          <a:p>
            <a:r>
              <a:rPr lang="en-US" sz="3200" dirty="0">
                <a:solidFill>
                  <a:srgbClr val="FF0000"/>
                </a:solidFill>
                <a:latin typeface="Shonar Bangla" pitchFamily="34" charset="0"/>
                <a:cs typeface="Shonar Bangla" pitchFamily="34" charset="0"/>
              </a:rPr>
              <a:t>এই </a:t>
            </a:r>
            <a:r>
              <a:rPr lang="en-US" sz="3200" dirty="0" err="1">
                <a:solidFill>
                  <a:srgbClr val="FF0000"/>
                </a:solidFill>
                <a:latin typeface="Shonar Bangla" pitchFamily="34" charset="0"/>
                <a:cs typeface="Shonar Bangla" pitchFamily="34" charset="0"/>
              </a:rPr>
              <a:t>পাঠ</a:t>
            </a:r>
            <a:r>
              <a:rPr lang="en-US" sz="3200" dirty="0">
                <a:solidFill>
                  <a:srgbClr val="FF0000"/>
                </a:solidFill>
                <a:latin typeface="Shonar Bangla" pitchFamily="34" charset="0"/>
                <a:cs typeface="Shonar Bangla" pitchFamily="34" charset="0"/>
              </a:rPr>
              <a:t> </a:t>
            </a:r>
            <a:r>
              <a:rPr lang="en-US" sz="3200" dirty="0" err="1">
                <a:solidFill>
                  <a:srgbClr val="FF0000"/>
                </a:solidFill>
                <a:latin typeface="Shonar Bangla" pitchFamily="34" charset="0"/>
                <a:cs typeface="Shonar Bangla" pitchFamily="34" charset="0"/>
              </a:rPr>
              <a:t>শেষে</a:t>
            </a:r>
            <a:r>
              <a:rPr lang="en-US" sz="3200" dirty="0">
                <a:solidFill>
                  <a:srgbClr val="FF0000"/>
                </a:solidFill>
                <a:latin typeface="Shonar Bangla" pitchFamily="34" charset="0"/>
                <a:cs typeface="Shonar Bangla" pitchFamily="34" charset="0"/>
              </a:rPr>
              <a:t> </a:t>
            </a:r>
            <a:r>
              <a:rPr lang="en-US" sz="3200" dirty="0" err="1">
                <a:solidFill>
                  <a:srgbClr val="FF0000"/>
                </a:solidFill>
                <a:latin typeface="Shonar Bangla" pitchFamily="34" charset="0"/>
                <a:cs typeface="Shonar Bangla" pitchFamily="34" charset="0"/>
              </a:rPr>
              <a:t>শিক্ষার্থীরা</a:t>
            </a:r>
            <a:r>
              <a:rPr lang="en-US" sz="3200" dirty="0">
                <a:solidFill>
                  <a:srgbClr val="FF0000"/>
                </a:solidFill>
                <a:latin typeface="Shonar Bangla" pitchFamily="34" charset="0"/>
                <a:cs typeface="Shonar Bangla" pitchFamily="34" charset="0"/>
              </a:rPr>
              <a:t>------</a:t>
            </a:r>
            <a:endParaRPr lang="bn-BD" sz="3200" dirty="0">
              <a:solidFill>
                <a:srgbClr val="FF0000"/>
              </a:solidFill>
              <a:latin typeface="Shonar Bangla" pitchFamily="34" charset="0"/>
              <a:cs typeface="Shonar Bangla" pitchFamily="34" charset="0"/>
            </a:endParaRPr>
          </a:p>
        </p:txBody>
      </p:sp>
      <p:sp>
        <p:nvSpPr>
          <p:cNvPr id="22" name="Rectangle 21">
            <a:extLst>
              <a:ext uri="{FF2B5EF4-FFF2-40B4-BE49-F238E27FC236}">
                <a16:creationId xmlns="" xmlns:a16="http://schemas.microsoft.com/office/drawing/2014/main" id="{60126090-A990-4EDC-841E-F6E7C45D120F}"/>
              </a:ext>
            </a:extLst>
          </p:cNvPr>
          <p:cNvSpPr/>
          <p:nvPr/>
        </p:nvSpPr>
        <p:spPr>
          <a:xfrm>
            <a:off x="797080" y="3717491"/>
            <a:ext cx="5346335" cy="646331"/>
          </a:xfrm>
          <a:prstGeom prst="rect">
            <a:avLst/>
          </a:prstGeom>
          <a:ln/>
        </p:spPr>
        <p:style>
          <a:lnRef idx="3">
            <a:schemeClr val="lt1"/>
          </a:lnRef>
          <a:fillRef idx="1">
            <a:schemeClr val="accent6"/>
          </a:fillRef>
          <a:effectRef idx="1">
            <a:schemeClr val="accent6"/>
          </a:effectRef>
          <a:fontRef idx="minor">
            <a:schemeClr val="lt1"/>
          </a:fontRef>
        </p:style>
        <p:txBody>
          <a:bodyPr wrap="none">
            <a:spAutoFit/>
          </a:bodyPr>
          <a:lstStyle/>
          <a:p>
            <a:r>
              <a:rPr lang="en-US" sz="3600" dirty="0" smtClean="0">
                <a:latin typeface="Shonar Bangla" pitchFamily="34" charset="0"/>
                <a:cs typeface="Shonar Bangla" pitchFamily="34" charset="0"/>
              </a:rPr>
              <a:t>২</a:t>
            </a:r>
            <a:r>
              <a:rPr lang="bn-BD" sz="3600" dirty="0" smtClean="0">
                <a:latin typeface="Shonar Bangla" pitchFamily="34" charset="0"/>
                <a:cs typeface="Shonar Bangla" pitchFamily="34" charset="0"/>
              </a:rPr>
              <a:t>। </a:t>
            </a:r>
            <a:r>
              <a:rPr lang="bn-BD" sz="3600" dirty="0">
                <a:latin typeface="Shonar Bangla" pitchFamily="34" charset="0"/>
                <a:cs typeface="Shonar Bangla" pitchFamily="34" charset="0"/>
              </a:rPr>
              <a:t>ধানের জাত সম্পর্কে বলতে </a:t>
            </a:r>
            <a:r>
              <a:rPr lang="bn-BD" sz="3600" dirty="0" smtClean="0">
                <a:latin typeface="Shonar Bangla" pitchFamily="34" charset="0"/>
                <a:cs typeface="Shonar Bangla" pitchFamily="34" charset="0"/>
              </a:rPr>
              <a:t>পারবে</a:t>
            </a:r>
            <a:r>
              <a:rPr lang="en-US" sz="3600" dirty="0" smtClean="0">
                <a:latin typeface="Shonar Bangla" pitchFamily="34" charset="0"/>
                <a:cs typeface="Shonar Bangla" pitchFamily="34" charset="0"/>
              </a:rPr>
              <a:t> </a:t>
            </a:r>
            <a:r>
              <a:rPr lang="bn-IN" sz="3600" dirty="0" smtClean="0">
                <a:latin typeface="Shonar Bangla" pitchFamily="34" charset="0"/>
                <a:cs typeface="Shonar Bangla" pitchFamily="34" charset="0"/>
              </a:rPr>
              <a:t>,</a:t>
            </a:r>
            <a:r>
              <a:rPr lang="bn-BD" sz="3600" dirty="0" smtClean="0">
                <a:latin typeface="Shonar Bangla" pitchFamily="34" charset="0"/>
                <a:cs typeface="Shonar Bangla" pitchFamily="34" charset="0"/>
              </a:rPr>
              <a:t> </a:t>
            </a:r>
            <a:endParaRPr lang="bn-BD" sz="3600" dirty="0">
              <a:latin typeface="Shonar Bangla" pitchFamily="34" charset="0"/>
              <a:cs typeface="Shonar Bangla" pitchFamily="34" charset="0"/>
            </a:endParaRPr>
          </a:p>
        </p:txBody>
      </p:sp>
      <p:sp>
        <p:nvSpPr>
          <p:cNvPr id="23" name="Rectangle 22">
            <a:extLst>
              <a:ext uri="{FF2B5EF4-FFF2-40B4-BE49-F238E27FC236}">
                <a16:creationId xmlns="" xmlns:a16="http://schemas.microsoft.com/office/drawing/2014/main" id="{B8186406-9CC6-4D40-8F04-CD6745070B23}"/>
              </a:ext>
            </a:extLst>
          </p:cNvPr>
          <p:cNvSpPr/>
          <p:nvPr/>
        </p:nvSpPr>
        <p:spPr>
          <a:xfrm>
            <a:off x="1349973" y="4490397"/>
            <a:ext cx="7170553" cy="646331"/>
          </a:xfrm>
          <a:prstGeom prst="rect">
            <a:avLst/>
          </a:prstGeom>
          <a:ln/>
        </p:spPr>
        <p:style>
          <a:lnRef idx="3">
            <a:schemeClr val="lt1"/>
          </a:lnRef>
          <a:fillRef idx="1">
            <a:schemeClr val="accent3"/>
          </a:fillRef>
          <a:effectRef idx="1">
            <a:schemeClr val="accent3"/>
          </a:effectRef>
          <a:fontRef idx="minor">
            <a:schemeClr val="lt1"/>
          </a:fontRef>
        </p:style>
        <p:txBody>
          <a:bodyPr wrap="none">
            <a:spAutoFit/>
          </a:bodyPr>
          <a:lstStyle/>
          <a:p>
            <a:r>
              <a:rPr lang="en-US" sz="3600" dirty="0" smtClean="0">
                <a:latin typeface="Shonar Bangla" pitchFamily="34" charset="0"/>
                <a:cs typeface="Shonar Bangla" pitchFamily="34" charset="0"/>
              </a:rPr>
              <a:t>৩</a:t>
            </a:r>
            <a:r>
              <a:rPr lang="bn-BD" sz="3600" dirty="0" smtClean="0">
                <a:latin typeface="Shonar Bangla" pitchFamily="34" charset="0"/>
                <a:cs typeface="Shonar Bangla" pitchFamily="34" charset="0"/>
              </a:rPr>
              <a:t>।</a:t>
            </a:r>
            <a:r>
              <a:rPr lang="en-US" sz="3600" dirty="0" smtClean="0">
                <a:latin typeface="Shonar Bangla" pitchFamily="34" charset="0"/>
                <a:cs typeface="Shonar Bangla" pitchFamily="34" charset="0"/>
              </a:rPr>
              <a:t> </a:t>
            </a:r>
            <a:r>
              <a:rPr lang="bn-BD" sz="3600" dirty="0" smtClean="0">
                <a:latin typeface="Shonar Bangla" pitchFamily="34" charset="0"/>
                <a:cs typeface="Shonar Bangla" pitchFamily="34" charset="0"/>
              </a:rPr>
              <a:t>উফশী </a:t>
            </a:r>
            <a:r>
              <a:rPr lang="bn-BD" sz="3600" dirty="0">
                <a:latin typeface="Shonar Bangla" pitchFamily="34" charset="0"/>
                <a:cs typeface="Shonar Bangla" pitchFamily="34" charset="0"/>
              </a:rPr>
              <a:t>জাতের ধানের বৈশিষ্ট্য ব্যখ্যা করতে </a:t>
            </a:r>
            <a:r>
              <a:rPr lang="bn-BD" sz="3600" dirty="0" smtClean="0">
                <a:latin typeface="Shonar Bangla" pitchFamily="34" charset="0"/>
                <a:cs typeface="Shonar Bangla" pitchFamily="34" charset="0"/>
              </a:rPr>
              <a:t>পারবে</a:t>
            </a:r>
            <a:r>
              <a:rPr lang="en-US" sz="3600" dirty="0" smtClean="0">
                <a:latin typeface="Shonar Bangla" pitchFamily="34" charset="0"/>
                <a:cs typeface="Shonar Bangla" pitchFamily="34" charset="0"/>
              </a:rPr>
              <a:t> </a:t>
            </a:r>
            <a:r>
              <a:rPr lang="bn-IN" sz="3600" dirty="0" smtClean="0">
                <a:latin typeface="Shonar Bangla" pitchFamily="34" charset="0"/>
                <a:cs typeface="Shonar Bangla" pitchFamily="34" charset="0"/>
              </a:rPr>
              <a:t>,</a:t>
            </a:r>
            <a:endParaRPr lang="bn-BD" sz="3600" dirty="0">
              <a:latin typeface="Shonar Bangla" pitchFamily="34" charset="0"/>
              <a:cs typeface="Shonar Bangla" pitchFamily="34" charset="0"/>
            </a:endParaRPr>
          </a:p>
        </p:txBody>
      </p:sp>
      <p:sp>
        <p:nvSpPr>
          <p:cNvPr id="24" name="Rectangle 23">
            <a:extLst>
              <a:ext uri="{FF2B5EF4-FFF2-40B4-BE49-F238E27FC236}">
                <a16:creationId xmlns="" xmlns:a16="http://schemas.microsoft.com/office/drawing/2014/main" id="{AB8DF744-4D88-4B20-9870-D3B20B2989A9}"/>
              </a:ext>
            </a:extLst>
          </p:cNvPr>
          <p:cNvSpPr/>
          <p:nvPr/>
        </p:nvSpPr>
        <p:spPr>
          <a:xfrm>
            <a:off x="1946357" y="5403528"/>
            <a:ext cx="5942048" cy="584775"/>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r>
              <a:rPr lang="en-US" sz="3200" dirty="0" smtClean="0">
                <a:latin typeface="Shonar Bangla" pitchFamily="34" charset="0"/>
                <a:cs typeface="Shonar Bangla" pitchFamily="34" charset="0"/>
              </a:rPr>
              <a:t>৪। </a:t>
            </a:r>
            <a:r>
              <a:rPr lang="en-US" sz="3200" dirty="0" err="1" smtClean="0">
                <a:latin typeface="Shonar Bangla" pitchFamily="34" charset="0"/>
                <a:cs typeface="Shonar Bangla" pitchFamily="34" charset="0"/>
              </a:rPr>
              <a:t>মৌসুম</a:t>
            </a:r>
            <a:r>
              <a:rPr lang="en-US"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অনুমোদিত</a:t>
            </a:r>
            <a:r>
              <a:rPr lang="en-US" sz="3200" dirty="0" smtClean="0">
                <a:latin typeface="Shonar Bangla" pitchFamily="34" charset="0"/>
                <a:cs typeface="Shonar Bangla" pitchFamily="34" charset="0"/>
              </a:rPr>
              <a:t> </a:t>
            </a:r>
            <a:r>
              <a:rPr lang="bn-BD" sz="3200" dirty="0" smtClean="0">
                <a:latin typeface="Shonar Bangla" pitchFamily="34" charset="0"/>
                <a:cs typeface="Shonar Bangla" pitchFamily="34" charset="0"/>
              </a:rPr>
              <a:t>ধান সম্পর্কে </a:t>
            </a:r>
            <a:r>
              <a:rPr lang="bn-BD" sz="3200" dirty="0">
                <a:latin typeface="Shonar Bangla" pitchFamily="34" charset="0"/>
                <a:cs typeface="Shonar Bangla" pitchFamily="34" charset="0"/>
              </a:rPr>
              <a:t>বলতে পারবে</a:t>
            </a:r>
            <a:r>
              <a:rPr lang="en-US" sz="3200" dirty="0">
                <a:latin typeface="Shonar Bangla" pitchFamily="34" charset="0"/>
                <a:cs typeface="Shonar Bangla" pitchFamily="34" charset="0"/>
              </a:rPr>
              <a:t> </a:t>
            </a:r>
            <a:r>
              <a:rPr lang="bn-IN" sz="3200" dirty="0" smtClean="0">
                <a:latin typeface="Shonar Bangla" pitchFamily="34" charset="0"/>
                <a:cs typeface="Shonar Bangla" pitchFamily="34" charset="0"/>
              </a:rPr>
              <a:t>,</a:t>
            </a:r>
            <a:r>
              <a:rPr lang="en-US" sz="3200" dirty="0" smtClean="0">
                <a:latin typeface="Shonar Bangla" pitchFamily="34" charset="0"/>
                <a:cs typeface="Shonar Bangla" pitchFamily="34" charset="0"/>
              </a:rPr>
              <a:t> </a:t>
            </a:r>
            <a:endParaRPr lang="bn-BD" sz="3200" dirty="0">
              <a:latin typeface="Shonar Bangla" pitchFamily="34" charset="0"/>
              <a:cs typeface="Shonar Bangla" pitchFamily="34" charset="0"/>
            </a:endParaRPr>
          </a:p>
        </p:txBody>
      </p:sp>
      <p:sp>
        <p:nvSpPr>
          <p:cNvPr id="25" name="Rectangle 24">
            <a:extLst>
              <a:ext uri="{FF2B5EF4-FFF2-40B4-BE49-F238E27FC236}">
                <a16:creationId xmlns="" xmlns:a16="http://schemas.microsoft.com/office/drawing/2014/main" id="{3CB82539-08D7-44F9-A37D-E4161E6211DC}"/>
              </a:ext>
            </a:extLst>
          </p:cNvPr>
          <p:cNvSpPr/>
          <p:nvPr/>
        </p:nvSpPr>
        <p:spPr>
          <a:xfrm>
            <a:off x="2636513" y="6261266"/>
            <a:ext cx="5505033" cy="646331"/>
          </a:xfrm>
          <a:prstGeom prst="rect">
            <a:avLst/>
          </a:prstGeom>
          <a:ln/>
        </p:spPr>
        <p:style>
          <a:lnRef idx="3">
            <a:schemeClr val="lt1"/>
          </a:lnRef>
          <a:fillRef idx="1">
            <a:schemeClr val="accent2"/>
          </a:fillRef>
          <a:effectRef idx="1">
            <a:schemeClr val="accent2"/>
          </a:effectRef>
          <a:fontRef idx="minor">
            <a:schemeClr val="lt1"/>
          </a:fontRef>
        </p:style>
        <p:txBody>
          <a:bodyPr wrap="none">
            <a:spAutoFit/>
          </a:bodyPr>
          <a:lstStyle/>
          <a:p>
            <a:r>
              <a:rPr lang="en-US" sz="3600" dirty="0" smtClean="0">
                <a:latin typeface="Shonar Bangla" pitchFamily="34" charset="0"/>
                <a:cs typeface="Shonar Bangla" pitchFamily="34" charset="0"/>
              </a:rPr>
              <a:t>৫</a:t>
            </a:r>
            <a:r>
              <a:rPr lang="bn-BD" sz="3600" dirty="0" smtClean="0">
                <a:latin typeface="Shonar Bangla" pitchFamily="34" charset="0"/>
                <a:cs typeface="Shonar Bangla" pitchFamily="34" charset="0"/>
              </a:rPr>
              <a:t>। </a:t>
            </a:r>
            <a:r>
              <a:rPr lang="bn-BD" sz="3600" dirty="0">
                <a:latin typeface="Shonar Bangla" pitchFamily="34" charset="0"/>
                <a:cs typeface="Shonar Bangla" pitchFamily="34" charset="0"/>
              </a:rPr>
              <a:t>বীজ </a:t>
            </a:r>
            <a:r>
              <a:rPr lang="bn-BD" sz="3600" dirty="0" smtClean="0">
                <a:latin typeface="Shonar Bangla" pitchFamily="34" charset="0"/>
                <a:cs typeface="Shonar Bangla" pitchFamily="34" charset="0"/>
              </a:rPr>
              <a:t>বাছাই</a:t>
            </a:r>
            <a:r>
              <a:rPr lang="en-US" sz="3600" dirty="0" smtClean="0">
                <a:latin typeface="Shonar Bangla" pitchFamily="34" charset="0"/>
                <a:cs typeface="Shonar Bangla" pitchFamily="34" charset="0"/>
              </a:rPr>
              <a:t> ও </a:t>
            </a:r>
            <a:r>
              <a:rPr lang="en-US" sz="3600" dirty="0" err="1" smtClean="0">
                <a:latin typeface="Shonar Bangla" pitchFamily="34" charset="0"/>
                <a:cs typeface="Shonar Bangla" pitchFamily="34" charset="0"/>
              </a:rPr>
              <a:t>শোধন</a:t>
            </a:r>
            <a:r>
              <a:rPr lang="en-US" sz="3600" dirty="0" smtClean="0">
                <a:latin typeface="Shonar Bangla" pitchFamily="34" charset="0"/>
                <a:cs typeface="Shonar Bangla" pitchFamily="34" charset="0"/>
              </a:rPr>
              <a:t> </a:t>
            </a:r>
            <a:r>
              <a:rPr lang="bn-BD" sz="3600" dirty="0" smtClean="0">
                <a:latin typeface="Shonar Bangla" pitchFamily="34" charset="0"/>
                <a:cs typeface="Shonar Bangla" pitchFamily="34" charset="0"/>
              </a:rPr>
              <a:t> </a:t>
            </a:r>
            <a:r>
              <a:rPr lang="bn-BD" sz="3600" dirty="0">
                <a:latin typeface="Shonar Bangla" pitchFamily="34" charset="0"/>
                <a:cs typeface="Shonar Bangla" pitchFamily="34" charset="0"/>
              </a:rPr>
              <a:t>করতে </a:t>
            </a:r>
            <a:r>
              <a:rPr lang="bn-BD" sz="3600" dirty="0" smtClean="0">
                <a:latin typeface="Shonar Bangla" pitchFamily="34" charset="0"/>
                <a:cs typeface="Shonar Bangla" pitchFamily="34" charset="0"/>
              </a:rPr>
              <a:t>পারবে</a:t>
            </a:r>
            <a:r>
              <a:rPr lang="en-US" sz="3600" dirty="0" smtClean="0">
                <a:latin typeface="Shonar Bangla" pitchFamily="34" charset="0"/>
                <a:cs typeface="Shonar Bangla" pitchFamily="34" charset="0"/>
              </a:rPr>
              <a:t> । </a:t>
            </a:r>
            <a:r>
              <a:rPr lang="bn-BD" sz="3200" dirty="0" smtClean="0">
                <a:latin typeface="Shonar Bangla" pitchFamily="34" charset="0"/>
                <a:cs typeface="Shonar Bangla" pitchFamily="34" charset="0"/>
              </a:rPr>
              <a:t> </a:t>
            </a:r>
            <a:endParaRPr lang="bn-BD" sz="3200" dirty="0">
              <a:latin typeface="Shonar Bangla" pitchFamily="34" charset="0"/>
              <a:cs typeface="Shonar Bangla" pitchFamily="34" charset="0"/>
            </a:endParaRPr>
          </a:p>
        </p:txBody>
      </p:sp>
      <p:sp>
        <p:nvSpPr>
          <p:cNvPr id="7" name="Rectangle 6">
            <a:extLst>
              <a:ext uri="{FF2B5EF4-FFF2-40B4-BE49-F238E27FC236}">
                <a16:creationId xmlns="" xmlns:a16="http://schemas.microsoft.com/office/drawing/2014/main" id="{60126090-A990-4EDC-841E-F6E7C45D120F}"/>
              </a:ext>
            </a:extLst>
          </p:cNvPr>
          <p:cNvSpPr/>
          <p:nvPr/>
        </p:nvSpPr>
        <p:spPr>
          <a:xfrm>
            <a:off x="190999" y="2813929"/>
            <a:ext cx="6869188" cy="64633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bn-BD" sz="3600" dirty="0" smtClean="0">
                <a:latin typeface="Shonar Bangla" pitchFamily="34" charset="0"/>
                <a:cs typeface="Shonar Bangla" pitchFamily="34" charset="0"/>
              </a:rPr>
              <a:t>১</a:t>
            </a:r>
            <a:r>
              <a:rPr lang="en-US" sz="3600" dirty="0" smtClean="0">
                <a:latin typeface="Shonar Bangla" pitchFamily="34" charset="0"/>
                <a:cs typeface="Shonar Bangla" pitchFamily="34" charset="0"/>
              </a:rPr>
              <a:t>। </a:t>
            </a:r>
            <a:r>
              <a:rPr lang="bn-BD" sz="3600" dirty="0" smtClean="0">
                <a:latin typeface="Shonar Bangla" pitchFamily="34" charset="0"/>
                <a:cs typeface="Shonar Bangla" pitchFamily="34" charset="0"/>
              </a:rPr>
              <a:t>চাষ উপযোগী </a:t>
            </a:r>
            <a:r>
              <a:rPr lang="en-US" sz="3600" dirty="0" err="1" smtClean="0">
                <a:latin typeface="Shonar Bangla" pitchFamily="34" charset="0"/>
                <a:cs typeface="Shonar Bangla" pitchFamily="34" charset="0"/>
              </a:rPr>
              <a:t>ধান</a:t>
            </a:r>
            <a:r>
              <a:rPr lang="bn-BD" sz="3600" dirty="0" smtClean="0">
                <a:latin typeface="Shonar Bangla" pitchFamily="34" charset="0"/>
                <a:cs typeface="Shonar Bangla" pitchFamily="34" charset="0"/>
              </a:rPr>
              <a:t>ের</a:t>
            </a:r>
            <a:r>
              <a:rPr lang="bn-BD" sz="3600" dirty="0">
                <a:latin typeface="Shonar Bangla" pitchFamily="34" charset="0"/>
                <a:cs typeface="Shonar Bangla" pitchFamily="34" charset="0"/>
              </a:rPr>
              <a:t> </a:t>
            </a:r>
            <a:r>
              <a:rPr lang="en-US" sz="3600" dirty="0" err="1" smtClean="0">
                <a:latin typeface="Shonar Bangla" pitchFamily="34" charset="0"/>
                <a:cs typeface="Shonar Bangla" pitchFamily="34" charset="0"/>
              </a:rPr>
              <a:t>জমি</a:t>
            </a:r>
            <a:r>
              <a:rPr lang="en-US" sz="3600" dirty="0" smtClean="0">
                <a:latin typeface="Shonar Bangla" pitchFamily="34" charset="0"/>
                <a:cs typeface="Shonar Bangla" pitchFamily="34" charset="0"/>
              </a:rPr>
              <a:t> </a:t>
            </a:r>
            <a:r>
              <a:rPr lang="en-US" sz="3600" dirty="0" err="1" smtClean="0">
                <a:latin typeface="Shonar Bangla" pitchFamily="34" charset="0"/>
                <a:cs typeface="Shonar Bangla" pitchFamily="34" charset="0"/>
              </a:rPr>
              <a:t>নির্বাচন</a:t>
            </a:r>
            <a:r>
              <a:rPr lang="en-US" sz="3600" dirty="0" smtClean="0">
                <a:latin typeface="Shonar Bangla" pitchFamily="34" charset="0"/>
                <a:cs typeface="Shonar Bangla" pitchFamily="34" charset="0"/>
              </a:rPr>
              <a:t> </a:t>
            </a:r>
            <a:r>
              <a:rPr lang="en-US" sz="3600" dirty="0" err="1" smtClean="0">
                <a:latin typeface="Shonar Bangla" pitchFamily="34" charset="0"/>
                <a:cs typeface="Shonar Bangla" pitchFamily="34" charset="0"/>
              </a:rPr>
              <a:t>করতে</a:t>
            </a:r>
            <a:r>
              <a:rPr lang="en-US" sz="3600" dirty="0" smtClean="0">
                <a:latin typeface="Shonar Bangla" pitchFamily="34" charset="0"/>
                <a:cs typeface="Shonar Bangla" pitchFamily="34" charset="0"/>
              </a:rPr>
              <a:t> </a:t>
            </a:r>
            <a:r>
              <a:rPr lang="en-US" sz="3600" dirty="0" err="1" smtClean="0">
                <a:latin typeface="Shonar Bangla" pitchFamily="34" charset="0"/>
                <a:cs typeface="Shonar Bangla" pitchFamily="34" charset="0"/>
              </a:rPr>
              <a:t>পারবে</a:t>
            </a:r>
            <a:r>
              <a:rPr lang="en-US" sz="3600" dirty="0" smtClean="0">
                <a:latin typeface="Shonar Bangla" pitchFamily="34" charset="0"/>
                <a:cs typeface="Shonar Bangla" pitchFamily="34" charset="0"/>
              </a:rPr>
              <a:t> </a:t>
            </a:r>
            <a:r>
              <a:rPr lang="bn-IN" sz="3600" dirty="0" smtClean="0">
                <a:latin typeface="Shonar Bangla" pitchFamily="34" charset="0"/>
                <a:cs typeface="Shonar Bangla" pitchFamily="34" charset="0"/>
              </a:rPr>
              <a:t>,</a:t>
            </a:r>
            <a:endParaRPr lang="bn-BD" sz="3600" dirty="0">
              <a:latin typeface="Shonar Bangla" pitchFamily="34" charset="0"/>
              <a:cs typeface="Shonar Bangla" pitchFamily="34" charset="0"/>
            </a:endParaRPr>
          </a:p>
        </p:txBody>
      </p:sp>
      <p:sp>
        <p:nvSpPr>
          <p:cNvPr id="8" name="Rectangle 7"/>
          <p:cNvSpPr/>
          <p:nvPr/>
        </p:nvSpPr>
        <p:spPr>
          <a:xfrm>
            <a:off x="0" y="690700"/>
            <a:ext cx="6172200" cy="1107996"/>
          </a:xfrm>
          <a:prstGeom prst="rect">
            <a:avLst/>
          </a:prstGeom>
          <a:noFill/>
        </p:spPr>
        <p:txBody>
          <a:bodyPr wrap="square" lIns="91440" tIns="45720" rIns="91440" bIns="45720">
            <a:spAutoFit/>
          </a:bodyPr>
          <a:lstStyle/>
          <a:p>
            <a:r>
              <a:rPr lang="bn-BD" sz="6600" b="1" u="sng"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latin typeface="Shonar Bangla" pitchFamily="34" charset="0"/>
                <a:cs typeface="Shonar Bangla" pitchFamily="34" charset="0"/>
              </a:rPr>
              <a:t>শিক্ষণ</a:t>
            </a:r>
            <a:r>
              <a:rPr lang="bn-BD" sz="6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latin typeface="Shonar Bangla" pitchFamily="34" charset="0"/>
                <a:cs typeface="Shonar Bangla" pitchFamily="34" charset="0"/>
              </a:rPr>
              <a:t> </a:t>
            </a:r>
            <a:r>
              <a:rPr lang="bn-BD" sz="6600" b="1" u="sng"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latin typeface="Shonar Bangla" pitchFamily="34" charset="0"/>
                <a:cs typeface="Shonar Bangla" pitchFamily="34" charset="0"/>
              </a:rPr>
              <a:t>ফলঃ</a:t>
            </a:r>
            <a:r>
              <a:rPr lang="bn-IN" sz="66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honar Bangla" pitchFamily="34" charset="0"/>
                <a:cs typeface="Shonar Bangla" pitchFamily="34" charset="0"/>
              </a:rPr>
              <a:t>......</a:t>
            </a:r>
            <a:r>
              <a:rPr lang="bn-BD" sz="6600" b="1" u="sng"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honar Bangla" pitchFamily="34" charset="0"/>
                <a:cs typeface="Shonar Bangla" pitchFamily="34" charset="0"/>
              </a:rPr>
              <a:t> </a:t>
            </a:r>
            <a:endParaRPr lang="en-US" sz="6600" b="1" u="sng"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honar Bangla" pitchFamily="34" charset="0"/>
              <a:cs typeface="Shonar Bangla" pitchFamily="34" charset="0"/>
            </a:endParaRPr>
          </a:p>
        </p:txBody>
      </p:sp>
    </p:spTree>
    <p:extLst>
      <p:ext uri="{BB962C8B-B14F-4D97-AF65-F5344CB8AC3E}">
        <p14:creationId xmlns="" xmlns:p14="http://schemas.microsoft.com/office/powerpoint/2010/main" val="281831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3000" fill="hold"/>
                                        <p:tgtEl>
                                          <p:spTgt spid="21"/>
                                        </p:tgtEl>
                                        <p:attrNameLst>
                                          <p:attrName>ppt_x</p:attrName>
                                        </p:attrNameLst>
                                      </p:cBhvr>
                                      <p:tavLst>
                                        <p:tav tm="0">
                                          <p:val>
                                            <p:strVal val="#ppt_x"/>
                                          </p:val>
                                        </p:tav>
                                        <p:tav tm="100000">
                                          <p:val>
                                            <p:strVal val="#ppt_x"/>
                                          </p:val>
                                        </p:tav>
                                      </p:tavLst>
                                    </p:anim>
                                    <p:anim calcmode="lin" valueType="num">
                                      <p:cBhvr additive="base">
                                        <p:cTn id="8" dur="30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000" fill="hold"/>
                                        <p:tgtEl>
                                          <p:spTgt spid="22"/>
                                        </p:tgtEl>
                                        <p:attrNameLst>
                                          <p:attrName>ppt_x</p:attrName>
                                        </p:attrNameLst>
                                      </p:cBhvr>
                                      <p:tavLst>
                                        <p:tav tm="0">
                                          <p:val>
                                            <p:strVal val="#ppt_x"/>
                                          </p:val>
                                        </p:tav>
                                        <p:tav tm="100000">
                                          <p:val>
                                            <p:strVal val="#ppt_x"/>
                                          </p:val>
                                        </p:tav>
                                      </p:tavLst>
                                    </p:anim>
                                    <p:anim calcmode="lin" valueType="num">
                                      <p:cBhvr additive="base">
                                        <p:cTn id="12" dur="30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3000" fill="hold"/>
                                        <p:tgtEl>
                                          <p:spTgt spid="23"/>
                                        </p:tgtEl>
                                        <p:attrNameLst>
                                          <p:attrName>ppt_x</p:attrName>
                                        </p:attrNameLst>
                                      </p:cBhvr>
                                      <p:tavLst>
                                        <p:tav tm="0">
                                          <p:val>
                                            <p:strVal val="#ppt_x"/>
                                          </p:val>
                                        </p:tav>
                                        <p:tav tm="100000">
                                          <p:val>
                                            <p:strVal val="#ppt_x"/>
                                          </p:val>
                                        </p:tav>
                                      </p:tavLst>
                                    </p:anim>
                                    <p:anim calcmode="lin" valueType="num">
                                      <p:cBhvr additive="base">
                                        <p:cTn id="16" dur="30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000" fill="hold"/>
                                        <p:tgtEl>
                                          <p:spTgt spid="24"/>
                                        </p:tgtEl>
                                        <p:attrNameLst>
                                          <p:attrName>ppt_x</p:attrName>
                                        </p:attrNameLst>
                                      </p:cBhvr>
                                      <p:tavLst>
                                        <p:tav tm="0">
                                          <p:val>
                                            <p:strVal val="#ppt_x"/>
                                          </p:val>
                                        </p:tav>
                                        <p:tav tm="100000">
                                          <p:val>
                                            <p:strVal val="#ppt_x"/>
                                          </p:val>
                                        </p:tav>
                                      </p:tavLst>
                                    </p:anim>
                                    <p:anim calcmode="lin" valueType="num">
                                      <p:cBhvr additive="base">
                                        <p:cTn id="20" dur="30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3000" fill="hold"/>
                                        <p:tgtEl>
                                          <p:spTgt spid="25"/>
                                        </p:tgtEl>
                                        <p:attrNameLst>
                                          <p:attrName>ppt_x</p:attrName>
                                        </p:attrNameLst>
                                      </p:cBhvr>
                                      <p:tavLst>
                                        <p:tav tm="0">
                                          <p:val>
                                            <p:strVal val="#ppt_x"/>
                                          </p:val>
                                        </p:tav>
                                        <p:tav tm="100000">
                                          <p:val>
                                            <p:strVal val="#ppt_x"/>
                                          </p:val>
                                        </p:tav>
                                      </p:tavLst>
                                    </p:anim>
                                    <p:anim calcmode="lin" valueType="num">
                                      <p:cBhvr additive="base">
                                        <p:cTn id="24" dur="30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3000" fill="hold"/>
                                        <p:tgtEl>
                                          <p:spTgt spid="7"/>
                                        </p:tgtEl>
                                        <p:attrNameLst>
                                          <p:attrName>ppt_x</p:attrName>
                                        </p:attrNameLst>
                                      </p:cBhvr>
                                      <p:tavLst>
                                        <p:tav tm="0">
                                          <p:val>
                                            <p:strVal val="#ppt_x"/>
                                          </p:val>
                                        </p:tav>
                                        <p:tav tm="100000">
                                          <p:val>
                                            <p:strVal val="#ppt_x"/>
                                          </p:val>
                                        </p:tav>
                                      </p:tavLst>
                                    </p:anim>
                                    <p:anim calcmode="lin" valueType="num">
                                      <p:cBhvr additive="base">
                                        <p:cTn id="28"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animBg="1"/>
      <p:bldP spid="24" grpId="0" animBg="1"/>
      <p:bldP spid="2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 xmlns:a16="http://schemas.microsoft.com/office/drawing/2014/main" id="{506B8540-3AE2-4DF4-9C0F-CAC8B3101A30}"/>
              </a:ext>
            </a:extLst>
          </p:cNvPr>
          <p:cNvSpPr txBox="1"/>
          <p:nvPr/>
        </p:nvSpPr>
        <p:spPr>
          <a:xfrm>
            <a:off x="850605" y="5874402"/>
            <a:ext cx="8131456" cy="646331"/>
          </a:xfrm>
          <a:prstGeom prst="roundRect">
            <a:avLst>
              <a:gd name="adj" fmla="val 0"/>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b="1" kern="0" dirty="0" err="1">
                <a:latin typeface="Shonar Bangla" pitchFamily="34" charset="0"/>
                <a:cs typeface="Shonar Bangla" pitchFamily="34" charset="0"/>
              </a:rPr>
              <a:t>এঁটেল</a:t>
            </a:r>
            <a:r>
              <a:rPr kumimoji="0" lang="en-US" sz="3600" b="1" i="0" u="none" strike="noStrike" kern="0" cap="none" spc="0" normalizeH="0" baseline="0" noProof="0" dirty="0">
                <a:ln>
                  <a:noFill/>
                </a:ln>
                <a:effectLst/>
                <a:uLnTx/>
                <a:uFillTx/>
                <a:latin typeface="Shonar Bangla" pitchFamily="34" charset="0"/>
                <a:cs typeface="Shonar Bangla" pitchFamily="34" charset="0"/>
              </a:rPr>
              <a:t> ও </a:t>
            </a:r>
            <a:r>
              <a:rPr kumimoji="0" lang="en-US" sz="3600" b="1" i="0" u="none" strike="noStrike" kern="0" cap="none" spc="0" normalizeH="0" baseline="0" noProof="0" dirty="0" err="1">
                <a:ln>
                  <a:noFill/>
                </a:ln>
                <a:effectLst/>
                <a:uLnTx/>
                <a:uFillTx/>
                <a:latin typeface="Shonar Bangla" pitchFamily="34" charset="0"/>
                <a:cs typeface="Shonar Bangla" pitchFamily="34" charset="0"/>
              </a:rPr>
              <a:t>পলি</a:t>
            </a:r>
            <a:r>
              <a:rPr kumimoji="0" lang="en-US" sz="3600" b="1" i="0" u="none" strike="noStrike" kern="0" cap="none" spc="0" normalizeH="0" baseline="0" noProof="0" dirty="0">
                <a:ln>
                  <a:noFill/>
                </a:ln>
                <a:effectLst/>
                <a:uLnTx/>
                <a:uFillTx/>
                <a:latin typeface="Shonar Bangla" pitchFamily="34" charset="0"/>
                <a:cs typeface="Shonar Bangla" pitchFamily="34" charset="0"/>
              </a:rPr>
              <a:t> </a:t>
            </a:r>
            <a:r>
              <a:rPr kumimoji="0" lang="bn-BD" sz="3600" b="1" i="0" u="none" strike="noStrike" kern="0" cap="none" spc="0" normalizeH="0" baseline="0" noProof="0" dirty="0">
                <a:ln>
                  <a:noFill/>
                </a:ln>
                <a:effectLst/>
                <a:uLnTx/>
                <a:uFillTx/>
                <a:latin typeface="Shonar Bangla" pitchFamily="34" charset="0"/>
                <a:cs typeface="Shonar Bangla" pitchFamily="34" charset="0"/>
              </a:rPr>
              <a:t>দোঁআশ মাটি</a:t>
            </a:r>
            <a:r>
              <a:rPr kumimoji="0" lang="en-US" sz="3600" b="1" i="0" u="none" strike="noStrike" kern="0" cap="none" spc="0" normalizeH="0" baseline="0" noProof="0" dirty="0">
                <a:ln>
                  <a:noFill/>
                </a:ln>
                <a:effectLst/>
                <a:uLnTx/>
                <a:uFillTx/>
                <a:latin typeface="Shonar Bangla" pitchFamily="34" charset="0"/>
                <a:cs typeface="Shonar Bangla" pitchFamily="34" charset="0"/>
              </a:rPr>
              <a:t> </a:t>
            </a:r>
            <a:r>
              <a:rPr kumimoji="0" lang="en-US" sz="3600" b="1" i="0" u="none" strike="noStrike" kern="0" cap="none" spc="0" normalizeH="0" baseline="0" noProof="0" dirty="0" err="1">
                <a:ln>
                  <a:noFill/>
                </a:ln>
                <a:effectLst/>
                <a:uLnTx/>
                <a:uFillTx/>
                <a:latin typeface="Shonar Bangla" pitchFamily="34" charset="0"/>
                <a:cs typeface="Shonar Bangla" pitchFamily="34" charset="0"/>
              </a:rPr>
              <a:t>ধান</a:t>
            </a:r>
            <a:r>
              <a:rPr kumimoji="0" lang="en-US" sz="3600" b="1" i="0" u="none" strike="noStrike" kern="0" cap="none" spc="0" normalizeH="0" noProof="0" dirty="0">
                <a:ln>
                  <a:noFill/>
                </a:ln>
                <a:effectLst/>
                <a:uLnTx/>
                <a:uFillTx/>
                <a:latin typeface="Shonar Bangla" pitchFamily="34" charset="0"/>
                <a:cs typeface="Shonar Bangla" pitchFamily="34" charset="0"/>
              </a:rPr>
              <a:t> </a:t>
            </a:r>
            <a:r>
              <a:rPr kumimoji="0" lang="en-US" sz="3600" b="1" i="0" u="none" strike="noStrike" kern="0" cap="none" spc="0" normalizeH="0" noProof="0" dirty="0" err="1">
                <a:ln>
                  <a:noFill/>
                </a:ln>
                <a:effectLst/>
                <a:uLnTx/>
                <a:uFillTx/>
                <a:latin typeface="Shonar Bangla" pitchFamily="34" charset="0"/>
                <a:cs typeface="Shonar Bangla" pitchFamily="34" charset="0"/>
              </a:rPr>
              <a:t>চাষের</a:t>
            </a:r>
            <a:r>
              <a:rPr kumimoji="0" lang="en-US" sz="3600" b="1" i="0" u="none" strike="noStrike" kern="0" cap="none" spc="0" normalizeH="0" noProof="0" dirty="0">
                <a:ln>
                  <a:noFill/>
                </a:ln>
                <a:effectLst/>
                <a:uLnTx/>
                <a:uFillTx/>
                <a:latin typeface="Shonar Bangla" pitchFamily="34" charset="0"/>
                <a:cs typeface="Shonar Bangla" pitchFamily="34" charset="0"/>
              </a:rPr>
              <a:t> </a:t>
            </a:r>
            <a:r>
              <a:rPr kumimoji="0" lang="en-US" sz="3600" b="1" i="0" u="none" strike="noStrike" kern="0" cap="none" spc="0" normalizeH="0" noProof="0" dirty="0" err="1">
                <a:ln>
                  <a:noFill/>
                </a:ln>
                <a:effectLst/>
                <a:uLnTx/>
                <a:uFillTx/>
                <a:latin typeface="Shonar Bangla" pitchFamily="34" charset="0"/>
                <a:cs typeface="Shonar Bangla" pitchFamily="34" charset="0"/>
              </a:rPr>
              <a:t>জন্য</a:t>
            </a:r>
            <a:r>
              <a:rPr kumimoji="0" lang="en-US" sz="3600" b="1" i="0" u="none" strike="noStrike" kern="0" cap="none" spc="0" normalizeH="0" noProof="0" dirty="0">
                <a:ln>
                  <a:noFill/>
                </a:ln>
                <a:effectLst/>
                <a:uLnTx/>
                <a:uFillTx/>
                <a:latin typeface="Shonar Bangla" pitchFamily="34" charset="0"/>
                <a:cs typeface="Shonar Bangla" pitchFamily="34" charset="0"/>
              </a:rPr>
              <a:t> </a:t>
            </a:r>
            <a:r>
              <a:rPr kumimoji="0" lang="en-US" sz="3600" b="1" i="0" u="none" strike="noStrike" kern="0" cap="none" spc="0" normalizeH="0" noProof="0" dirty="0" err="1" smtClean="0">
                <a:ln>
                  <a:noFill/>
                </a:ln>
                <a:effectLst/>
                <a:uLnTx/>
                <a:uFillTx/>
                <a:latin typeface="Shonar Bangla" pitchFamily="34" charset="0"/>
                <a:cs typeface="Shonar Bangla" pitchFamily="34" charset="0"/>
              </a:rPr>
              <a:t>উপযোগী</a:t>
            </a:r>
            <a:r>
              <a:rPr kumimoji="0" lang="en-US" sz="3600" b="1" i="0" u="none" strike="noStrike" kern="0" cap="none" spc="0" normalizeH="0" noProof="0" dirty="0" smtClean="0">
                <a:ln>
                  <a:noFill/>
                </a:ln>
                <a:effectLst/>
                <a:uLnTx/>
                <a:uFillTx/>
                <a:latin typeface="Shonar Bangla" pitchFamily="34" charset="0"/>
                <a:cs typeface="Shonar Bangla" pitchFamily="34" charset="0"/>
              </a:rPr>
              <a:t> ।</a:t>
            </a:r>
            <a:r>
              <a:rPr kumimoji="0" lang="bn-BD" sz="3600" b="1" i="0" u="none" strike="noStrike" kern="0" cap="none" spc="0" normalizeH="0" baseline="0" noProof="0" dirty="0" smtClean="0">
                <a:ln>
                  <a:noFill/>
                </a:ln>
                <a:effectLst/>
                <a:uLnTx/>
                <a:uFillTx/>
                <a:latin typeface="Shonar Bangla" pitchFamily="34" charset="0"/>
                <a:cs typeface="Shonar Bangla" pitchFamily="34" charset="0"/>
              </a:rPr>
              <a:t> </a:t>
            </a:r>
            <a:endParaRPr kumimoji="0" lang="en-US" sz="3600" b="1" i="0" u="none" strike="noStrike" kern="0" cap="none" spc="0" normalizeH="0" baseline="0" noProof="0" dirty="0">
              <a:ln>
                <a:noFill/>
              </a:ln>
              <a:effectLst/>
              <a:uLnTx/>
              <a:uFillTx/>
              <a:latin typeface="Shonar Bangla" pitchFamily="34" charset="0"/>
              <a:cs typeface="Shonar Bangla" pitchFamily="34" charset="0"/>
            </a:endParaRPr>
          </a:p>
        </p:txBody>
      </p:sp>
      <p:grpSp>
        <p:nvGrpSpPr>
          <p:cNvPr id="4" name="Group 3"/>
          <p:cNvGrpSpPr/>
          <p:nvPr/>
        </p:nvGrpSpPr>
        <p:grpSpPr>
          <a:xfrm>
            <a:off x="213550" y="181976"/>
            <a:ext cx="4515304" cy="3375154"/>
            <a:chOff x="213550" y="181976"/>
            <a:chExt cx="4515304" cy="3375154"/>
          </a:xfrm>
        </p:grpSpPr>
        <p:pic>
          <p:nvPicPr>
            <p:cNvPr id="21" name="Picture 20">
              <a:extLst>
                <a:ext uri="{FF2B5EF4-FFF2-40B4-BE49-F238E27FC236}">
                  <a16:creationId xmlns="" xmlns:a16="http://schemas.microsoft.com/office/drawing/2014/main" id="{B167568D-FA83-42E9-93F6-3EE2C8D51A4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13550" y="181976"/>
              <a:ext cx="4515304" cy="2993843"/>
            </a:xfrm>
            <a:prstGeom prst="rect">
              <a:avLst/>
            </a:prstGeom>
            <a:ln w="28575" cap="sq" cmpd="thickThin">
              <a:solidFill>
                <a:srgbClr val="FF0000"/>
              </a:solidFill>
              <a:prstDash val="solid"/>
              <a:miter lim="800000"/>
            </a:ln>
            <a:effectLst>
              <a:innerShdw blurRad="76200">
                <a:srgbClr val="000000"/>
              </a:innerShdw>
            </a:effectLst>
          </p:spPr>
        </p:pic>
        <p:sp>
          <p:nvSpPr>
            <p:cNvPr id="2" name="Rectangle 1"/>
            <p:cNvSpPr/>
            <p:nvPr/>
          </p:nvSpPr>
          <p:spPr>
            <a:xfrm>
              <a:off x="213550" y="3187798"/>
              <a:ext cx="4515304" cy="369332"/>
            </a:xfrm>
            <a:prstGeom prst="rect">
              <a:avLst/>
            </a:prstGeom>
          </p:spPr>
          <p:txBody>
            <a:bodyPr wrap="square">
              <a:spAutoFit/>
            </a:bodyPr>
            <a:lstStyle/>
            <a:p>
              <a:pPr lvl="0" algn="ctr" defTabSz="914400">
                <a:defRPr/>
              </a:pPr>
              <a:r>
                <a:rPr lang="en-US" b="1" kern="0" dirty="0" err="1">
                  <a:latin typeface="Shonar Bangla" pitchFamily="34" charset="0"/>
                  <a:cs typeface="Shonar Bangla" pitchFamily="34" charset="0"/>
                </a:rPr>
                <a:t>এঁটেল</a:t>
              </a:r>
              <a:r>
                <a:rPr lang="en-US" b="1" kern="0" dirty="0">
                  <a:latin typeface="Shonar Bangla" pitchFamily="34" charset="0"/>
                  <a:cs typeface="Shonar Bangla" pitchFamily="34" charset="0"/>
                </a:rPr>
                <a:t> </a:t>
              </a:r>
              <a:r>
                <a:rPr lang="bn-BD" b="1" kern="0" dirty="0">
                  <a:latin typeface="Shonar Bangla" pitchFamily="34" charset="0"/>
                  <a:cs typeface="Shonar Bangla" pitchFamily="34" charset="0"/>
                </a:rPr>
                <a:t>দোঁআশ মাটি </a:t>
              </a:r>
              <a:endParaRPr lang="en-US" b="1" kern="0" dirty="0">
                <a:latin typeface="Shonar Bangla" pitchFamily="34" charset="0"/>
                <a:cs typeface="Shonar Bangla" pitchFamily="34" charset="0"/>
              </a:endParaRPr>
            </a:p>
          </p:txBody>
        </p:sp>
      </p:grpSp>
      <p:grpSp>
        <p:nvGrpSpPr>
          <p:cNvPr id="5" name="Group 4"/>
          <p:cNvGrpSpPr/>
          <p:nvPr/>
        </p:nvGrpSpPr>
        <p:grpSpPr>
          <a:xfrm>
            <a:off x="5267237" y="156145"/>
            <a:ext cx="4515304" cy="3400985"/>
            <a:chOff x="5267237" y="156145"/>
            <a:chExt cx="4515304" cy="3400985"/>
          </a:xfrm>
        </p:grpSpPr>
        <p:pic>
          <p:nvPicPr>
            <p:cNvPr id="24" name="Picture 23">
              <a:extLst>
                <a:ext uri="{FF2B5EF4-FFF2-40B4-BE49-F238E27FC236}">
                  <a16:creationId xmlns="" xmlns:a16="http://schemas.microsoft.com/office/drawing/2014/main" id="{EC5AC691-1125-4F9C-87E2-F413F6A9FD7D}"/>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67237" y="156145"/>
              <a:ext cx="4515304" cy="3007689"/>
            </a:xfrm>
            <a:prstGeom prst="rect">
              <a:avLst/>
            </a:prstGeom>
            <a:ln w="28575" cap="sq" cmpd="thickThin">
              <a:solidFill>
                <a:srgbClr val="FF0000"/>
              </a:solidFill>
              <a:prstDash val="solid"/>
              <a:miter lim="800000"/>
            </a:ln>
            <a:effectLst>
              <a:innerShdw blurRad="76200">
                <a:srgbClr val="000000"/>
              </a:innerShdw>
            </a:effectLst>
          </p:spPr>
        </p:pic>
        <p:sp>
          <p:nvSpPr>
            <p:cNvPr id="3" name="Rectangle 2"/>
            <p:cNvSpPr/>
            <p:nvPr/>
          </p:nvSpPr>
          <p:spPr>
            <a:xfrm>
              <a:off x="5267237" y="3187798"/>
              <a:ext cx="4515304" cy="369332"/>
            </a:xfrm>
            <a:prstGeom prst="rect">
              <a:avLst/>
            </a:prstGeom>
          </p:spPr>
          <p:txBody>
            <a:bodyPr wrap="square">
              <a:spAutoFit/>
            </a:bodyPr>
            <a:lstStyle/>
            <a:p>
              <a:pPr lvl="0" algn="ctr" defTabSz="914400">
                <a:defRPr/>
              </a:pPr>
              <a:r>
                <a:rPr lang="en-US" b="1" kern="0" dirty="0" err="1">
                  <a:latin typeface="Shonar Bangla" pitchFamily="34" charset="0"/>
                  <a:cs typeface="Shonar Bangla" pitchFamily="34" charset="0"/>
                </a:rPr>
                <a:t>পলি</a:t>
              </a:r>
              <a:r>
                <a:rPr lang="en-US" b="1" kern="0" dirty="0">
                  <a:latin typeface="Shonar Bangla" pitchFamily="34" charset="0"/>
                  <a:cs typeface="Shonar Bangla" pitchFamily="34" charset="0"/>
                </a:rPr>
                <a:t> </a:t>
              </a:r>
              <a:r>
                <a:rPr lang="bn-BD" b="1" kern="0" dirty="0">
                  <a:latin typeface="Shonar Bangla" pitchFamily="34" charset="0"/>
                  <a:cs typeface="Shonar Bangla" pitchFamily="34" charset="0"/>
                </a:rPr>
                <a:t>দোঁআশ মাটি </a:t>
              </a:r>
              <a:endParaRPr lang="en-US" b="1" kern="0" dirty="0">
                <a:latin typeface="Shonar Bangla" pitchFamily="34" charset="0"/>
                <a:cs typeface="Shonar Bangla" pitchFamily="34" charset="0"/>
              </a:endParaRPr>
            </a:p>
          </p:txBody>
        </p:sp>
      </p:grpSp>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8992" y="134328"/>
            <a:ext cx="9930582" cy="5238750"/>
          </a:xfrm>
          <a:prstGeom prst="rect">
            <a:avLst/>
          </a:prstGeom>
        </p:spPr>
      </p:pic>
    </p:spTree>
    <p:extLst>
      <p:ext uri="{BB962C8B-B14F-4D97-AF65-F5344CB8AC3E}">
        <p14:creationId xmlns="" xmlns:p14="http://schemas.microsoft.com/office/powerpoint/2010/main" val="34904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500" fill="hold"/>
                                        <p:tgtEl>
                                          <p:spTgt spid="5"/>
                                        </p:tgtEl>
                                        <p:attrNameLst>
                                          <p:attrName>ppt_w</p:attrName>
                                        </p:attrNameLst>
                                      </p:cBhvr>
                                      <p:tavLst>
                                        <p:tav tm="0">
                                          <p:val>
                                            <p:fltVal val="0"/>
                                          </p:val>
                                        </p:tav>
                                        <p:tav tm="100000">
                                          <p:val>
                                            <p:strVal val="#ppt_w"/>
                                          </p:val>
                                        </p:tav>
                                      </p:tavLst>
                                    </p:anim>
                                    <p:anim calcmode="lin" valueType="num">
                                      <p:cBhvr>
                                        <p:cTn id="13" dur="1500" fill="hold"/>
                                        <p:tgtEl>
                                          <p:spTgt spid="5"/>
                                        </p:tgtEl>
                                        <p:attrNameLst>
                                          <p:attrName>ppt_h</p:attrName>
                                        </p:attrNameLst>
                                      </p:cBhvr>
                                      <p:tavLst>
                                        <p:tav tm="0">
                                          <p:val>
                                            <p:fltVal val="0"/>
                                          </p:val>
                                        </p:tav>
                                        <p:tav tm="100000">
                                          <p:val>
                                            <p:strVal val="#ppt_h"/>
                                          </p:val>
                                        </p:tav>
                                      </p:tavLst>
                                    </p:anim>
                                    <p:animEffect transition="in" filter="fade">
                                      <p:cBhvr>
                                        <p:cTn id="14" dur="1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1250"/>
                                        <p:tgtEl>
                                          <p:spTgt spid="4"/>
                                        </p:tgtEl>
                                        <p:attrNameLst>
                                          <p:attrName>ppt_w</p:attrName>
                                        </p:attrNameLst>
                                      </p:cBhvr>
                                      <p:tavLst>
                                        <p:tav tm="0">
                                          <p:val>
                                            <p:strVal val="ppt_w"/>
                                          </p:val>
                                        </p:tav>
                                        <p:tav tm="100000">
                                          <p:val>
                                            <p:fltVal val="0"/>
                                          </p:val>
                                        </p:tav>
                                      </p:tavLst>
                                    </p:anim>
                                    <p:anim calcmode="lin" valueType="num">
                                      <p:cBhvr>
                                        <p:cTn id="19" dur="1250"/>
                                        <p:tgtEl>
                                          <p:spTgt spid="4"/>
                                        </p:tgtEl>
                                        <p:attrNameLst>
                                          <p:attrName>ppt_h</p:attrName>
                                        </p:attrNameLst>
                                      </p:cBhvr>
                                      <p:tavLst>
                                        <p:tav tm="0">
                                          <p:val>
                                            <p:strVal val="ppt_h"/>
                                          </p:val>
                                        </p:tav>
                                        <p:tav tm="100000">
                                          <p:val>
                                            <p:fltVal val="0"/>
                                          </p:val>
                                        </p:tav>
                                      </p:tavLst>
                                    </p:anim>
                                    <p:animEffect transition="out" filter="fade">
                                      <p:cBhvr>
                                        <p:cTn id="20" dur="1250"/>
                                        <p:tgtEl>
                                          <p:spTgt spid="4"/>
                                        </p:tgtEl>
                                      </p:cBhvr>
                                    </p:animEffect>
                                    <p:set>
                                      <p:cBhvr>
                                        <p:cTn id="21" dur="1" fill="hold">
                                          <p:stCondLst>
                                            <p:cond delay="1249"/>
                                          </p:stCondLst>
                                        </p:cTn>
                                        <p:tgtEl>
                                          <p:spTgt spid="4"/>
                                        </p:tgtEl>
                                        <p:attrNameLst>
                                          <p:attrName>style.visibility</p:attrName>
                                        </p:attrNameLst>
                                      </p:cBhvr>
                                      <p:to>
                                        <p:strVal val="hidden"/>
                                      </p:to>
                                    </p:set>
                                  </p:childTnLst>
                                </p:cTn>
                              </p:par>
                              <p:par>
                                <p:cTn id="22" presetID="53" presetClass="exit" presetSubtype="32" fill="hold" nodeType="withEffect">
                                  <p:stCondLst>
                                    <p:cond delay="0"/>
                                  </p:stCondLst>
                                  <p:childTnLst>
                                    <p:anim calcmode="lin" valueType="num">
                                      <p:cBhvr>
                                        <p:cTn id="23" dur="1250"/>
                                        <p:tgtEl>
                                          <p:spTgt spid="5"/>
                                        </p:tgtEl>
                                        <p:attrNameLst>
                                          <p:attrName>ppt_w</p:attrName>
                                        </p:attrNameLst>
                                      </p:cBhvr>
                                      <p:tavLst>
                                        <p:tav tm="0">
                                          <p:val>
                                            <p:strVal val="ppt_w"/>
                                          </p:val>
                                        </p:tav>
                                        <p:tav tm="100000">
                                          <p:val>
                                            <p:fltVal val="0"/>
                                          </p:val>
                                        </p:tav>
                                      </p:tavLst>
                                    </p:anim>
                                    <p:anim calcmode="lin" valueType="num">
                                      <p:cBhvr>
                                        <p:cTn id="24" dur="1250"/>
                                        <p:tgtEl>
                                          <p:spTgt spid="5"/>
                                        </p:tgtEl>
                                        <p:attrNameLst>
                                          <p:attrName>ppt_h</p:attrName>
                                        </p:attrNameLst>
                                      </p:cBhvr>
                                      <p:tavLst>
                                        <p:tav tm="0">
                                          <p:val>
                                            <p:strVal val="ppt_h"/>
                                          </p:val>
                                        </p:tav>
                                        <p:tav tm="100000">
                                          <p:val>
                                            <p:fltVal val="0"/>
                                          </p:val>
                                        </p:tav>
                                      </p:tavLst>
                                    </p:anim>
                                    <p:animEffect transition="out" filter="fade">
                                      <p:cBhvr>
                                        <p:cTn id="25" dur="1250"/>
                                        <p:tgtEl>
                                          <p:spTgt spid="5"/>
                                        </p:tgtEl>
                                      </p:cBhvr>
                                    </p:animEffect>
                                    <p:set>
                                      <p:cBhvr>
                                        <p:cTn id="26" dur="1" fill="hold">
                                          <p:stCondLst>
                                            <p:cond delay="124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anim calcmode="lin" valueType="num">
                                      <p:cBhvr>
                                        <p:cTn id="32" dur="2000" fill="hold"/>
                                        <p:tgtEl>
                                          <p:spTgt spid="7"/>
                                        </p:tgtEl>
                                        <p:attrNameLst>
                                          <p:attrName>ppt_w</p:attrName>
                                        </p:attrNameLst>
                                      </p:cBhvr>
                                      <p:tavLst>
                                        <p:tav tm="0" fmla="#ppt_w*sin(2.5*pi*$)">
                                          <p:val>
                                            <p:fltVal val="0"/>
                                          </p:val>
                                        </p:tav>
                                        <p:tav tm="100000">
                                          <p:val>
                                            <p:fltVal val="1"/>
                                          </p:val>
                                        </p:tav>
                                      </p:tavLst>
                                    </p:anim>
                                    <p:anim calcmode="lin" valueType="num">
                                      <p:cBhvr>
                                        <p:cTn id="33"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anim calcmode="lin" valueType="num">
                                      <p:cBhvr>
                                        <p:cTn id="39" dur="1000" fill="hold"/>
                                        <p:tgtEl>
                                          <p:spTgt spid="28"/>
                                        </p:tgtEl>
                                        <p:attrNameLst>
                                          <p:attrName>ppt_x</p:attrName>
                                        </p:attrNameLst>
                                      </p:cBhvr>
                                      <p:tavLst>
                                        <p:tav tm="0">
                                          <p:val>
                                            <p:strVal val="#ppt_x"/>
                                          </p:val>
                                        </p:tav>
                                        <p:tav tm="100000">
                                          <p:val>
                                            <p:strVal val="#ppt_x"/>
                                          </p:val>
                                        </p:tav>
                                      </p:tavLst>
                                    </p:anim>
                                    <p:anim calcmode="lin" valueType="num">
                                      <p:cBhvr>
                                        <p:cTn id="4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
            <a:ext cx="10058400" cy="7315199"/>
          </a:xfrm>
          <a:prstGeom prst="rect">
            <a:avLst/>
          </a:prstGeom>
        </p:spPr>
      </p:pic>
      <p:sp>
        <p:nvSpPr>
          <p:cNvPr id="7" name="Flowchart: Alternate Process 6"/>
          <p:cNvSpPr/>
          <p:nvPr/>
        </p:nvSpPr>
        <p:spPr>
          <a:xfrm>
            <a:off x="7233432" y="2100925"/>
            <a:ext cx="2346960" cy="1141171"/>
          </a:xfrm>
          <a:prstGeom prst="flowChartAlternateProcess">
            <a:avLst/>
          </a:prstGeom>
          <a:solidFill>
            <a:schemeClr val="tx1">
              <a:lumMod val="95000"/>
              <a:lumOff val="500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rtlCol="0" anchor="ctr"/>
          <a:lstStyle/>
          <a:p>
            <a:pPr algn="ctr"/>
            <a:r>
              <a:rPr lang="bn-BD" sz="6500" b="1" dirty="0">
                <a:solidFill>
                  <a:schemeClr val="bg1"/>
                </a:solidFill>
                <a:latin typeface="Shonar Bangla" pitchFamily="34" charset="0"/>
                <a:cs typeface="Shonar Bangla" pitchFamily="34" charset="0"/>
              </a:rPr>
              <a:t> </a:t>
            </a:r>
            <a:r>
              <a:rPr lang="bn-BD" sz="3000" b="1" dirty="0">
                <a:solidFill>
                  <a:schemeClr val="bg1"/>
                </a:solidFill>
                <a:latin typeface="Shonar Bangla" pitchFamily="34" charset="0"/>
                <a:cs typeface="Shonar Bangla" pitchFamily="34" charset="0"/>
              </a:rPr>
              <a:t> </a:t>
            </a:r>
            <a:endParaRPr lang="en-US" sz="2200" dirty="0">
              <a:latin typeface="Shonar Bangla" pitchFamily="34" charset="0"/>
              <a:cs typeface="Shonar Bangla" pitchFamily="34" charset="0"/>
            </a:endParaRPr>
          </a:p>
        </p:txBody>
      </p:sp>
      <p:sp>
        <p:nvSpPr>
          <p:cNvPr id="8" name="TextBox 7"/>
          <p:cNvSpPr txBox="1"/>
          <p:nvPr/>
        </p:nvSpPr>
        <p:spPr>
          <a:xfrm>
            <a:off x="7149612" y="2263485"/>
            <a:ext cx="2514600" cy="1239019"/>
          </a:xfrm>
          <a:prstGeom prst="rect">
            <a:avLst/>
          </a:prstGeom>
          <a:noFill/>
          <a:ln>
            <a:noFill/>
          </a:ln>
        </p:spPr>
        <p:txBody>
          <a:bodyPr wrap="square" lIns="99276" tIns="49638" rIns="99276" bIns="49638" rtlCol="0">
            <a:spAutoFit/>
          </a:bodyPr>
          <a:lstStyle/>
          <a:p>
            <a:pPr algn="ctr"/>
            <a:r>
              <a:rPr lang="bn-BD" sz="3500" b="1" dirty="0">
                <a:solidFill>
                  <a:schemeClr val="bg1"/>
                </a:solidFill>
                <a:latin typeface="Shonar Bangla" pitchFamily="34" charset="0"/>
                <a:cs typeface="Shonar Bangla" pitchFamily="34" charset="0"/>
              </a:rPr>
              <a:t>উচ্চফলনশীল </a:t>
            </a:r>
          </a:p>
          <a:p>
            <a:pPr algn="ctr"/>
            <a:r>
              <a:rPr lang="bn-BD" sz="2200" b="1" dirty="0">
                <a:solidFill>
                  <a:schemeClr val="bg1"/>
                </a:solidFill>
                <a:latin typeface="Shonar Bangla" pitchFamily="34" charset="0"/>
                <a:cs typeface="Shonar Bangla" pitchFamily="34" charset="0"/>
              </a:rPr>
              <a:t>(উফ্শী) জাত</a:t>
            </a:r>
            <a:endParaRPr lang="en-US" sz="2200" b="1" dirty="0">
              <a:solidFill>
                <a:schemeClr val="bg1"/>
              </a:solidFill>
              <a:latin typeface="Shonar Bangla" pitchFamily="34" charset="0"/>
              <a:cs typeface="Shonar Bangla" pitchFamily="34" charset="0"/>
            </a:endParaRPr>
          </a:p>
          <a:p>
            <a:pPr algn="ctr"/>
            <a:endParaRPr lang="en-US" sz="1700" b="1" dirty="0">
              <a:solidFill>
                <a:schemeClr val="bg1"/>
              </a:solidFill>
              <a:latin typeface="Shonar Bangla" pitchFamily="34" charset="0"/>
              <a:cs typeface="Shonar Bangla" pitchFamily="34" charset="0"/>
            </a:endParaRPr>
          </a:p>
        </p:txBody>
      </p:sp>
      <p:sp>
        <p:nvSpPr>
          <p:cNvPr id="9" name="Flowchart: Alternate Process 8"/>
          <p:cNvSpPr/>
          <p:nvPr/>
        </p:nvSpPr>
        <p:spPr>
          <a:xfrm>
            <a:off x="3355064" y="2113280"/>
            <a:ext cx="2346960" cy="1137920"/>
          </a:xfrm>
          <a:prstGeom prst="flowChartAlternateProcess">
            <a:avLst/>
          </a:prstGeom>
          <a:solidFill>
            <a:schemeClr val="tx1">
              <a:lumMod val="95000"/>
              <a:lumOff val="500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rtlCol="0" anchor="ctr"/>
          <a:lstStyle/>
          <a:p>
            <a:pPr algn="ctr"/>
            <a:r>
              <a:rPr lang="bn-BD" sz="3900" b="1" dirty="0">
                <a:latin typeface="Shonar Bangla" pitchFamily="34" charset="0"/>
                <a:cs typeface="Shonar Bangla" pitchFamily="34" charset="0"/>
              </a:rPr>
              <a:t>স্থানীয় উন্নত  জাত </a:t>
            </a:r>
            <a:endParaRPr lang="en-US" sz="3900" b="1" dirty="0">
              <a:latin typeface="Shonar Bangla" pitchFamily="34" charset="0"/>
              <a:cs typeface="Shonar Bangla" pitchFamily="34" charset="0"/>
            </a:endParaRPr>
          </a:p>
        </p:txBody>
      </p:sp>
      <p:sp>
        <p:nvSpPr>
          <p:cNvPr id="10" name="Flowchart: Alternate Process 9"/>
          <p:cNvSpPr/>
          <p:nvPr/>
        </p:nvSpPr>
        <p:spPr>
          <a:xfrm>
            <a:off x="73343" y="2030392"/>
            <a:ext cx="2366849" cy="1158299"/>
          </a:xfrm>
          <a:prstGeom prst="flowChartAlternateProcess">
            <a:avLst/>
          </a:prstGeom>
          <a:solidFill>
            <a:schemeClr val="tx1">
              <a:lumMod val="95000"/>
              <a:lumOff val="500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rtlCol="0" anchor="ctr"/>
          <a:lstStyle/>
          <a:p>
            <a:pPr algn="ctr"/>
            <a:r>
              <a:rPr lang="bn-BD" sz="3900" b="1" dirty="0">
                <a:latin typeface="Shonar Bangla" pitchFamily="34" charset="0"/>
                <a:cs typeface="Shonar Bangla" pitchFamily="34" charset="0"/>
              </a:rPr>
              <a:t>স্থানীয় জাত </a:t>
            </a:r>
            <a:endParaRPr lang="en-US" sz="3900" b="1" dirty="0">
              <a:latin typeface="Shonar Bangla" pitchFamily="34" charset="0"/>
              <a:cs typeface="Shonar Bangla" pitchFamily="34" charset="0"/>
            </a:endParaRPr>
          </a:p>
        </p:txBody>
      </p:sp>
      <p:grpSp>
        <p:nvGrpSpPr>
          <p:cNvPr id="11" name="Group 10"/>
          <p:cNvGrpSpPr/>
          <p:nvPr/>
        </p:nvGrpSpPr>
        <p:grpSpPr>
          <a:xfrm flipH="1">
            <a:off x="1268666" y="2751617"/>
            <a:ext cx="1014364" cy="3392162"/>
            <a:chOff x="4953000" y="2657475"/>
            <a:chExt cx="926757" cy="3124200"/>
          </a:xfrm>
        </p:grpSpPr>
        <p:sp>
          <p:nvSpPr>
            <p:cNvPr id="12" name="Right Arrow 11"/>
            <p:cNvSpPr/>
            <p:nvPr/>
          </p:nvSpPr>
          <p:spPr>
            <a:xfrm>
              <a:off x="5257800" y="3352800"/>
              <a:ext cx="609600" cy="228600"/>
            </a:xfrm>
            <a:prstGeom prst="rightArrow">
              <a:avLst/>
            </a:prstGeom>
            <a:solidFill>
              <a:schemeClr val="accent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honar Bangla" pitchFamily="34" charset="0"/>
                <a:cs typeface="Shonar Bangla" pitchFamily="34" charset="0"/>
              </a:endParaRPr>
            </a:p>
          </p:txBody>
        </p:sp>
        <p:sp>
          <p:nvSpPr>
            <p:cNvPr id="13" name="Right Arrow 12"/>
            <p:cNvSpPr/>
            <p:nvPr/>
          </p:nvSpPr>
          <p:spPr>
            <a:xfrm>
              <a:off x="5270157" y="5193957"/>
              <a:ext cx="609600" cy="228600"/>
            </a:xfrm>
            <a:prstGeom prst="rightArrow">
              <a:avLst/>
            </a:prstGeom>
            <a:solidFill>
              <a:schemeClr val="accent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honar Bangla" pitchFamily="34" charset="0"/>
                <a:cs typeface="Shonar Bangla" pitchFamily="34" charset="0"/>
              </a:endParaRPr>
            </a:p>
          </p:txBody>
        </p:sp>
        <p:sp>
          <p:nvSpPr>
            <p:cNvPr id="14" name="Right Arrow 13"/>
            <p:cNvSpPr/>
            <p:nvPr/>
          </p:nvSpPr>
          <p:spPr>
            <a:xfrm>
              <a:off x="5257800" y="4557585"/>
              <a:ext cx="609600" cy="228600"/>
            </a:xfrm>
            <a:prstGeom prst="rightArrow">
              <a:avLst/>
            </a:prstGeom>
            <a:solidFill>
              <a:schemeClr val="accent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honar Bangla" pitchFamily="34" charset="0"/>
                <a:cs typeface="Shonar Bangla" pitchFamily="34" charset="0"/>
              </a:endParaRPr>
            </a:p>
          </p:txBody>
        </p:sp>
        <p:sp>
          <p:nvSpPr>
            <p:cNvPr id="15" name="Right Arrow 14"/>
            <p:cNvSpPr/>
            <p:nvPr/>
          </p:nvSpPr>
          <p:spPr>
            <a:xfrm>
              <a:off x="5257800" y="3935628"/>
              <a:ext cx="609600" cy="228600"/>
            </a:xfrm>
            <a:prstGeom prst="rightArrow">
              <a:avLst/>
            </a:prstGeom>
            <a:solidFill>
              <a:schemeClr val="accent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honar Bangla" pitchFamily="34" charset="0"/>
                <a:cs typeface="Shonar Bangla" pitchFamily="34" charset="0"/>
              </a:endParaRPr>
            </a:p>
          </p:txBody>
        </p:sp>
        <p:sp>
          <p:nvSpPr>
            <p:cNvPr id="16" name="Minus 15"/>
            <p:cNvSpPr/>
            <p:nvPr/>
          </p:nvSpPr>
          <p:spPr>
            <a:xfrm rot="5400000">
              <a:off x="3657600" y="3952875"/>
              <a:ext cx="3124200" cy="533400"/>
            </a:xfrm>
            <a:prstGeom prst="mathMinus">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honar Bangla" pitchFamily="34" charset="0"/>
                <a:cs typeface="Shonar Bangla" pitchFamily="34" charset="0"/>
              </a:endParaRPr>
            </a:p>
          </p:txBody>
        </p:sp>
      </p:grpSp>
      <p:grpSp>
        <p:nvGrpSpPr>
          <p:cNvPr id="17" name="Group 16"/>
          <p:cNvGrpSpPr/>
          <p:nvPr/>
        </p:nvGrpSpPr>
        <p:grpSpPr>
          <a:xfrm>
            <a:off x="3688080" y="487680"/>
            <a:ext cx="2514600" cy="1869440"/>
            <a:chOff x="3352800" y="457200"/>
            <a:chExt cx="2286000" cy="1752600"/>
          </a:xfrm>
        </p:grpSpPr>
        <p:sp>
          <p:nvSpPr>
            <p:cNvPr id="18" name="Right Triangle 17"/>
            <p:cNvSpPr/>
            <p:nvPr/>
          </p:nvSpPr>
          <p:spPr>
            <a:xfrm rot="8216378">
              <a:off x="3569729" y="485271"/>
              <a:ext cx="1798811" cy="1724529"/>
            </a:xfrm>
            <a:prstGeom prst="rtTriangle">
              <a:avLst/>
            </a:prstGeom>
            <a:solidFill>
              <a:schemeClr val="tx1">
                <a:lumMod val="95000"/>
                <a:lumOff val="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honar Bangla" pitchFamily="34" charset="0"/>
                <a:cs typeface="Shonar Bangla" pitchFamily="34" charset="0"/>
              </a:endParaRPr>
            </a:p>
          </p:txBody>
        </p:sp>
        <p:sp>
          <p:nvSpPr>
            <p:cNvPr id="19" name="TextBox 18"/>
            <p:cNvSpPr txBox="1"/>
            <p:nvPr/>
          </p:nvSpPr>
          <p:spPr>
            <a:xfrm>
              <a:off x="3767903" y="457200"/>
              <a:ext cx="1413697" cy="963593"/>
            </a:xfrm>
            <a:prstGeom prst="rect">
              <a:avLst/>
            </a:prstGeom>
            <a:noFill/>
          </p:spPr>
          <p:txBody>
            <a:bodyPr wrap="square" rtlCol="0">
              <a:spAutoFit/>
            </a:bodyPr>
            <a:lstStyle/>
            <a:p>
              <a:pPr algn="ctr"/>
              <a:r>
                <a:rPr lang="bn-BD" sz="3000" b="1" dirty="0">
                  <a:solidFill>
                    <a:schemeClr val="bg1"/>
                  </a:solidFill>
                  <a:latin typeface="Shonar Bangla" pitchFamily="34" charset="0"/>
                  <a:cs typeface="Shonar Bangla" pitchFamily="34" charset="0"/>
                </a:rPr>
                <a:t>ধানের </a:t>
              </a:r>
            </a:p>
            <a:p>
              <a:pPr algn="ctr"/>
              <a:r>
                <a:rPr lang="bn-BD" sz="3000" b="1" dirty="0">
                  <a:solidFill>
                    <a:schemeClr val="bg1"/>
                  </a:solidFill>
                  <a:latin typeface="Shonar Bangla" pitchFamily="34" charset="0"/>
                  <a:cs typeface="Shonar Bangla" pitchFamily="34" charset="0"/>
                </a:rPr>
                <a:t>জাত</a:t>
              </a:r>
              <a:r>
                <a:rPr lang="en-US" sz="3000" b="1" dirty="0">
                  <a:solidFill>
                    <a:schemeClr val="bg1"/>
                  </a:solidFill>
                  <a:latin typeface="Shonar Bangla" pitchFamily="34" charset="0"/>
                  <a:cs typeface="Shonar Bangla" pitchFamily="34" charset="0"/>
                </a:rPr>
                <a:t> </a:t>
              </a:r>
              <a:r>
                <a:rPr lang="bn-BD" sz="3000" b="1" dirty="0">
                  <a:solidFill>
                    <a:schemeClr val="bg1"/>
                  </a:solidFill>
                  <a:latin typeface="Shonar Bangla" pitchFamily="34" charset="0"/>
                  <a:cs typeface="Shonar Bangla" pitchFamily="34" charset="0"/>
                </a:rPr>
                <a:t>সমূহ</a:t>
              </a:r>
              <a:endParaRPr lang="en-US" sz="3000" dirty="0">
                <a:solidFill>
                  <a:schemeClr val="bg1"/>
                </a:solidFill>
                <a:latin typeface="Shonar Bangla" pitchFamily="34" charset="0"/>
                <a:cs typeface="Shonar Bangla" pitchFamily="34" charset="0"/>
              </a:endParaRPr>
            </a:p>
          </p:txBody>
        </p:sp>
        <p:sp>
          <p:nvSpPr>
            <p:cNvPr id="20" name="Right Arrow 19"/>
            <p:cNvSpPr/>
            <p:nvPr/>
          </p:nvSpPr>
          <p:spPr>
            <a:xfrm rot="5400000">
              <a:off x="3320796" y="1403604"/>
              <a:ext cx="216408" cy="152400"/>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honar Bangla" pitchFamily="34" charset="0"/>
                <a:cs typeface="Shonar Bangla" pitchFamily="34" charset="0"/>
              </a:endParaRPr>
            </a:p>
          </p:txBody>
        </p:sp>
        <p:sp>
          <p:nvSpPr>
            <p:cNvPr id="21" name="Right Arrow 20"/>
            <p:cNvSpPr/>
            <p:nvPr/>
          </p:nvSpPr>
          <p:spPr>
            <a:xfrm rot="5400000">
              <a:off x="5454396" y="1428318"/>
              <a:ext cx="216408" cy="152400"/>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honar Bangla" pitchFamily="34" charset="0"/>
                <a:cs typeface="Shonar Bangla" pitchFamily="34" charset="0"/>
              </a:endParaRPr>
            </a:p>
          </p:txBody>
        </p:sp>
      </p:grpSp>
      <p:grpSp>
        <p:nvGrpSpPr>
          <p:cNvPr id="22" name="Group 21"/>
          <p:cNvGrpSpPr/>
          <p:nvPr/>
        </p:nvGrpSpPr>
        <p:grpSpPr>
          <a:xfrm>
            <a:off x="-83820" y="1554154"/>
            <a:ext cx="9974580" cy="464843"/>
            <a:chOff x="-76200" y="1457018"/>
            <a:chExt cx="9067800" cy="435790"/>
          </a:xfrm>
        </p:grpSpPr>
        <p:grpSp>
          <p:nvGrpSpPr>
            <p:cNvPr id="23" name="Group 22"/>
            <p:cNvGrpSpPr/>
            <p:nvPr/>
          </p:nvGrpSpPr>
          <p:grpSpPr>
            <a:xfrm>
              <a:off x="-76200" y="1457018"/>
              <a:ext cx="9067800" cy="418604"/>
              <a:chOff x="0" y="1533055"/>
              <a:chExt cx="8991600" cy="411239"/>
            </a:xfrm>
          </p:grpSpPr>
          <p:sp>
            <p:nvSpPr>
              <p:cNvPr id="25" name="Minus 24"/>
              <p:cNvSpPr/>
              <p:nvPr/>
            </p:nvSpPr>
            <p:spPr>
              <a:xfrm>
                <a:off x="0" y="1533055"/>
                <a:ext cx="8991600" cy="304800"/>
              </a:xfrm>
              <a:prstGeom prst="mathMinus">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honar Bangla" pitchFamily="34" charset="0"/>
                  <a:cs typeface="Shonar Bangla" pitchFamily="34" charset="0"/>
                </a:endParaRPr>
              </a:p>
            </p:txBody>
          </p:sp>
          <p:sp>
            <p:nvSpPr>
              <p:cNvPr id="26" name="Right Arrow 25"/>
              <p:cNvSpPr/>
              <p:nvPr/>
            </p:nvSpPr>
            <p:spPr>
              <a:xfrm rot="5400000">
                <a:off x="7662138" y="1759890"/>
                <a:ext cx="216408" cy="152400"/>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honar Bangla" pitchFamily="34" charset="0"/>
                  <a:cs typeface="Shonar Bangla" pitchFamily="34" charset="0"/>
                </a:endParaRPr>
              </a:p>
            </p:txBody>
          </p:sp>
          <p:sp>
            <p:nvSpPr>
              <p:cNvPr id="27" name="Right Arrow 26"/>
              <p:cNvSpPr/>
              <p:nvPr/>
            </p:nvSpPr>
            <p:spPr>
              <a:xfrm rot="5400000">
                <a:off x="1110996" y="1759725"/>
                <a:ext cx="216408" cy="152400"/>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honar Bangla" pitchFamily="34" charset="0"/>
                  <a:cs typeface="Shonar Bangla" pitchFamily="34" charset="0"/>
                </a:endParaRPr>
              </a:p>
            </p:txBody>
          </p:sp>
        </p:grpSp>
        <p:sp>
          <p:nvSpPr>
            <p:cNvPr id="24" name="Right Arrow 23"/>
            <p:cNvSpPr/>
            <p:nvPr/>
          </p:nvSpPr>
          <p:spPr>
            <a:xfrm rot="5400000">
              <a:off x="4008654" y="1708404"/>
              <a:ext cx="216408" cy="152400"/>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honar Bangla" pitchFamily="34" charset="0"/>
                <a:cs typeface="Shonar Bangla" pitchFamily="34" charset="0"/>
              </a:endParaRPr>
            </a:p>
          </p:txBody>
        </p:sp>
      </p:grpSp>
      <p:sp>
        <p:nvSpPr>
          <p:cNvPr id="28" name="Down Arrow 27"/>
          <p:cNvSpPr/>
          <p:nvPr/>
        </p:nvSpPr>
        <p:spPr>
          <a:xfrm>
            <a:off x="3522704" y="3251200"/>
            <a:ext cx="167640" cy="406400"/>
          </a:xfrm>
          <a:prstGeom prst="down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rtlCol="0" anchor="ctr"/>
          <a:lstStyle/>
          <a:p>
            <a:pPr algn="ctr"/>
            <a:endParaRPr lang="en-US">
              <a:latin typeface="Shonar Bangla" pitchFamily="34" charset="0"/>
              <a:cs typeface="Shonar Bangla" pitchFamily="34" charset="0"/>
            </a:endParaRPr>
          </a:p>
        </p:txBody>
      </p:sp>
      <p:sp>
        <p:nvSpPr>
          <p:cNvPr id="29" name="TextBox 28"/>
          <p:cNvSpPr txBox="1"/>
          <p:nvPr/>
        </p:nvSpPr>
        <p:spPr>
          <a:xfrm>
            <a:off x="-167640" y="3495041"/>
            <a:ext cx="1508760" cy="1411668"/>
          </a:xfrm>
          <a:prstGeom prst="rect">
            <a:avLst/>
          </a:prstGeom>
          <a:noFill/>
        </p:spPr>
        <p:txBody>
          <a:bodyPr wrap="square" lIns="99276" tIns="49638" rIns="99276" bIns="49638" rtlCol="0">
            <a:spAutoFit/>
          </a:bodyPr>
          <a:lstStyle/>
          <a:p>
            <a:pPr algn="r"/>
            <a:r>
              <a:rPr lang="bn-BD" sz="3000" b="1" dirty="0">
                <a:latin typeface="Shonar Bangla" pitchFamily="34" charset="0"/>
                <a:cs typeface="Shonar Bangla" pitchFamily="34" charset="0"/>
              </a:rPr>
              <a:t>টেপি</a:t>
            </a:r>
          </a:p>
          <a:p>
            <a:pPr algn="r"/>
            <a:endParaRPr lang="bn-BD" sz="2600" b="1" dirty="0">
              <a:latin typeface="Shonar Bangla" pitchFamily="34" charset="0"/>
              <a:cs typeface="Shonar Bangla" pitchFamily="34" charset="0"/>
            </a:endParaRPr>
          </a:p>
          <a:p>
            <a:pPr algn="r"/>
            <a:r>
              <a:rPr lang="bn-BD" sz="3000" b="1" dirty="0">
                <a:latin typeface="Shonar Bangla" pitchFamily="34" charset="0"/>
                <a:cs typeface="Shonar Bangla" pitchFamily="34" charset="0"/>
              </a:rPr>
              <a:t> </a:t>
            </a:r>
          </a:p>
        </p:txBody>
      </p:sp>
      <p:sp>
        <p:nvSpPr>
          <p:cNvPr id="30" name="TextBox 29"/>
          <p:cNvSpPr txBox="1"/>
          <p:nvPr/>
        </p:nvSpPr>
        <p:spPr>
          <a:xfrm>
            <a:off x="-167640" y="4064000"/>
            <a:ext cx="1508760" cy="558101"/>
          </a:xfrm>
          <a:prstGeom prst="rect">
            <a:avLst/>
          </a:prstGeom>
          <a:noFill/>
        </p:spPr>
        <p:txBody>
          <a:bodyPr wrap="square" lIns="99276" tIns="49638" rIns="99276" bIns="49638" rtlCol="0">
            <a:spAutoFit/>
          </a:bodyPr>
          <a:lstStyle/>
          <a:p>
            <a:pPr algn="r"/>
            <a:r>
              <a:rPr lang="bn-BD" sz="3000" b="1" dirty="0">
                <a:latin typeface="Shonar Bangla" pitchFamily="34" charset="0"/>
                <a:cs typeface="Shonar Bangla" pitchFamily="34" charset="0"/>
              </a:rPr>
              <a:t>গিরবি </a:t>
            </a:r>
          </a:p>
        </p:txBody>
      </p:sp>
      <p:sp>
        <p:nvSpPr>
          <p:cNvPr id="31" name="TextBox 30"/>
          <p:cNvSpPr txBox="1"/>
          <p:nvPr/>
        </p:nvSpPr>
        <p:spPr>
          <a:xfrm>
            <a:off x="-419100" y="4714240"/>
            <a:ext cx="1760220" cy="558101"/>
          </a:xfrm>
          <a:prstGeom prst="rect">
            <a:avLst/>
          </a:prstGeom>
          <a:noFill/>
        </p:spPr>
        <p:txBody>
          <a:bodyPr wrap="square" lIns="99276" tIns="49638" rIns="99276" bIns="49638" rtlCol="0">
            <a:spAutoFit/>
          </a:bodyPr>
          <a:lstStyle/>
          <a:p>
            <a:pPr algn="r"/>
            <a:r>
              <a:rPr lang="bn-BD" sz="3000" b="1" dirty="0">
                <a:latin typeface="Shonar Bangla" pitchFamily="34" charset="0"/>
                <a:cs typeface="Shonar Bangla" pitchFamily="34" charset="0"/>
              </a:rPr>
              <a:t>ল</a:t>
            </a:r>
            <a:r>
              <a:rPr lang="bn-BD" sz="3000" b="1" dirty="0" smtClean="0">
                <a:latin typeface="Shonar Bangla" pitchFamily="34" charset="0"/>
                <a:cs typeface="Shonar Bangla" pitchFamily="34" charset="0"/>
              </a:rPr>
              <a:t>তিশাইল </a:t>
            </a:r>
            <a:endParaRPr lang="bn-BD" sz="3000" b="1" dirty="0">
              <a:latin typeface="Shonar Bangla" pitchFamily="34" charset="0"/>
              <a:cs typeface="Shonar Bangla" pitchFamily="34" charset="0"/>
            </a:endParaRPr>
          </a:p>
        </p:txBody>
      </p:sp>
      <p:sp>
        <p:nvSpPr>
          <p:cNvPr id="32" name="TextBox 31"/>
          <p:cNvSpPr txBox="1"/>
          <p:nvPr/>
        </p:nvSpPr>
        <p:spPr>
          <a:xfrm>
            <a:off x="-502920" y="5364480"/>
            <a:ext cx="1844040" cy="558101"/>
          </a:xfrm>
          <a:prstGeom prst="rect">
            <a:avLst/>
          </a:prstGeom>
          <a:noFill/>
        </p:spPr>
        <p:txBody>
          <a:bodyPr wrap="square" lIns="99276" tIns="49638" rIns="99276" bIns="49638" rtlCol="0">
            <a:spAutoFit/>
          </a:bodyPr>
          <a:lstStyle/>
          <a:p>
            <a:pPr algn="r"/>
            <a:r>
              <a:rPr lang="bn-BD" sz="3000" b="1" dirty="0">
                <a:latin typeface="Shonar Bangla" pitchFamily="34" charset="0"/>
                <a:cs typeface="Shonar Bangla" pitchFamily="34" charset="0"/>
              </a:rPr>
              <a:t>দুধসর</a:t>
            </a:r>
            <a:endParaRPr lang="en-US" sz="3000" b="1" dirty="0">
              <a:latin typeface="Shonar Bangla" pitchFamily="34" charset="0"/>
              <a:cs typeface="Shonar Bangla" pitchFamily="34" charset="0"/>
            </a:endParaRPr>
          </a:p>
        </p:txBody>
      </p:sp>
      <p:sp>
        <p:nvSpPr>
          <p:cNvPr id="33" name="Minus 32"/>
          <p:cNvSpPr/>
          <p:nvPr/>
        </p:nvSpPr>
        <p:spPr>
          <a:xfrm>
            <a:off x="7040880" y="3347856"/>
            <a:ext cx="2849880" cy="325120"/>
          </a:xfrm>
          <a:prstGeom prst="mathMinus">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rtlCol="0" anchor="ctr"/>
          <a:lstStyle/>
          <a:p>
            <a:pPr algn="ctr"/>
            <a:endParaRPr lang="en-US">
              <a:latin typeface="Shonar Bangla" pitchFamily="34" charset="0"/>
              <a:cs typeface="Shonar Bangla" pitchFamily="34" charset="0"/>
            </a:endParaRPr>
          </a:p>
        </p:txBody>
      </p:sp>
      <p:sp>
        <p:nvSpPr>
          <p:cNvPr id="34" name="Right Arrow 33"/>
          <p:cNvSpPr/>
          <p:nvPr/>
        </p:nvSpPr>
        <p:spPr>
          <a:xfrm rot="5400000">
            <a:off x="7847483" y="3282798"/>
            <a:ext cx="230835" cy="167640"/>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rtlCol="0" anchor="ctr"/>
          <a:lstStyle/>
          <a:p>
            <a:pPr algn="ctr"/>
            <a:endParaRPr lang="en-US">
              <a:latin typeface="Shonar Bangla" pitchFamily="34" charset="0"/>
              <a:cs typeface="Shonar Bangla" pitchFamily="34" charset="0"/>
            </a:endParaRPr>
          </a:p>
        </p:txBody>
      </p:sp>
      <p:sp>
        <p:nvSpPr>
          <p:cNvPr id="35" name="Right Arrow 34"/>
          <p:cNvSpPr/>
          <p:nvPr/>
        </p:nvSpPr>
        <p:spPr>
          <a:xfrm rot="5400000">
            <a:off x="8266583" y="3607918"/>
            <a:ext cx="230835" cy="167640"/>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rtlCol="0" anchor="ctr"/>
          <a:lstStyle/>
          <a:p>
            <a:pPr algn="ctr"/>
            <a:endParaRPr lang="en-US">
              <a:latin typeface="Shonar Bangla" pitchFamily="34" charset="0"/>
              <a:cs typeface="Shonar Bangla" pitchFamily="34" charset="0"/>
            </a:endParaRPr>
          </a:p>
        </p:txBody>
      </p:sp>
      <p:sp>
        <p:nvSpPr>
          <p:cNvPr id="36" name="Right Arrow 35"/>
          <p:cNvSpPr/>
          <p:nvPr/>
        </p:nvSpPr>
        <p:spPr>
          <a:xfrm rot="5400000">
            <a:off x="8937143" y="3282798"/>
            <a:ext cx="230835" cy="167640"/>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rtlCol="0" anchor="ctr"/>
          <a:lstStyle/>
          <a:p>
            <a:pPr algn="ctr"/>
            <a:endParaRPr lang="en-US">
              <a:latin typeface="Shonar Bangla" pitchFamily="34" charset="0"/>
              <a:cs typeface="Shonar Bangla" pitchFamily="34" charset="0"/>
            </a:endParaRPr>
          </a:p>
        </p:txBody>
      </p:sp>
      <p:grpSp>
        <p:nvGrpSpPr>
          <p:cNvPr id="37" name="Group 36"/>
          <p:cNvGrpSpPr/>
          <p:nvPr/>
        </p:nvGrpSpPr>
        <p:grpSpPr>
          <a:xfrm>
            <a:off x="7376160" y="4048624"/>
            <a:ext cx="502920" cy="867718"/>
            <a:chOff x="6705600" y="3758514"/>
            <a:chExt cx="457200" cy="813486"/>
          </a:xfrm>
        </p:grpSpPr>
        <p:sp>
          <p:nvSpPr>
            <p:cNvPr id="38" name="Minus 37"/>
            <p:cNvSpPr/>
            <p:nvPr/>
          </p:nvSpPr>
          <p:spPr>
            <a:xfrm rot="5400000">
              <a:off x="6603657" y="4012857"/>
              <a:ext cx="813486" cy="304800"/>
            </a:xfrm>
            <a:prstGeom prst="mathMinus">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honar Bangla" pitchFamily="34" charset="0"/>
                <a:cs typeface="Shonar Bangla" pitchFamily="34" charset="0"/>
              </a:endParaRPr>
            </a:p>
          </p:txBody>
        </p:sp>
        <p:sp>
          <p:nvSpPr>
            <p:cNvPr id="39" name="Right Arrow 38"/>
            <p:cNvSpPr/>
            <p:nvPr/>
          </p:nvSpPr>
          <p:spPr>
            <a:xfrm rot="10800000">
              <a:off x="6705600" y="4038600"/>
              <a:ext cx="260604" cy="120396"/>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honar Bangla" pitchFamily="34" charset="0"/>
                <a:cs typeface="Shonar Bangla" pitchFamily="34" charset="0"/>
              </a:endParaRPr>
            </a:p>
          </p:txBody>
        </p:sp>
        <p:sp>
          <p:nvSpPr>
            <p:cNvPr id="40" name="Right Arrow 39"/>
            <p:cNvSpPr/>
            <p:nvPr/>
          </p:nvSpPr>
          <p:spPr>
            <a:xfrm rot="10800000">
              <a:off x="6705600" y="4357815"/>
              <a:ext cx="260604" cy="120396"/>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honar Bangla" pitchFamily="34" charset="0"/>
                <a:cs typeface="Shonar Bangla" pitchFamily="34" charset="0"/>
              </a:endParaRPr>
            </a:p>
          </p:txBody>
        </p:sp>
      </p:grpSp>
      <p:sp>
        <p:nvSpPr>
          <p:cNvPr id="41" name="Right Arrow 40"/>
          <p:cNvSpPr/>
          <p:nvPr/>
        </p:nvSpPr>
        <p:spPr>
          <a:xfrm rot="5400000">
            <a:off x="9356243" y="3607918"/>
            <a:ext cx="230835" cy="167640"/>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rtlCol="0" anchor="ctr"/>
          <a:lstStyle/>
          <a:p>
            <a:pPr algn="ctr"/>
            <a:endParaRPr lang="en-US">
              <a:latin typeface="Shonar Bangla" pitchFamily="34" charset="0"/>
              <a:cs typeface="Shonar Bangla" pitchFamily="34" charset="0"/>
            </a:endParaRPr>
          </a:p>
        </p:txBody>
      </p:sp>
      <p:sp>
        <p:nvSpPr>
          <p:cNvPr id="42" name="Right Arrow 41"/>
          <p:cNvSpPr/>
          <p:nvPr/>
        </p:nvSpPr>
        <p:spPr>
          <a:xfrm rot="5400000">
            <a:off x="7344563" y="3607918"/>
            <a:ext cx="230835" cy="167640"/>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rtlCol="0" anchor="ctr"/>
          <a:lstStyle/>
          <a:p>
            <a:pPr algn="ctr"/>
            <a:endParaRPr lang="en-US">
              <a:latin typeface="Shonar Bangla" pitchFamily="34" charset="0"/>
              <a:cs typeface="Shonar Bangla" pitchFamily="34" charset="0"/>
            </a:endParaRPr>
          </a:p>
        </p:txBody>
      </p:sp>
      <p:sp>
        <p:nvSpPr>
          <p:cNvPr id="43" name="Rectangle 42"/>
          <p:cNvSpPr/>
          <p:nvPr/>
        </p:nvSpPr>
        <p:spPr>
          <a:xfrm>
            <a:off x="6821133" y="3820160"/>
            <a:ext cx="1005840" cy="325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rtlCol="0" anchor="ctr"/>
          <a:lstStyle/>
          <a:p>
            <a:pPr algn="ctr"/>
            <a:r>
              <a:rPr lang="bn-BD" sz="2200" b="1" dirty="0">
                <a:solidFill>
                  <a:schemeClr val="tx1"/>
                </a:solidFill>
                <a:latin typeface="Shonar Bangla" pitchFamily="34" charset="0"/>
                <a:cs typeface="Shonar Bangla" pitchFamily="34" charset="0"/>
              </a:rPr>
              <a:t>আউশ</a:t>
            </a:r>
            <a:endParaRPr lang="en-US" sz="2200" b="1" dirty="0">
              <a:solidFill>
                <a:schemeClr val="tx1"/>
              </a:solidFill>
              <a:latin typeface="Shonar Bangla" pitchFamily="34" charset="0"/>
              <a:cs typeface="Shonar Bangla" pitchFamily="34" charset="0"/>
            </a:endParaRPr>
          </a:p>
        </p:txBody>
      </p:sp>
      <p:sp>
        <p:nvSpPr>
          <p:cNvPr id="44" name="Rectangle 43"/>
          <p:cNvSpPr/>
          <p:nvPr/>
        </p:nvSpPr>
        <p:spPr>
          <a:xfrm>
            <a:off x="7935715" y="3820160"/>
            <a:ext cx="1005840" cy="325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rtlCol="0" anchor="ctr"/>
          <a:lstStyle/>
          <a:p>
            <a:pPr algn="ctr"/>
            <a:r>
              <a:rPr lang="bn-BD" sz="2200" b="1" dirty="0">
                <a:solidFill>
                  <a:schemeClr val="tx1"/>
                </a:solidFill>
                <a:latin typeface="Shonar Bangla" pitchFamily="34" charset="0"/>
                <a:cs typeface="Shonar Bangla" pitchFamily="34" charset="0"/>
              </a:rPr>
              <a:t>আমন</a:t>
            </a:r>
            <a:endParaRPr lang="en-US" sz="2200" b="1" dirty="0">
              <a:solidFill>
                <a:schemeClr val="tx1"/>
              </a:solidFill>
              <a:latin typeface="Shonar Bangla" pitchFamily="34" charset="0"/>
              <a:cs typeface="Shonar Bangla" pitchFamily="34" charset="0"/>
            </a:endParaRPr>
          </a:p>
        </p:txBody>
      </p:sp>
      <p:sp>
        <p:nvSpPr>
          <p:cNvPr id="45" name="Rectangle 44"/>
          <p:cNvSpPr/>
          <p:nvPr/>
        </p:nvSpPr>
        <p:spPr>
          <a:xfrm>
            <a:off x="9052560" y="3820160"/>
            <a:ext cx="1005840" cy="325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rtlCol="0" anchor="ctr"/>
          <a:lstStyle/>
          <a:p>
            <a:pPr algn="ctr"/>
            <a:r>
              <a:rPr lang="bn-BD" sz="2200" b="1" dirty="0">
                <a:solidFill>
                  <a:schemeClr val="tx1"/>
                </a:solidFill>
                <a:latin typeface="Shonar Bangla" pitchFamily="34" charset="0"/>
                <a:cs typeface="Shonar Bangla" pitchFamily="34" charset="0"/>
              </a:rPr>
              <a:t>বোরো</a:t>
            </a:r>
            <a:endParaRPr lang="en-US" sz="2200" b="1" dirty="0">
              <a:solidFill>
                <a:schemeClr val="tx1"/>
              </a:solidFill>
              <a:latin typeface="Shonar Bangla" pitchFamily="34" charset="0"/>
              <a:cs typeface="Shonar Bangla" pitchFamily="34" charset="0"/>
            </a:endParaRPr>
          </a:p>
        </p:txBody>
      </p:sp>
      <p:sp>
        <p:nvSpPr>
          <p:cNvPr id="46" name="TextBox 45"/>
          <p:cNvSpPr txBox="1"/>
          <p:nvPr/>
        </p:nvSpPr>
        <p:spPr>
          <a:xfrm>
            <a:off x="5867400" y="4266103"/>
            <a:ext cx="1513288" cy="558101"/>
          </a:xfrm>
          <a:prstGeom prst="rect">
            <a:avLst/>
          </a:prstGeom>
          <a:noFill/>
        </p:spPr>
        <p:txBody>
          <a:bodyPr wrap="square" lIns="99276" tIns="49638" rIns="99276" bIns="49638" rtlCol="0">
            <a:spAutoFit/>
          </a:bodyPr>
          <a:lstStyle/>
          <a:p>
            <a:pPr algn="r"/>
            <a:r>
              <a:rPr lang="bn-BD" sz="1500" b="1" dirty="0">
                <a:latin typeface="Shonar Bangla" pitchFamily="34" charset="0"/>
                <a:cs typeface="Shonar Bangla" pitchFamily="34" charset="0"/>
              </a:rPr>
              <a:t>বিআর  ২০ </a:t>
            </a:r>
            <a:r>
              <a:rPr lang="bn-BD" sz="1100" b="1" dirty="0">
                <a:latin typeface="Shonar Bangla" pitchFamily="34" charset="0"/>
                <a:cs typeface="Shonar Bangla" pitchFamily="34" charset="0"/>
              </a:rPr>
              <a:t>(নীজামি ),</a:t>
            </a:r>
            <a:endParaRPr lang="bn-BD" sz="1500" b="1" dirty="0">
              <a:latin typeface="Shonar Bangla" pitchFamily="34" charset="0"/>
              <a:cs typeface="Shonar Bangla" pitchFamily="34" charset="0"/>
            </a:endParaRPr>
          </a:p>
          <a:p>
            <a:pPr algn="r"/>
            <a:r>
              <a:rPr lang="bn-BD" sz="1500" b="1" dirty="0">
                <a:latin typeface="Shonar Bangla" pitchFamily="34" charset="0"/>
                <a:cs typeface="Shonar Bangla" pitchFamily="34" charset="0"/>
              </a:rPr>
              <a:t>বিআর  ২১ </a:t>
            </a:r>
            <a:r>
              <a:rPr lang="bn-BD" sz="1100" b="1" dirty="0">
                <a:latin typeface="Shonar Bangla" pitchFamily="34" charset="0"/>
                <a:cs typeface="Shonar Bangla" pitchFamily="34" charset="0"/>
              </a:rPr>
              <a:t>(নিয়ামত)</a:t>
            </a:r>
            <a:endParaRPr lang="en-US" sz="1100" b="1" dirty="0">
              <a:latin typeface="Shonar Bangla" pitchFamily="34" charset="0"/>
              <a:cs typeface="Shonar Bangla" pitchFamily="34" charset="0"/>
            </a:endParaRPr>
          </a:p>
        </p:txBody>
      </p:sp>
      <p:grpSp>
        <p:nvGrpSpPr>
          <p:cNvPr id="47" name="Group 46"/>
          <p:cNvGrpSpPr/>
          <p:nvPr/>
        </p:nvGrpSpPr>
        <p:grpSpPr>
          <a:xfrm flipH="1">
            <a:off x="9011782" y="4048624"/>
            <a:ext cx="419100" cy="867718"/>
            <a:chOff x="6705600" y="3758514"/>
            <a:chExt cx="457200" cy="813486"/>
          </a:xfrm>
        </p:grpSpPr>
        <p:sp>
          <p:nvSpPr>
            <p:cNvPr id="48" name="Minus 47"/>
            <p:cNvSpPr/>
            <p:nvPr/>
          </p:nvSpPr>
          <p:spPr>
            <a:xfrm rot="5400000">
              <a:off x="6603657" y="4012857"/>
              <a:ext cx="813486" cy="304800"/>
            </a:xfrm>
            <a:prstGeom prst="mathMinus">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honar Bangla" pitchFamily="34" charset="0"/>
                <a:cs typeface="Shonar Bangla" pitchFamily="34" charset="0"/>
              </a:endParaRPr>
            </a:p>
          </p:txBody>
        </p:sp>
        <p:sp>
          <p:nvSpPr>
            <p:cNvPr id="49" name="Right Arrow 48"/>
            <p:cNvSpPr/>
            <p:nvPr/>
          </p:nvSpPr>
          <p:spPr>
            <a:xfrm rot="10800000">
              <a:off x="6705600" y="4038600"/>
              <a:ext cx="260604" cy="120396"/>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honar Bangla" pitchFamily="34" charset="0"/>
                <a:cs typeface="Shonar Bangla" pitchFamily="34" charset="0"/>
              </a:endParaRPr>
            </a:p>
          </p:txBody>
        </p:sp>
        <p:sp>
          <p:nvSpPr>
            <p:cNvPr id="50" name="Right Arrow 49"/>
            <p:cNvSpPr/>
            <p:nvPr/>
          </p:nvSpPr>
          <p:spPr>
            <a:xfrm rot="10800000">
              <a:off x="6705600" y="4357815"/>
              <a:ext cx="260604" cy="120396"/>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honar Bangla" pitchFamily="34" charset="0"/>
                <a:cs typeface="Shonar Bangla" pitchFamily="34" charset="0"/>
              </a:endParaRPr>
            </a:p>
          </p:txBody>
        </p:sp>
      </p:grpSp>
      <p:sp>
        <p:nvSpPr>
          <p:cNvPr id="51" name="TextBox 50"/>
          <p:cNvSpPr txBox="1"/>
          <p:nvPr/>
        </p:nvSpPr>
        <p:spPr>
          <a:xfrm>
            <a:off x="9339700" y="4360563"/>
            <a:ext cx="1089660" cy="558101"/>
          </a:xfrm>
          <a:prstGeom prst="rect">
            <a:avLst/>
          </a:prstGeom>
          <a:noFill/>
        </p:spPr>
        <p:txBody>
          <a:bodyPr wrap="square" lIns="99276" tIns="49638" rIns="99276" bIns="49638" rtlCol="0">
            <a:spAutoFit/>
          </a:bodyPr>
          <a:lstStyle/>
          <a:p>
            <a:r>
              <a:rPr lang="bn-BD" sz="1500" b="1" dirty="0">
                <a:latin typeface="Shonar Bangla" pitchFamily="34" charset="0"/>
                <a:cs typeface="Shonar Bangla" pitchFamily="34" charset="0"/>
              </a:rPr>
              <a:t>ব্রি ধান ২৮</a:t>
            </a:r>
          </a:p>
          <a:p>
            <a:r>
              <a:rPr lang="bn-BD" sz="1500" b="1" dirty="0">
                <a:latin typeface="Shonar Bangla" pitchFamily="34" charset="0"/>
                <a:cs typeface="Shonar Bangla" pitchFamily="34" charset="0"/>
              </a:rPr>
              <a:t>ব্রি ধান ১৮</a:t>
            </a:r>
            <a:endParaRPr lang="en-US" sz="1500" b="1" dirty="0">
              <a:latin typeface="Shonar Bangla" pitchFamily="34" charset="0"/>
              <a:cs typeface="Shonar Bangla" pitchFamily="34" charset="0"/>
            </a:endParaRPr>
          </a:p>
        </p:txBody>
      </p:sp>
      <p:sp>
        <p:nvSpPr>
          <p:cNvPr id="52" name="TextBox 51"/>
          <p:cNvSpPr txBox="1"/>
          <p:nvPr/>
        </p:nvSpPr>
        <p:spPr>
          <a:xfrm>
            <a:off x="8214360" y="4268661"/>
            <a:ext cx="1173480" cy="654243"/>
          </a:xfrm>
          <a:prstGeom prst="rect">
            <a:avLst/>
          </a:prstGeom>
          <a:noFill/>
        </p:spPr>
        <p:txBody>
          <a:bodyPr wrap="square" lIns="99276" tIns="49638" rIns="99276" bIns="49638" rtlCol="0">
            <a:spAutoFit/>
          </a:bodyPr>
          <a:lstStyle/>
          <a:p>
            <a:r>
              <a:rPr lang="bn-BD" b="1" dirty="0" smtClean="0">
                <a:latin typeface="Shonar Bangla" pitchFamily="34" charset="0"/>
                <a:cs typeface="Shonar Bangla" pitchFamily="34" charset="0"/>
              </a:rPr>
              <a:t>বিআর ২২</a:t>
            </a:r>
          </a:p>
          <a:p>
            <a:r>
              <a:rPr lang="bn-BD" b="1" dirty="0">
                <a:latin typeface="Shonar Bangla" pitchFamily="34" charset="0"/>
                <a:cs typeface="Shonar Bangla" pitchFamily="34" charset="0"/>
              </a:rPr>
              <a:t>ব্রি ধান </a:t>
            </a:r>
            <a:r>
              <a:rPr lang="bn-BD" b="1" dirty="0" smtClean="0">
                <a:latin typeface="Shonar Bangla" pitchFamily="34" charset="0"/>
                <a:cs typeface="Shonar Bangla" pitchFamily="34" charset="0"/>
              </a:rPr>
              <a:t>৫৬</a:t>
            </a:r>
            <a:endParaRPr lang="en-US" b="1" dirty="0">
              <a:latin typeface="Shonar Bangla" pitchFamily="34" charset="0"/>
              <a:cs typeface="Shonar Bangla" pitchFamily="34" charset="0"/>
            </a:endParaRPr>
          </a:p>
        </p:txBody>
      </p:sp>
      <p:grpSp>
        <p:nvGrpSpPr>
          <p:cNvPr id="53" name="Group 52"/>
          <p:cNvGrpSpPr/>
          <p:nvPr/>
        </p:nvGrpSpPr>
        <p:grpSpPr>
          <a:xfrm flipH="1">
            <a:off x="7879080" y="4050819"/>
            <a:ext cx="419100" cy="867718"/>
            <a:chOff x="6705600" y="3758514"/>
            <a:chExt cx="457200" cy="813486"/>
          </a:xfrm>
        </p:grpSpPr>
        <p:sp>
          <p:nvSpPr>
            <p:cNvPr id="54" name="Minus 53"/>
            <p:cNvSpPr/>
            <p:nvPr/>
          </p:nvSpPr>
          <p:spPr>
            <a:xfrm rot="5400000">
              <a:off x="6603657" y="4012857"/>
              <a:ext cx="813486" cy="304800"/>
            </a:xfrm>
            <a:prstGeom prst="mathMinus">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honar Bangla" pitchFamily="34" charset="0"/>
                <a:cs typeface="Shonar Bangla" pitchFamily="34" charset="0"/>
              </a:endParaRPr>
            </a:p>
          </p:txBody>
        </p:sp>
        <p:sp>
          <p:nvSpPr>
            <p:cNvPr id="55" name="Right Arrow 54"/>
            <p:cNvSpPr/>
            <p:nvPr/>
          </p:nvSpPr>
          <p:spPr>
            <a:xfrm rot="10800000">
              <a:off x="6705600" y="4038600"/>
              <a:ext cx="260604" cy="120396"/>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honar Bangla" pitchFamily="34" charset="0"/>
                <a:cs typeface="Shonar Bangla" pitchFamily="34" charset="0"/>
              </a:endParaRPr>
            </a:p>
          </p:txBody>
        </p:sp>
        <p:sp>
          <p:nvSpPr>
            <p:cNvPr id="56" name="Right Arrow 55"/>
            <p:cNvSpPr/>
            <p:nvPr/>
          </p:nvSpPr>
          <p:spPr>
            <a:xfrm rot="10800000">
              <a:off x="6705600" y="4357815"/>
              <a:ext cx="260604" cy="120396"/>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honar Bangla" pitchFamily="34" charset="0"/>
                <a:cs typeface="Shonar Bangla" pitchFamily="34" charset="0"/>
              </a:endParaRPr>
            </a:p>
          </p:txBody>
        </p:sp>
      </p:grpSp>
      <p:sp>
        <p:nvSpPr>
          <p:cNvPr id="57" name="TextBox 56"/>
          <p:cNvSpPr txBox="1"/>
          <p:nvPr/>
        </p:nvSpPr>
        <p:spPr>
          <a:xfrm>
            <a:off x="5113020" y="3982720"/>
            <a:ext cx="1089660" cy="377244"/>
          </a:xfrm>
          <a:prstGeom prst="rect">
            <a:avLst/>
          </a:prstGeom>
          <a:noFill/>
        </p:spPr>
        <p:txBody>
          <a:bodyPr wrap="square" lIns="99276" tIns="49638" rIns="99276" bIns="49638" rtlCol="0">
            <a:spAutoFit/>
          </a:bodyPr>
          <a:lstStyle/>
          <a:p>
            <a:r>
              <a:rPr lang="bn-BD" b="1" dirty="0" smtClean="0">
                <a:latin typeface="Shonar Bangla" pitchFamily="34" charset="0"/>
                <a:cs typeface="Shonar Bangla" pitchFamily="34" charset="0"/>
              </a:rPr>
              <a:t>কটকতারা </a:t>
            </a:r>
            <a:endParaRPr lang="en-US" b="1" dirty="0">
              <a:latin typeface="Shonar Bangla" pitchFamily="34" charset="0"/>
              <a:cs typeface="Shonar Bangla" pitchFamily="34" charset="0"/>
            </a:endParaRPr>
          </a:p>
        </p:txBody>
      </p:sp>
      <p:sp>
        <p:nvSpPr>
          <p:cNvPr id="58" name="Down Arrow 57"/>
          <p:cNvSpPr/>
          <p:nvPr/>
        </p:nvSpPr>
        <p:spPr>
          <a:xfrm>
            <a:off x="4109444" y="3251200"/>
            <a:ext cx="167640" cy="812800"/>
          </a:xfrm>
          <a:prstGeom prst="down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rtlCol="0" anchor="ctr"/>
          <a:lstStyle/>
          <a:p>
            <a:pPr algn="ctr"/>
            <a:endParaRPr lang="en-US">
              <a:latin typeface="Shonar Bangla" pitchFamily="34" charset="0"/>
              <a:cs typeface="Shonar Bangla" pitchFamily="34" charset="0"/>
            </a:endParaRPr>
          </a:p>
        </p:txBody>
      </p:sp>
      <p:sp>
        <p:nvSpPr>
          <p:cNvPr id="59" name="Down Arrow 58"/>
          <p:cNvSpPr/>
          <p:nvPr/>
        </p:nvSpPr>
        <p:spPr>
          <a:xfrm>
            <a:off x="4863824" y="3251200"/>
            <a:ext cx="167640" cy="406400"/>
          </a:xfrm>
          <a:prstGeom prst="down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rtlCol="0" anchor="ctr"/>
          <a:lstStyle/>
          <a:p>
            <a:pPr algn="ctr"/>
            <a:endParaRPr lang="en-US">
              <a:latin typeface="Shonar Bangla" pitchFamily="34" charset="0"/>
              <a:cs typeface="Shonar Bangla" pitchFamily="34" charset="0"/>
            </a:endParaRPr>
          </a:p>
        </p:txBody>
      </p:sp>
      <p:sp>
        <p:nvSpPr>
          <p:cNvPr id="60" name="Down Arrow 59"/>
          <p:cNvSpPr/>
          <p:nvPr/>
        </p:nvSpPr>
        <p:spPr>
          <a:xfrm>
            <a:off x="5450564" y="3251200"/>
            <a:ext cx="167640" cy="731520"/>
          </a:xfrm>
          <a:prstGeom prst="down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rtlCol="0" anchor="ctr"/>
          <a:lstStyle/>
          <a:p>
            <a:pPr algn="ctr"/>
            <a:endParaRPr lang="en-US">
              <a:latin typeface="Shonar Bangla" pitchFamily="34" charset="0"/>
              <a:cs typeface="Shonar Bangla" pitchFamily="34" charset="0"/>
            </a:endParaRPr>
          </a:p>
        </p:txBody>
      </p:sp>
      <p:sp>
        <p:nvSpPr>
          <p:cNvPr id="61" name="TextBox 60"/>
          <p:cNvSpPr txBox="1"/>
          <p:nvPr/>
        </p:nvSpPr>
        <p:spPr>
          <a:xfrm>
            <a:off x="4444724" y="3657600"/>
            <a:ext cx="1005840" cy="377244"/>
          </a:xfrm>
          <a:prstGeom prst="rect">
            <a:avLst/>
          </a:prstGeom>
          <a:noFill/>
        </p:spPr>
        <p:txBody>
          <a:bodyPr wrap="square" lIns="99276" tIns="49638" rIns="99276" bIns="49638" rtlCol="0">
            <a:spAutoFit/>
          </a:bodyPr>
          <a:lstStyle/>
          <a:p>
            <a:r>
              <a:rPr lang="bn-BD" b="1" dirty="0" smtClean="0">
                <a:latin typeface="Shonar Bangla" pitchFamily="34" charset="0"/>
                <a:cs typeface="Shonar Bangla" pitchFamily="34" charset="0"/>
              </a:rPr>
              <a:t>কালিজিরা</a:t>
            </a:r>
            <a:r>
              <a:rPr lang="bn-BD" dirty="0" smtClean="0">
                <a:latin typeface="Shonar Bangla" pitchFamily="34" charset="0"/>
                <a:cs typeface="Shonar Bangla" pitchFamily="34" charset="0"/>
              </a:rPr>
              <a:t> </a:t>
            </a:r>
            <a:endParaRPr lang="en-US" dirty="0">
              <a:latin typeface="Shonar Bangla" pitchFamily="34" charset="0"/>
              <a:cs typeface="Shonar Bangla" pitchFamily="34" charset="0"/>
            </a:endParaRPr>
          </a:p>
        </p:txBody>
      </p:sp>
      <p:sp>
        <p:nvSpPr>
          <p:cNvPr id="62" name="TextBox 61"/>
          <p:cNvSpPr txBox="1"/>
          <p:nvPr/>
        </p:nvSpPr>
        <p:spPr>
          <a:xfrm>
            <a:off x="3703937" y="4064000"/>
            <a:ext cx="1005840" cy="377244"/>
          </a:xfrm>
          <a:prstGeom prst="rect">
            <a:avLst/>
          </a:prstGeom>
          <a:noFill/>
        </p:spPr>
        <p:txBody>
          <a:bodyPr wrap="square" lIns="99276" tIns="49638" rIns="99276" bIns="49638" rtlCol="0">
            <a:spAutoFit/>
          </a:bodyPr>
          <a:lstStyle/>
          <a:p>
            <a:r>
              <a:rPr lang="bn-BD" b="1" dirty="0">
                <a:latin typeface="Shonar Bangla" pitchFamily="34" charset="0"/>
                <a:cs typeface="Shonar Bangla" pitchFamily="34" charset="0"/>
              </a:rPr>
              <a:t>ল</a:t>
            </a:r>
            <a:r>
              <a:rPr lang="bn-BD" b="1" dirty="0" smtClean="0">
                <a:latin typeface="Shonar Bangla" pitchFamily="34" charset="0"/>
                <a:cs typeface="Shonar Bangla" pitchFamily="34" charset="0"/>
              </a:rPr>
              <a:t>তিশিইল</a:t>
            </a:r>
            <a:endParaRPr lang="en-US" b="1" dirty="0">
              <a:latin typeface="Shonar Bangla" pitchFamily="34" charset="0"/>
              <a:cs typeface="Shonar Bangla" pitchFamily="34" charset="0"/>
            </a:endParaRPr>
          </a:p>
        </p:txBody>
      </p:sp>
      <p:sp>
        <p:nvSpPr>
          <p:cNvPr id="63" name="TextBox 62"/>
          <p:cNvSpPr txBox="1"/>
          <p:nvPr/>
        </p:nvSpPr>
        <p:spPr>
          <a:xfrm>
            <a:off x="3017520" y="3670781"/>
            <a:ext cx="1173480" cy="377244"/>
          </a:xfrm>
          <a:prstGeom prst="rect">
            <a:avLst/>
          </a:prstGeom>
          <a:noFill/>
        </p:spPr>
        <p:txBody>
          <a:bodyPr wrap="square" lIns="99276" tIns="49638" rIns="99276" bIns="49638" rtlCol="0">
            <a:spAutoFit/>
          </a:bodyPr>
          <a:lstStyle/>
          <a:p>
            <a:r>
              <a:rPr lang="bn-BD" b="1" dirty="0" smtClean="0">
                <a:latin typeface="Shonar Bangla" pitchFamily="34" charset="0"/>
                <a:cs typeface="Shonar Bangla" pitchFamily="34" charset="0"/>
              </a:rPr>
              <a:t>বিনাশিইল </a:t>
            </a:r>
            <a:endParaRPr lang="en-US" b="1" dirty="0">
              <a:latin typeface="Shonar Bangla" pitchFamily="34" charset="0"/>
              <a:cs typeface="Shonar Bangla" pitchFamily="34" charset="0"/>
            </a:endParaRPr>
          </a:p>
        </p:txBody>
      </p:sp>
    </p:spTree>
    <p:extLst>
      <p:ext uri="{BB962C8B-B14F-4D97-AF65-F5344CB8AC3E}">
        <p14:creationId xmlns="" xmlns:p14="http://schemas.microsoft.com/office/powerpoint/2010/main" val="422798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ppt_w</p:attrName>
                                        </p:attrNameLst>
                                      </p:cBhvr>
                                      <p:tavLst>
                                        <p:tav tm="0" fmla="#ppt_w*sin(2.5*pi*$)">
                                          <p:val>
                                            <p:fltVal val="0"/>
                                          </p:val>
                                        </p:tav>
                                        <p:tav tm="100000">
                                          <p:val>
                                            <p:fltVal val="1"/>
                                          </p:val>
                                        </p:tav>
                                      </p:tavLst>
                                    </p:anim>
                                    <p:anim calcmode="lin" valueType="num">
                                      <p:cBhvr>
                                        <p:cTn id="21" dur="2000" fill="hold"/>
                                        <p:tgtEl>
                                          <p:spTgt spid="10"/>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anim calcmode="lin" valueType="num">
                                      <p:cBhvr>
                                        <p:cTn id="25" dur="2000" fill="hold"/>
                                        <p:tgtEl>
                                          <p:spTgt spid="9"/>
                                        </p:tgtEl>
                                        <p:attrNameLst>
                                          <p:attrName>ppt_w</p:attrName>
                                        </p:attrNameLst>
                                      </p:cBhvr>
                                      <p:tavLst>
                                        <p:tav tm="0" fmla="#ppt_w*sin(2.5*pi*$)">
                                          <p:val>
                                            <p:fltVal val="0"/>
                                          </p:val>
                                        </p:tav>
                                        <p:tav tm="100000">
                                          <p:val>
                                            <p:fltVal val="1"/>
                                          </p:val>
                                        </p:tav>
                                      </p:tavLst>
                                    </p:anim>
                                    <p:anim calcmode="lin" valueType="num">
                                      <p:cBhvr>
                                        <p:cTn id="26" dur="2000" fill="hold"/>
                                        <p:tgtEl>
                                          <p:spTgt spid="9"/>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anim calcmode="lin" valueType="num">
                                      <p:cBhvr>
                                        <p:cTn id="30" dur="2000" fill="hold"/>
                                        <p:tgtEl>
                                          <p:spTgt spid="8"/>
                                        </p:tgtEl>
                                        <p:attrNameLst>
                                          <p:attrName>ppt_w</p:attrName>
                                        </p:attrNameLst>
                                      </p:cBhvr>
                                      <p:tavLst>
                                        <p:tav tm="0" fmla="#ppt_w*sin(2.5*pi*$)">
                                          <p:val>
                                            <p:fltVal val="0"/>
                                          </p:val>
                                        </p:tav>
                                        <p:tav tm="100000">
                                          <p:val>
                                            <p:fltVal val="1"/>
                                          </p:val>
                                        </p:tav>
                                      </p:tavLst>
                                    </p:anim>
                                    <p:anim calcmode="lin" valueType="num">
                                      <p:cBhvr>
                                        <p:cTn id="31" dur="2000" fill="hold"/>
                                        <p:tgtEl>
                                          <p:spTgt spid="8"/>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anim calcmode="lin" valueType="num">
                                      <p:cBhvr>
                                        <p:cTn id="35" dur="2000" fill="hold"/>
                                        <p:tgtEl>
                                          <p:spTgt spid="7"/>
                                        </p:tgtEl>
                                        <p:attrNameLst>
                                          <p:attrName>ppt_w</p:attrName>
                                        </p:attrNameLst>
                                      </p:cBhvr>
                                      <p:tavLst>
                                        <p:tav tm="0" fmla="#ppt_w*sin(2.5*pi*$)">
                                          <p:val>
                                            <p:fltVal val="0"/>
                                          </p:val>
                                        </p:tav>
                                        <p:tav tm="100000">
                                          <p:val>
                                            <p:fltVal val="1"/>
                                          </p:val>
                                        </p:tav>
                                      </p:tavLst>
                                    </p:anim>
                                    <p:anim calcmode="lin" valueType="num">
                                      <p:cBhvr>
                                        <p:cTn id="3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Effect transition="in" filter="fade">
                                      <p:cBhvr>
                                        <p:cTn id="48" dur="500"/>
                                        <p:tgtEl>
                                          <p:spTgt spid="29"/>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Effect transition="in" filter="fade">
                                      <p:cBhvr>
                                        <p:cTn id="58" dur="500"/>
                                        <p:tgtEl>
                                          <p:spTgt spid="3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fltVal val="0"/>
                                          </p:val>
                                        </p:tav>
                                        <p:tav tm="100000">
                                          <p:val>
                                            <p:strVal val="#ppt_h"/>
                                          </p:val>
                                        </p:tav>
                                      </p:tavLst>
                                    </p:anim>
                                    <p:animEffect transition="in" filter="fad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500" fill="hold"/>
                                        <p:tgtEl>
                                          <p:spTgt spid="63"/>
                                        </p:tgtEl>
                                        <p:attrNameLst>
                                          <p:attrName>ppt_w</p:attrName>
                                        </p:attrNameLst>
                                      </p:cBhvr>
                                      <p:tavLst>
                                        <p:tav tm="0">
                                          <p:val>
                                            <p:fltVal val="0"/>
                                          </p:val>
                                        </p:tav>
                                        <p:tav tm="100000">
                                          <p:val>
                                            <p:strVal val="#ppt_w"/>
                                          </p:val>
                                        </p:tav>
                                      </p:tavLst>
                                    </p:anim>
                                    <p:anim calcmode="lin" valueType="num">
                                      <p:cBhvr>
                                        <p:cTn id="74" dur="500" fill="hold"/>
                                        <p:tgtEl>
                                          <p:spTgt spid="63"/>
                                        </p:tgtEl>
                                        <p:attrNameLst>
                                          <p:attrName>ppt_h</p:attrName>
                                        </p:attrNameLst>
                                      </p:cBhvr>
                                      <p:tavLst>
                                        <p:tav tm="0">
                                          <p:val>
                                            <p:fltVal val="0"/>
                                          </p:val>
                                        </p:tav>
                                        <p:tav tm="100000">
                                          <p:val>
                                            <p:strVal val="#ppt_h"/>
                                          </p:val>
                                        </p:tav>
                                      </p:tavLst>
                                    </p:anim>
                                    <p:animEffect transition="in" filter="fade">
                                      <p:cBhvr>
                                        <p:cTn id="75" dur="500"/>
                                        <p:tgtEl>
                                          <p:spTgt spid="63"/>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anim calcmode="lin" valueType="num">
                                      <p:cBhvr>
                                        <p:cTn id="78" dur="500" fill="hold"/>
                                        <p:tgtEl>
                                          <p:spTgt spid="58"/>
                                        </p:tgtEl>
                                        <p:attrNameLst>
                                          <p:attrName>ppt_w</p:attrName>
                                        </p:attrNameLst>
                                      </p:cBhvr>
                                      <p:tavLst>
                                        <p:tav tm="0">
                                          <p:val>
                                            <p:fltVal val="0"/>
                                          </p:val>
                                        </p:tav>
                                        <p:tav tm="100000">
                                          <p:val>
                                            <p:strVal val="#ppt_w"/>
                                          </p:val>
                                        </p:tav>
                                      </p:tavLst>
                                    </p:anim>
                                    <p:anim calcmode="lin" valueType="num">
                                      <p:cBhvr>
                                        <p:cTn id="79" dur="500" fill="hold"/>
                                        <p:tgtEl>
                                          <p:spTgt spid="58"/>
                                        </p:tgtEl>
                                        <p:attrNameLst>
                                          <p:attrName>ppt_h</p:attrName>
                                        </p:attrNameLst>
                                      </p:cBhvr>
                                      <p:tavLst>
                                        <p:tav tm="0">
                                          <p:val>
                                            <p:fltVal val="0"/>
                                          </p:val>
                                        </p:tav>
                                        <p:tav tm="100000">
                                          <p:val>
                                            <p:strVal val="#ppt_h"/>
                                          </p:val>
                                        </p:tav>
                                      </p:tavLst>
                                    </p:anim>
                                    <p:animEffect transition="in" filter="fade">
                                      <p:cBhvr>
                                        <p:cTn id="80" dur="500"/>
                                        <p:tgtEl>
                                          <p:spTgt spid="5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p:cTn id="83" dur="500" fill="hold"/>
                                        <p:tgtEl>
                                          <p:spTgt spid="62"/>
                                        </p:tgtEl>
                                        <p:attrNameLst>
                                          <p:attrName>ppt_w</p:attrName>
                                        </p:attrNameLst>
                                      </p:cBhvr>
                                      <p:tavLst>
                                        <p:tav tm="0">
                                          <p:val>
                                            <p:fltVal val="0"/>
                                          </p:val>
                                        </p:tav>
                                        <p:tav tm="100000">
                                          <p:val>
                                            <p:strVal val="#ppt_w"/>
                                          </p:val>
                                        </p:tav>
                                      </p:tavLst>
                                    </p:anim>
                                    <p:anim calcmode="lin" valueType="num">
                                      <p:cBhvr>
                                        <p:cTn id="84" dur="500" fill="hold"/>
                                        <p:tgtEl>
                                          <p:spTgt spid="62"/>
                                        </p:tgtEl>
                                        <p:attrNameLst>
                                          <p:attrName>ppt_h</p:attrName>
                                        </p:attrNameLst>
                                      </p:cBhvr>
                                      <p:tavLst>
                                        <p:tav tm="0">
                                          <p:val>
                                            <p:fltVal val="0"/>
                                          </p:val>
                                        </p:tav>
                                        <p:tav tm="100000">
                                          <p:val>
                                            <p:strVal val="#ppt_h"/>
                                          </p:val>
                                        </p:tav>
                                      </p:tavLst>
                                    </p:anim>
                                    <p:animEffect transition="in" filter="fade">
                                      <p:cBhvr>
                                        <p:cTn id="85" dur="500"/>
                                        <p:tgtEl>
                                          <p:spTgt spid="62"/>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61"/>
                                        </p:tgtEl>
                                        <p:attrNameLst>
                                          <p:attrName>style.visibility</p:attrName>
                                        </p:attrNameLst>
                                      </p:cBhvr>
                                      <p:to>
                                        <p:strVal val="visible"/>
                                      </p:to>
                                    </p:set>
                                    <p:anim calcmode="lin" valueType="num">
                                      <p:cBhvr>
                                        <p:cTn id="88" dur="500" fill="hold"/>
                                        <p:tgtEl>
                                          <p:spTgt spid="61"/>
                                        </p:tgtEl>
                                        <p:attrNameLst>
                                          <p:attrName>ppt_w</p:attrName>
                                        </p:attrNameLst>
                                      </p:cBhvr>
                                      <p:tavLst>
                                        <p:tav tm="0">
                                          <p:val>
                                            <p:fltVal val="0"/>
                                          </p:val>
                                        </p:tav>
                                        <p:tav tm="100000">
                                          <p:val>
                                            <p:strVal val="#ppt_w"/>
                                          </p:val>
                                        </p:tav>
                                      </p:tavLst>
                                    </p:anim>
                                    <p:anim calcmode="lin" valueType="num">
                                      <p:cBhvr>
                                        <p:cTn id="89" dur="500" fill="hold"/>
                                        <p:tgtEl>
                                          <p:spTgt spid="61"/>
                                        </p:tgtEl>
                                        <p:attrNameLst>
                                          <p:attrName>ppt_h</p:attrName>
                                        </p:attrNameLst>
                                      </p:cBhvr>
                                      <p:tavLst>
                                        <p:tav tm="0">
                                          <p:val>
                                            <p:fltVal val="0"/>
                                          </p:val>
                                        </p:tav>
                                        <p:tav tm="100000">
                                          <p:val>
                                            <p:strVal val="#ppt_h"/>
                                          </p:val>
                                        </p:tav>
                                      </p:tavLst>
                                    </p:anim>
                                    <p:animEffect transition="in" filter="fade">
                                      <p:cBhvr>
                                        <p:cTn id="90" dur="500"/>
                                        <p:tgtEl>
                                          <p:spTgt spid="61"/>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500" fill="hold"/>
                                        <p:tgtEl>
                                          <p:spTgt spid="59"/>
                                        </p:tgtEl>
                                        <p:attrNameLst>
                                          <p:attrName>ppt_w</p:attrName>
                                        </p:attrNameLst>
                                      </p:cBhvr>
                                      <p:tavLst>
                                        <p:tav tm="0">
                                          <p:val>
                                            <p:fltVal val="0"/>
                                          </p:val>
                                        </p:tav>
                                        <p:tav tm="100000">
                                          <p:val>
                                            <p:strVal val="#ppt_w"/>
                                          </p:val>
                                        </p:tav>
                                      </p:tavLst>
                                    </p:anim>
                                    <p:anim calcmode="lin" valueType="num">
                                      <p:cBhvr>
                                        <p:cTn id="94" dur="500" fill="hold"/>
                                        <p:tgtEl>
                                          <p:spTgt spid="59"/>
                                        </p:tgtEl>
                                        <p:attrNameLst>
                                          <p:attrName>ppt_h</p:attrName>
                                        </p:attrNameLst>
                                      </p:cBhvr>
                                      <p:tavLst>
                                        <p:tav tm="0">
                                          <p:val>
                                            <p:fltVal val="0"/>
                                          </p:val>
                                        </p:tav>
                                        <p:tav tm="100000">
                                          <p:val>
                                            <p:strVal val="#ppt_h"/>
                                          </p:val>
                                        </p:tav>
                                      </p:tavLst>
                                    </p:anim>
                                    <p:animEffect transition="in" filter="fade">
                                      <p:cBhvr>
                                        <p:cTn id="95" dur="500"/>
                                        <p:tgtEl>
                                          <p:spTgt spid="59"/>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0"/>
                                        </p:tgtEl>
                                        <p:attrNameLst>
                                          <p:attrName>style.visibility</p:attrName>
                                        </p:attrNameLst>
                                      </p:cBhvr>
                                      <p:to>
                                        <p:strVal val="visible"/>
                                      </p:to>
                                    </p:set>
                                    <p:anim calcmode="lin" valueType="num">
                                      <p:cBhvr>
                                        <p:cTn id="98" dur="500" fill="hold"/>
                                        <p:tgtEl>
                                          <p:spTgt spid="60"/>
                                        </p:tgtEl>
                                        <p:attrNameLst>
                                          <p:attrName>ppt_w</p:attrName>
                                        </p:attrNameLst>
                                      </p:cBhvr>
                                      <p:tavLst>
                                        <p:tav tm="0">
                                          <p:val>
                                            <p:fltVal val="0"/>
                                          </p:val>
                                        </p:tav>
                                        <p:tav tm="100000">
                                          <p:val>
                                            <p:strVal val="#ppt_w"/>
                                          </p:val>
                                        </p:tav>
                                      </p:tavLst>
                                    </p:anim>
                                    <p:anim calcmode="lin" valueType="num">
                                      <p:cBhvr>
                                        <p:cTn id="99" dur="500" fill="hold"/>
                                        <p:tgtEl>
                                          <p:spTgt spid="60"/>
                                        </p:tgtEl>
                                        <p:attrNameLst>
                                          <p:attrName>ppt_h</p:attrName>
                                        </p:attrNameLst>
                                      </p:cBhvr>
                                      <p:tavLst>
                                        <p:tav tm="0">
                                          <p:val>
                                            <p:fltVal val="0"/>
                                          </p:val>
                                        </p:tav>
                                        <p:tav tm="100000">
                                          <p:val>
                                            <p:strVal val="#ppt_h"/>
                                          </p:val>
                                        </p:tav>
                                      </p:tavLst>
                                    </p:anim>
                                    <p:animEffect transition="in" filter="fade">
                                      <p:cBhvr>
                                        <p:cTn id="100" dur="500"/>
                                        <p:tgtEl>
                                          <p:spTgt spid="60"/>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cBhvr>
                                        <p:cTn id="110" dur="500" fill="hold"/>
                                        <p:tgtEl>
                                          <p:spTgt spid="34"/>
                                        </p:tgtEl>
                                        <p:attrNameLst>
                                          <p:attrName>ppt_w</p:attrName>
                                        </p:attrNameLst>
                                      </p:cBhvr>
                                      <p:tavLst>
                                        <p:tav tm="0">
                                          <p:val>
                                            <p:fltVal val="0"/>
                                          </p:val>
                                        </p:tav>
                                        <p:tav tm="100000">
                                          <p:val>
                                            <p:strVal val="#ppt_w"/>
                                          </p:val>
                                        </p:tav>
                                      </p:tavLst>
                                    </p:anim>
                                    <p:anim calcmode="lin" valueType="num">
                                      <p:cBhvr>
                                        <p:cTn id="111" dur="500" fill="hold"/>
                                        <p:tgtEl>
                                          <p:spTgt spid="34"/>
                                        </p:tgtEl>
                                        <p:attrNameLst>
                                          <p:attrName>ppt_h</p:attrName>
                                        </p:attrNameLst>
                                      </p:cBhvr>
                                      <p:tavLst>
                                        <p:tav tm="0">
                                          <p:val>
                                            <p:fltVal val="0"/>
                                          </p:val>
                                        </p:tav>
                                        <p:tav tm="100000">
                                          <p:val>
                                            <p:strVal val="#ppt_h"/>
                                          </p:val>
                                        </p:tav>
                                      </p:tavLst>
                                    </p:anim>
                                    <p:animEffect transition="in" filter="fade">
                                      <p:cBhvr>
                                        <p:cTn id="112" dur="500"/>
                                        <p:tgtEl>
                                          <p:spTgt spid="34"/>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2"/>
                                        </p:tgtEl>
                                        <p:attrNameLst>
                                          <p:attrName>style.visibility</p:attrName>
                                        </p:attrNameLst>
                                      </p:cBhvr>
                                      <p:to>
                                        <p:strVal val="visible"/>
                                      </p:to>
                                    </p:set>
                                    <p:anim calcmode="lin" valueType="num">
                                      <p:cBhvr>
                                        <p:cTn id="125" dur="500" fill="hold"/>
                                        <p:tgtEl>
                                          <p:spTgt spid="42"/>
                                        </p:tgtEl>
                                        <p:attrNameLst>
                                          <p:attrName>ppt_w</p:attrName>
                                        </p:attrNameLst>
                                      </p:cBhvr>
                                      <p:tavLst>
                                        <p:tav tm="0">
                                          <p:val>
                                            <p:fltVal val="0"/>
                                          </p:val>
                                        </p:tav>
                                        <p:tav tm="100000">
                                          <p:val>
                                            <p:strVal val="#ppt_w"/>
                                          </p:val>
                                        </p:tav>
                                      </p:tavLst>
                                    </p:anim>
                                    <p:anim calcmode="lin" valueType="num">
                                      <p:cBhvr>
                                        <p:cTn id="126" dur="500" fill="hold"/>
                                        <p:tgtEl>
                                          <p:spTgt spid="42"/>
                                        </p:tgtEl>
                                        <p:attrNameLst>
                                          <p:attrName>ppt_h</p:attrName>
                                        </p:attrNameLst>
                                      </p:cBhvr>
                                      <p:tavLst>
                                        <p:tav tm="0">
                                          <p:val>
                                            <p:fltVal val="0"/>
                                          </p:val>
                                        </p:tav>
                                        <p:tav tm="100000">
                                          <p:val>
                                            <p:strVal val="#ppt_h"/>
                                          </p:val>
                                        </p:tav>
                                      </p:tavLst>
                                    </p:anim>
                                    <p:animEffect transition="in" filter="fade">
                                      <p:cBhvr>
                                        <p:cTn id="127" dur="500"/>
                                        <p:tgtEl>
                                          <p:spTgt spid="42"/>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41"/>
                                        </p:tgtEl>
                                        <p:attrNameLst>
                                          <p:attrName>style.visibility</p:attrName>
                                        </p:attrNameLst>
                                      </p:cBhvr>
                                      <p:to>
                                        <p:strVal val="visible"/>
                                      </p:to>
                                    </p:set>
                                    <p:anim calcmode="lin" valueType="num">
                                      <p:cBhvr>
                                        <p:cTn id="130" dur="500" fill="hold"/>
                                        <p:tgtEl>
                                          <p:spTgt spid="41"/>
                                        </p:tgtEl>
                                        <p:attrNameLst>
                                          <p:attrName>ppt_w</p:attrName>
                                        </p:attrNameLst>
                                      </p:cBhvr>
                                      <p:tavLst>
                                        <p:tav tm="0">
                                          <p:val>
                                            <p:fltVal val="0"/>
                                          </p:val>
                                        </p:tav>
                                        <p:tav tm="100000">
                                          <p:val>
                                            <p:strVal val="#ppt_w"/>
                                          </p:val>
                                        </p:tav>
                                      </p:tavLst>
                                    </p:anim>
                                    <p:anim calcmode="lin" valueType="num">
                                      <p:cBhvr>
                                        <p:cTn id="131" dur="500" fill="hold"/>
                                        <p:tgtEl>
                                          <p:spTgt spid="41"/>
                                        </p:tgtEl>
                                        <p:attrNameLst>
                                          <p:attrName>ppt_h</p:attrName>
                                        </p:attrNameLst>
                                      </p:cBhvr>
                                      <p:tavLst>
                                        <p:tav tm="0">
                                          <p:val>
                                            <p:fltVal val="0"/>
                                          </p:val>
                                        </p:tav>
                                        <p:tav tm="100000">
                                          <p:val>
                                            <p:strVal val="#ppt_h"/>
                                          </p:val>
                                        </p:tav>
                                      </p:tavLst>
                                    </p:anim>
                                    <p:animEffect transition="in" filter="fade">
                                      <p:cBhvr>
                                        <p:cTn id="132" dur="500"/>
                                        <p:tgtEl>
                                          <p:spTgt spid="41"/>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3"/>
                                        </p:tgtEl>
                                        <p:attrNameLst>
                                          <p:attrName>style.visibility</p:attrName>
                                        </p:attrNameLst>
                                      </p:cBhvr>
                                      <p:to>
                                        <p:strVal val="visible"/>
                                      </p:to>
                                    </p:set>
                                    <p:anim calcmode="lin" valueType="num">
                                      <p:cBhvr>
                                        <p:cTn id="140" dur="500" fill="hold"/>
                                        <p:tgtEl>
                                          <p:spTgt spid="43"/>
                                        </p:tgtEl>
                                        <p:attrNameLst>
                                          <p:attrName>ppt_w</p:attrName>
                                        </p:attrNameLst>
                                      </p:cBhvr>
                                      <p:tavLst>
                                        <p:tav tm="0">
                                          <p:val>
                                            <p:fltVal val="0"/>
                                          </p:val>
                                        </p:tav>
                                        <p:tav tm="100000">
                                          <p:val>
                                            <p:strVal val="#ppt_w"/>
                                          </p:val>
                                        </p:tav>
                                      </p:tavLst>
                                    </p:anim>
                                    <p:anim calcmode="lin" valueType="num">
                                      <p:cBhvr>
                                        <p:cTn id="141" dur="500" fill="hold"/>
                                        <p:tgtEl>
                                          <p:spTgt spid="43"/>
                                        </p:tgtEl>
                                        <p:attrNameLst>
                                          <p:attrName>ppt_h</p:attrName>
                                        </p:attrNameLst>
                                      </p:cBhvr>
                                      <p:tavLst>
                                        <p:tav tm="0">
                                          <p:val>
                                            <p:fltVal val="0"/>
                                          </p:val>
                                        </p:tav>
                                        <p:tav tm="100000">
                                          <p:val>
                                            <p:strVal val="#ppt_h"/>
                                          </p:val>
                                        </p:tav>
                                      </p:tavLst>
                                    </p:anim>
                                    <p:animEffect transition="in" filter="fade">
                                      <p:cBhvr>
                                        <p:cTn id="142" dur="500"/>
                                        <p:tgtEl>
                                          <p:spTgt spid="43"/>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44"/>
                                        </p:tgtEl>
                                        <p:attrNameLst>
                                          <p:attrName>style.visibility</p:attrName>
                                        </p:attrNameLst>
                                      </p:cBhvr>
                                      <p:to>
                                        <p:strVal val="visible"/>
                                      </p:to>
                                    </p:set>
                                    <p:anim calcmode="lin" valueType="num">
                                      <p:cBhvr>
                                        <p:cTn id="145" dur="500" fill="hold"/>
                                        <p:tgtEl>
                                          <p:spTgt spid="44"/>
                                        </p:tgtEl>
                                        <p:attrNameLst>
                                          <p:attrName>ppt_w</p:attrName>
                                        </p:attrNameLst>
                                      </p:cBhvr>
                                      <p:tavLst>
                                        <p:tav tm="0">
                                          <p:val>
                                            <p:fltVal val="0"/>
                                          </p:val>
                                        </p:tav>
                                        <p:tav tm="100000">
                                          <p:val>
                                            <p:strVal val="#ppt_w"/>
                                          </p:val>
                                        </p:tav>
                                      </p:tavLst>
                                    </p:anim>
                                    <p:anim calcmode="lin" valueType="num">
                                      <p:cBhvr>
                                        <p:cTn id="146" dur="500" fill="hold"/>
                                        <p:tgtEl>
                                          <p:spTgt spid="44"/>
                                        </p:tgtEl>
                                        <p:attrNameLst>
                                          <p:attrName>ppt_h</p:attrName>
                                        </p:attrNameLst>
                                      </p:cBhvr>
                                      <p:tavLst>
                                        <p:tav tm="0">
                                          <p:val>
                                            <p:fltVal val="0"/>
                                          </p:val>
                                        </p:tav>
                                        <p:tav tm="100000">
                                          <p:val>
                                            <p:strVal val="#ppt_h"/>
                                          </p:val>
                                        </p:tav>
                                      </p:tavLst>
                                    </p:anim>
                                    <p:animEffect transition="in" filter="fade">
                                      <p:cBhvr>
                                        <p:cTn id="147" dur="500"/>
                                        <p:tgtEl>
                                          <p:spTgt spid="44"/>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45"/>
                                        </p:tgtEl>
                                        <p:attrNameLst>
                                          <p:attrName>style.visibility</p:attrName>
                                        </p:attrNameLst>
                                      </p:cBhvr>
                                      <p:to>
                                        <p:strVal val="visible"/>
                                      </p:to>
                                    </p:set>
                                    <p:anim calcmode="lin" valueType="num">
                                      <p:cBhvr>
                                        <p:cTn id="150" dur="500" fill="hold"/>
                                        <p:tgtEl>
                                          <p:spTgt spid="45"/>
                                        </p:tgtEl>
                                        <p:attrNameLst>
                                          <p:attrName>ppt_w</p:attrName>
                                        </p:attrNameLst>
                                      </p:cBhvr>
                                      <p:tavLst>
                                        <p:tav tm="0">
                                          <p:val>
                                            <p:fltVal val="0"/>
                                          </p:val>
                                        </p:tav>
                                        <p:tav tm="100000">
                                          <p:val>
                                            <p:strVal val="#ppt_w"/>
                                          </p:val>
                                        </p:tav>
                                      </p:tavLst>
                                    </p:anim>
                                    <p:anim calcmode="lin" valueType="num">
                                      <p:cBhvr>
                                        <p:cTn id="151" dur="500" fill="hold"/>
                                        <p:tgtEl>
                                          <p:spTgt spid="45"/>
                                        </p:tgtEl>
                                        <p:attrNameLst>
                                          <p:attrName>ppt_h</p:attrName>
                                        </p:attrNameLst>
                                      </p:cBhvr>
                                      <p:tavLst>
                                        <p:tav tm="0">
                                          <p:val>
                                            <p:fltVal val="0"/>
                                          </p:val>
                                        </p:tav>
                                        <p:tav tm="100000">
                                          <p:val>
                                            <p:strVal val="#ppt_h"/>
                                          </p:val>
                                        </p:tav>
                                      </p:tavLst>
                                    </p:anim>
                                    <p:animEffect transition="in" filter="fade">
                                      <p:cBhvr>
                                        <p:cTn id="152" dur="500"/>
                                        <p:tgtEl>
                                          <p:spTgt spid="45"/>
                                        </p:tgtEl>
                                      </p:cBhvr>
                                    </p:animEffect>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nodeType="clickEffect">
                                  <p:stCondLst>
                                    <p:cond delay="0"/>
                                  </p:stCondLst>
                                  <p:childTnLst>
                                    <p:set>
                                      <p:cBhvr>
                                        <p:cTn id="156" dur="1" fill="hold">
                                          <p:stCondLst>
                                            <p:cond delay="0"/>
                                          </p:stCondLst>
                                        </p:cTn>
                                        <p:tgtEl>
                                          <p:spTgt spid="37"/>
                                        </p:tgtEl>
                                        <p:attrNameLst>
                                          <p:attrName>style.visibility</p:attrName>
                                        </p:attrNameLst>
                                      </p:cBhvr>
                                      <p:to>
                                        <p:strVal val="visible"/>
                                      </p:to>
                                    </p:set>
                                    <p:anim calcmode="lin" valueType="num">
                                      <p:cBhvr>
                                        <p:cTn id="157" dur="1000" fill="hold"/>
                                        <p:tgtEl>
                                          <p:spTgt spid="37"/>
                                        </p:tgtEl>
                                        <p:attrNameLst>
                                          <p:attrName>ppt_w</p:attrName>
                                        </p:attrNameLst>
                                      </p:cBhvr>
                                      <p:tavLst>
                                        <p:tav tm="0">
                                          <p:val>
                                            <p:fltVal val="0"/>
                                          </p:val>
                                        </p:tav>
                                        <p:tav tm="100000">
                                          <p:val>
                                            <p:strVal val="#ppt_w"/>
                                          </p:val>
                                        </p:tav>
                                      </p:tavLst>
                                    </p:anim>
                                    <p:anim calcmode="lin" valueType="num">
                                      <p:cBhvr>
                                        <p:cTn id="158" dur="1000" fill="hold"/>
                                        <p:tgtEl>
                                          <p:spTgt spid="37"/>
                                        </p:tgtEl>
                                        <p:attrNameLst>
                                          <p:attrName>ppt_h</p:attrName>
                                        </p:attrNameLst>
                                      </p:cBhvr>
                                      <p:tavLst>
                                        <p:tav tm="0">
                                          <p:val>
                                            <p:fltVal val="0"/>
                                          </p:val>
                                        </p:tav>
                                        <p:tav tm="100000">
                                          <p:val>
                                            <p:strVal val="#ppt_h"/>
                                          </p:val>
                                        </p:tav>
                                      </p:tavLst>
                                    </p:anim>
                                    <p:anim calcmode="lin" valueType="num">
                                      <p:cBhvr>
                                        <p:cTn id="159" dur="1000" fill="hold"/>
                                        <p:tgtEl>
                                          <p:spTgt spid="37"/>
                                        </p:tgtEl>
                                        <p:attrNameLst>
                                          <p:attrName>style.rotation</p:attrName>
                                        </p:attrNameLst>
                                      </p:cBhvr>
                                      <p:tavLst>
                                        <p:tav tm="0">
                                          <p:val>
                                            <p:fltVal val="90"/>
                                          </p:val>
                                        </p:tav>
                                        <p:tav tm="100000">
                                          <p:val>
                                            <p:fltVal val="0"/>
                                          </p:val>
                                        </p:tav>
                                      </p:tavLst>
                                    </p:anim>
                                    <p:animEffect transition="in" filter="fade">
                                      <p:cBhvr>
                                        <p:cTn id="160" dur="1000"/>
                                        <p:tgtEl>
                                          <p:spTgt spid="37"/>
                                        </p:tgtEl>
                                      </p:cBhvr>
                                    </p:animEffect>
                                  </p:childTnLst>
                                </p:cTn>
                              </p:par>
                              <p:par>
                                <p:cTn id="161" presetID="31" presetClass="entr" presetSubtype="0" fill="hold"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p:cTn id="163" dur="1000" fill="hold"/>
                                        <p:tgtEl>
                                          <p:spTgt spid="53"/>
                                        </p:tgtEl>
                                        <p:attrNameLst>
                                          <p:attrName>ppt_w</p:attrName>
                                        </p:attrNameLst>
                                      </p:cBhvr>
                                      <p:tavLst>
                                        <p:tav tm="0">
                                          <p:val>
                                            <p:fltVal val="0"/>
                                          </p:val>
                                        </p:tav>
                                        <p:tav tm="100000">
                                          <p:val>
                                            <p:strVal val="#ppt_w"/>
                                          </p:val>
                                        </p:tav>
                                      </p:tavLst>
                                    </p:anim>
                                    <p:anim calcmode="lin" valueType="num">
                                      <p:cBhvr>
                                        <p:cTn id="164" dur="1000" fill="hold"/>
                                        <p:tgtEl>
                                          <p:spTgt spid="53"/>
                                        </p:tgtEl>
                                        <p:attrNameLst>
                                          <p:attrName>ppt_h</p:attrName>
                                        </p:attrNameLst>
                                      </p:cBhvr>
                                      <p:tavLst>
                                        <p:tav tm="0">
                                          <p:val>
                                            <p:fltVal val="0"/>
                                          </p:val>
                                        </p:tav>
                                        <p:tav tm="100000">
                                          <p:val>
                                            <p:strVal val="#ppt_h"/>
                                          </p:val>
                                        </p:tav>
                                      </p:tavLst>
                                    </p:anim>
                                    <p:anim calcmode="lin" valueType="num">
                                      <p:cBhvr>
                                        <p:cTn id="165" dur="1000" fill="hold"/>
                                        <p:tgtEl>
                                          <p:spTgt spid="53"/>
                                        </p:tgtEl>
                                        <p:attrNameLst>
                                          <p:attrName>style.rotation</p:attrName>
                                        </p:attrNameLst>
                                      </p:cBhvr>
                                      <p:tavLst>
                                        <p:tav tm="0">
                                          <p:val>
                                            <p:fltVal val="90"/>
                                          </p:val>
                                        </p:tav>
                                        <p:tav tm="100000">
                                          <p:val>
                                            <p:fltVal val="0"/>
                                          </p:val>
                                        </p:tav>
                                      </p:tavLst>
                                    </p:anim>
                                    <p:animEffect transition="in" filter="fade">
                                      <p:cBhvr>
                                        <p:cTn id="166" dur="1000"/>
                                        <p:tgtEl>
                                          <p:spTgt spid="53"/>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52"/>
                                        </p:tgtEl>
                                        <p:attrNameLst>
                                          <p:attrName>style.visibility</p:attrName>
                                        </p:attrNameLst>
                                      </p:cBhvr>
                                      <p:to>
                                        <p:strVal val="visible"/>
                                      </p:to>
                                    </p:set>
                                    <p:anim calcmode="lin" valueType="num">
                                      <p:cBhvr>
                                        <p:cTn id="169" dur="1000" fill="hold"/>
                                        <p:tgtEl>
                                          <p:spTgt spid="52"/>
                                        </p:tgtEl>
                                        <p:attrNameLst>
                                          <p:attrName>ppt_w</p:attrName>
                                        </p:attrNameLst>
                                      </p:cBhvr>
                                      <p:tavLst>
                                        <p:tav tm="0">
                                          <p:val>
                                            <p:fltVal val="0"/>
                                          </p:val>
                                        </p:tav>
                                        <p:tav tm="100000">
                                          <p:val>
                                            <p:strVal val="#ppt_w"/>
                                          </p:val>
                                        </p:tav>
                                      </p:tavLst>
                                    </p:anim>
                                    <p:anim calcmode="lin" valueType="num">
                                      <p:cBhvr>
                                        <p:cTn id="170" dur="1000" fill="hold"/>
                                        <p:tgtEl>
                                          <p:spTgt spid="52"/>
                                        </p:tgtEl>
                                        <p:attrNameLst>
                                          <p:attrName>ppt_h</p:attrName>
                                        </p:attrNameLst>
                                      </p:cBhvr>
                                      <p:tavLst>
                                        <p:tav tm="0">
                                          <p:val>
                                            <p:fltVal val="0"/>
                                          </p:val>
                                        </p:tav>
                                        <p:tav tm="100000">
                                          <p:val>
                                            <p:strVal val="#ppt_h"/>
                                          </p:val>
                                        </p:tav>
                                      </p:tavLst>
                                    </p:anim>
                                    <p:anim calcmode="lin" valueType="num">
                                      <p:cBhvr>
                                        <p:cTn id="171" dur="1000" fill="hold"/>
                                        <p:tgtEl>
                                          <p:spTgt spid="52"/>
                                        </p:tgtEl>
                                        <p:attrNameLst>
                                          <p:attrName>style.rotation</p:attrName>
                                        </p:attrNameLst>
                                      </p:cBhvr>
                                      <p:tavLst>
                                        <p:tav tm="0">
                                          <p:val>
                                            <p:fltVal val="90"/>
                                          </p:val>
                                        </p:tav>
                                        <p:tav tm="100000">
                                          <p:val>
                                            <p:fltVal val="0"/>
                                          </p:val>
                                        </p:tav>
                                      </p:tavLst>
                                    </p:anim>
                                    <p:animEffect transition="in" filter="fade">
                                      <p:cBhvr>
                                        <p:cTn id="172" dur="1000"/>
                                        <p:tgtEl>
                                          <p:spTgt spid="52"/>
                                        </p:tgtEl>
                                      </p:cBhvr>
                                    </p:animEffect>
                                  </p:childTnLst>
                                </p:cTn>
                              </p:par>
                              <p:par>
                                <p:cTn id="173" presetID="31" presetClass="entr" presetSubtype="0" fill="hold" nodeType="withEffect">
                                  <p:stCondLst>
                                    <p:cond delay="0"/>
                                  </p:stCondLst>
                                  <p:childTnLst>
                                    <p:set>
                                      <p:cBhvr>
                                        <p:cTn id="174" dur="1" fill="hold">
                                          <p:stCondLst>
                                            <p:cond delay="0"/>
                                          </p:stCondLst>
                                        </p:cTn>
                                        <p:tgtEl>
                                          <p:spTgt spid="47"/>
                                        </p:tgtEl>
                                        <p:attrNameLst>
                                          <p:attrName>style.visibility</p:attrName>
                                        </p:attrNameLst>
                                      </p:cBhvr>
                                      <p:to>
                                        <p:strVal val="visible"/>
                                      </p:to>
                                    </p:set>
                                    <p:anim calcmode="lin" valueType="num">
                                      <p:cBhvr>
                                        <p:cTn id="175" dur="1000" fill="hold"/>
                                        <p:tgtEl>
                                          <p:spTgt spid="47"/>
                                        </p:tgtEl>
                                        <p:attrNameLst>
                                          <p:attrName>ppt_w</p:attrName>
                                        </p:attrNameLst>
                                      </p:cBhvr>
                                      <p:tavLst>
                                        <p:tav tm="0">
                                          <p:val>
                                            <p:fltVal val="0"/>
                                          </p:val>
                                        </p:tav>
                                        <p:tav tm="100000">
                                          <p:val>
                                            <p:strVal val="#ppt_w"/>
                                          </p:val>
                                        </p:tav>
                                      </p:tavLst>
                                    </p:anim>
                                    <p:anim calcmode="lin" valueType="num">
                                      <p:cBhvr>
                                        <p:cTn id="176" dur="1000" fill="hold"/>
                                        <p:tgtEl>
                                          <p:spTgt spid="47"/>
                                        </p:tgtEl>
                                        <p:attrNameLst>
                                          <p:attrName>ppt_h</p:attrName>
                                        </p:attrNameLst>
                                      </p:cBhvr>
                                      <p:tavLst>
                                        <p:tav tm="0">
                                          <p:val>
                                            <p:fltVal val="0"/>
                                          </p:val>
                                        </p:tav>
                                        <p:tav tm="100000">
                                          <p:val>
                                            <p:strVal val="#ppt_h"/>
                                          </p:val>
                                        </p:tav>
                                      </p:tavLst>
                                    </p:anim>
                                    <p:anim calcmode="lin" valueType="num">
                                      <p:cBhvr>
                                        <p:cTn id="177" dur="1000" fill="hold"/>
                                        <p:tgtEl>
                                          <p:spTgt spid="47"/>
                                        </p:tgtEl>
                                        <p:attrNameLst>
                                          <p:attrName>style.rotation</p:attrName>
                                        </p:attrNameLst>
                                      </p:cBhvr>
                                      <p:tavLst>
                                        <p:tav tm="0">
                                          <p:val>
                                            <p:fltVal val="90"/>
                                          </p:val>
                                        </p:tav>
                                        <p:tav tm="100000">
                                          <p:val>
                                            <p:fltVal val="0"/>
                                          </p:val>
                                        </p:tav>
                                      </p:tavLst>
                                    </p:anim>
                                    <p:animEffect transition="in" filter="fade">
                                      <p:cBhvr>
                                        <p:cTn id="178" dur="1000"/>
                                        <p:tgtEl>
                                          <p:spTgt spid="47"/>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46"/>
                                        </p:tgtEl>
                                        <p:attrNameLst>
                                          <p:attrName>style.visibility</p:attrName>
                                        </p:attrNameLst>
                                      </p:cBhvr>
                                      <p:to>
                                        <p:strVal val="visible"/>
                                      </p:to>
                                    </p:set>
                                    <p:anim calcmode="lin" valueType="num">
                                      <p:cBhvr>
                                        <p:cTn id="181" dur="1000" fill="hold"/>
                                        <p:tgtEl>
                                          <p:spTgt spid="46"/>
                                        </p:tgtEl>
                                        <p:attrNameLst>
                                          <p:attrName>ppt_w</p:attrName>
                                        </p:attrNameLst>
                                      </p:cBhvr>
                                      <p:tavLst>
                                        <p:tav tm="0">
                                          <p:val>
                                            <p:fltVal val="0"/>
                                          </p:val>
                                        </p:tav>
                                        <p:tav tm="100000">
                                          <p:val>
                                            <p:strVal val="#ppt_w"/>
                                          </p:val>
                                        </p:tav>
                                      </p:tavLst>
                                    </p:anim>
                                    <p:anim calcmode="lin" valueType="num">
                                      <p:cBhvr>
                                        <p:cTn id="182" dur="1000" fill="hold"/>
                                        <p:tgtEl>
                                          <p:spTgt spid="46"/>
                                        </p:tgtEl>
                                        <p:attrNameLst>
                                          <p:attrName>ppt_h</p:attrName>
                                        </p:attrNameLst>
                                      </p:cBhvr>
                                      <p:tavLst>
                                        <p:tav tm="0">
                                          <p:val>
                                            <p:fltVal val="0"/>
                                          </p:val>
                                        </p:tav>
                                        <p:tav tm="100000">
                                          <p:val>
                                            <p:strVal val="#ppt_h"/>
                                          </p:val>
                                        </p:tav>
                                      </p:tavLst>
                                    </p:anim>
                                    <p:anim calcmode="lin" valueType="num">
                                      <p:cBhvr>
                                        <p:cTn id="183" dur="1000" fill="hold"/>
                                        <p:tgtEl>
                                          <p:spTgt spid="46"/>
                                        </p:tgtEl>
                                        <p:attrNameLst>
                                          <p:attrName>style.rotation</p:attrName>
                                        </p:attrNameLst>
                                      </p:cBhvr>
                                      <p:tavLst>
                                        <p:tav tm="0">
                                          <p:val>
                                            <p:fltVal val="90"/>
                                          </p:val>
                                        </p:tav>
                                        <p:tav tm="100000">
                                          <p:val>
                                            <p:fltVal val="0"/>
                                          </p:val>
                                        </p:tav>
                                      </p:tavLst>
                                    </p:anim>
                                    <p:animEffect transition="in" filter="fade">
                                      <p:cBhvr>
                                        <p:cTn id="184" dur="1000"/>
                                        <p:tgtEl>
                                          <p:spTgt spid="46"/>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51"/>
                                        </p:tgtEl>
                                        <p:attrNameLst>
                                          <p:attrName>style.visibility</p:attrName>
                                        </p:attrNameLst>
                                      </p:cBhvr>
                                      <p:to>
                                        <p:strVal val="visible"/>
                                      </p:to>
                                    </p:set>
                                    <p:anim calcmode="lin" valueType="num">
                                      <p:cBhvr>
                                        <p:cTn id="187" dur="1000" fill="hold"/>
                                        <p:tgtEl>
                                          <p:spTgt spid="51"/>
                                        </p:tgtEl>
                                        <p:attrNameLst>
                                          <p:attrName>ppt_w</p:attrName>
                                        </p:attrNameLst>
                                      </p:cBhvr>
                                      <p:tavLst>
                                        <p:tav tm="0">
                                          <p:val>
                                            <p:fltVal val="0"/>
                                          </p:val>
                                        </p:tav>
                                        <p:tav tm="100000">
                                          <p:val>
                                            <p:strVal val="#ppt_w"/>
                                          </p:val>
                                        </p:tav>
                                      </p:tavLst>
                                    </p:anim>
                                    <p:anim calcmode="lin" valueType="num">
                                      <p:cBhvr>
                                        <p:cTn id="188" dur="1000" fill="hold"/>
                                        <p:tgtEl>
                                          <p:spTgt spid="51"/>
                                        </p:tgtEl>
                                        <p:attrNameLst>
                                          <p:attrName>ppt_h</p:attrName>
                                        </p:attrNameLst>
                                      </p:cBhvr>
                                      <p:tavLst>
                                        <p:tav tm="0">
                                          <p:val>
                                            <p:fltVal val="0"/>
                                          </p:val>
                                        </p:tav>
                                        <p:tav tm="100000">
                                          <p:val>
                                            <p:strVal val="#ppt_h"/>
                                          </p:val>
                                        </p:tav>
                                      </p:tavLst>
                                    </p:anim>
                                    <p:anim calcmode="lin" valueType="num">
                                      <p:cBhvr>
                                        <p:cTn id="189" dur="1000" fill="hold"/>
                                        <p:tgtEl>
                                          <p:spTgt spid="51"/>
                                        </p:tgtEl>
                                        <p:attrNameLst>
                                          <p:attrName>style.rotation</p:attrName>
                                        </p:attrNameLst>
                                      </p:cBhvr>
                                      <p:tavLst>
                                        <p:tav tm="0">
                                          <p:val>
                                            <p:fltVal val="90"/>
                                          </p:val>
                                        </p:tav>
                                        <p:tav tm="100000">
                                          <p:val>
                                            <p:fltVal val="0"/>
                                          </p:val>
                                        </p:tav>
                                      </p:tavLst>
                                    </p:anim>
                                    <p:animEffect transition="in" filter="fade">
                                      <p:cBhvr>
                                        <p:cTn id="190"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animBg="1"/>
      <p:bldP spid="28" grpId="0" animBg="1"/>
      <p:bldP spid="29" grpId="0"/>
      <p:bldP spid="30" grpId="0"/>
      <p:bldP spid="31" grpId="0"/>
      <p:bldP spid="32" grpId="0"/>
      <p:bldP spid="33" grpId="0" animBg="1"/>
      <p:bldP spid="34" grpId="0" animBg="1"/>
      <p:bldP spid="35" grpId="0" animBg="1"/>
      <p:bldP spid="36" grpId="0" animBg="1"/>
      <p:bldP spid="41" grpId="0" animBg="1"/>
      <p:bldP spid="42" grpId="0" animBg="1"/>
      <p:bldP spid="43" grpId="0" animBg="1"/>
      <p:bldP spid="44" grpId="0" animBg="1"/>
      <p:bldP spid="45" grpId="0" animBg="1"/>
      <p:bldP spid="46" grpId="0"/>
      <p:bldP spid="51" grpId="0"/>
      <p:bldP spid="52" grpId="0"/>
      <p:bldP spid="57" grpId="0"/>
      <p:bldP spid="58" grpId="0" animBg="1"/>
      <p:bldP spid="59" grpId="0" animBg="1"/>
      <p:bldP spid="60" grpId="0" animBg="1"/>
      <p:bldP spid="61" grpId="0"/>
      <p:bldP spid="62" grpId="0"/>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 xmlns:a16="http://schemas.microsoft.com/office/drawing/2014/main" id="{1253264D-8450-4DBE-89DB-DA8D1D5CA547}"/>
              </a:ext>
            </a:extLst>
          </p:cNvPr>
          <p:cNvGraphicFramePr/>
          <p:nvPr>
            <p:extLst>
              <p:ext uri="{D42A27DB-BD31-4B8C-83A1-F6EECF244321}">
                <p14:modId xmlns="" xmlns:p14="http://schemas.microsoft.com/office/powerpoint/2010/main" val="3115185405"/>
              </p:ext>
            </p:extLst>
          </p:nvPr>
        </p:nvGraphicFramePr>
        <p:xfrm>
          <a:off x="393895" y="590843"/>
          <a:ext cx="9228407" cy="6246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71551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00EC9105-A1B2-4EC4-A01B-889C41AD60C7}"/>
                                            </p:graphicEl>
                                          </p:spTgt>
                                        </p:tgtEl>
                                        <p:attrNameLst>
                                          <p:attrName>style.visibility</p:attrName>
                                        </p:attrNameLst>
                                      </p:cBhvr>
                                      <p:to>
                                        <p:strVal val="visible"/>
                                      </p:to>
                                    </p:set>
                                    <p:anim calcmode="lin" valueType="num">
                                      <p:cBhvr>
                                        <p:cTn id="7" dur="2000" fill="hold"/>
                                        <p:tgtEl>
                                          <p:spTgt spid="2">
                                            <p:graphicEl>
                                              <a:dgm id="{00EC9105-A1B2-4EC4-A01B-889C41AD60C7}"/>
                                            </p:graphicEl>
                                          </p:spTgt>
                                        </p:tgtEl>
                                        <p:attrNameLst>
                                          <p:attrName>ppt_w</p:attrName>
                                        </p:attrNameLst>
                                      </p:cBhvr>
                                      <p:tavLst>
                                        <p:tav tm="0">
                                          <p:val>
                                            <p:fltVal val="0"/>
                                          </p:val>
                                        </p:tav>
                                        <p:tav tm="100000">
                                          <p:val>
                                            <p:strVal val="#ppt_w"/>
                                          </p:val>
                                        </p:tav>
                                      </p:tavLst>
                                    </p:anim>
                                    <p:anim calcmode="lin" valueType="num">
                                      <p:cBhvr>
                                        <p:cTn id="8" dur="2000" fill="hold"/>
                                        <p:tgtEl>
                                          <p:spTgt spid="2">
                                            <p:graphicEl>
                                              <a:dgm id="{00EC9105-A1B2-4EC4-A01B-889C41AD60C7}"/>
                                            </p:graphicEl>
                                          </p:spTgt>
                                        </p:tgtEl>
                                        <p:attrNameLst>
                                          <p:attrName>ppt_h</p:attrName>
                                        </p:attrNameLst>
                                      </p:cBhvr>
                                      <p:tavLst>
                                        <p:tav tm="0">
                                          <p:val>
                                            <p:fltVal val="0"/>
                                          </p:val>
                                        </p:tav>
                                        <p:tav tm="100000">
                                          <p:val>
                                            <p:strVal val="#ppt_h"/>
                                          </p:val>
                                        </p:tav>
                                      </p:tavLst>
                                    </p:anim>
                                    <p:animEffect transition="in" filter="fade">
                                      <p:cBhvr>
                                        <p:cTn id="9" dur="2000"/>
                                        <p:tgtEl>
                                          <p:spTgt spid="2">
                                            <p:graphicEl>
                                              <a:dgm id="{00EC9105-A1B2-4EC4-A01B-889C41AD60C7}"/>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3156492E-BFC9-4988-9BD1-3057DD7D86F1}"/>
                                            </p:graphicEl>
                                          </p:spTgt>
                                        </p:tgtEl>
                                        <p:attrNameLst>
                                          <p:attrName>style.visibility</p:attrName>
                                        </p:attrNameLst>
                                      </p:cBhvr>
                                      <p:to>
                                        <p:strVal val="visible"/>
                                      </p:to>
                                    </p:set>
                                    <p:anim calcmode="lin" valueType="num">
                                      <p:cBhvr>
                                        <p:cTn id="14" dur="2000" fill="hold"/>
                                        <p:tgtEl>
                                          <p:spTgt spid="2">
                                            <p:graphicEl>
                                              <a:dgm id="{3156492E-BFC9-4988-9BD1-3057DD7D86F1}"/>
                                            </p:graphicEl>
                                          </p:spTgt>
                                        </p:tgtEl>
                                        <p:attrNameLst>
                                          <p:attrName>ppt_w</p:attrName>
                                        </p:attrNameLst>
                                      </p:cBhvr>
                                      <p:tavLst>
                                        <p:tav tm="0">
                                          <p:val>
                                            <p:fltVal val="0"/>
                                          </p:val>
                                        </p:tav>
                                        <p:tav tm="100000">
                                          <p:val>
                                            <p:strVal val="#ppt_w"/>
                                          </p:val>
                                        </p:tav>
                                      </p:tavLst>
                                    </p:anim>
                                    <p:anim calcmode="lin" valueType="num">
                                      <p:cBhvr>
                                        <p:cTn id="15" dur="2000" fill="hold"/>
                                        <p:tgtEl>
                                          <p:spTgt spid="2">
                                            <p:graphicEl>
                                              <a:dgm id="{3156492E-BFC9-4988-9BD1-3057DD7D86F1}"/>
                                            </p:graphicEl>
                                          </p:spTgt>
                                        </p:tgtEl>
                                        <p:attrNameLst>
                                          <p:attrName>ppt_h</p:attrName>
                                        </p:attrNameLst>
                                      </p:cBhvr>
                                      <p:tavLst>
                                        <p:tav tm="0">
                                          <p:val>
                                            <p:fltVal val="0"/>
                                          </p:val>
                                        </p:tav>
                                        <p:tav tm="100000">
                                          <p:val>
                                            <p:strVal val="#ppt_h"/>
                                          </p:val>
                                        </p:tav>
                                      </p:tavLst>
                                    </p:anim>
                                    <p:animEffect transition="in" filter="fade">
                                      <p:cBhvr>
                                        <p:cTn id="16" dur="2000"/>
                                        <p:tgtEl>
                                          <p:spTgt spid="2">
                                            <p:graphicEl>
                                              <a:dgm id="{3156492E-BFC9-4988-9BD1-3057DD7D86F1}"/>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
                                            <p:graphicEl>
                                              <a:dgm id="{1BFE762B-6ADC-4208-83B7-B1DEA444EEC2}"/>
                                            </p:graphicEl>
                                          </p:spTgt>
                                        </p:tgtEl>
                                        <p:attrNameLst>
                                          <p:attrName>style.visibility</p:attrName>
                                        </p:attrNameLst>
                                      </p:cBhvr>
                                      <p:to>
                                        <p:strVal val="visible"/>
                                      </p:to>
                                    </p:set>
                                    <p:anim calcmode="lin" valueType="num">
                                      <p:cBhvr>
                                        <p:cTn id="19" dur="2000" fill="hold"/>
                                        <p:tgtEl>
                                          <p:spTgt spid="2">
                                            <p:graphicEl>
                                              <a:dgm id="{1BFE762B-6ADC-4208-83B7-B1DEA444EEC2}"/>
                                            </p:graphicEl>
                                          </p:spTgt>
                                        </p:tgtEl>
                                        <p:attrNameLst>
                                          <p:attrName>ppt_w</p:attrName>
                                        </p:attrNameLst>
                                      </p:cBhvr>
                                      <p:tavLst>
                                        <p:tav tm="0">
                                          <p:val>
                                            <p:fltVal val="0"/>
                                          </p:val>
                                        </p:tav>
                                        <p:tav tm="100000">
                                          <p:val>
                                            <p:strVal val="#ppt_w"/>
                                          </p:val>
                                        </p:tav>
                                      </p:tavLst>
                                    </p:anim>
                                    <p:anim calcmode="lin" valueType="num">
                                      <p:cBhvr>
                                        <p:cTn id="20" dur="2000" fill="hold"/>
                                        <p:tgtEl>
                                          <p:spTgt spid="2">
                                            <p:graphicEl>
                                              <a:dgm id="{1BFE762B-6ADC-4208-83B7-B1DEA444EEC2}"/>
                                            </p:graphicEl>
                                          </p:spTgt>
                                        </p:tgtEl>
                                        <p:attrNameLst>
                                          <p:attrName>ppt_h</p:attrName>
                                        </p:attrNameLst>
                                      </p:cBhvr>
                                      <p:tavLst>
                                        <p:tav tm="0">
                                          <p:val>
                                            <p:fltVal val="0"/>
                                          </p:val>
                                        </p:tav>
                                        <p:tav tm="100000">
                                          <p:val>
                                            <p:strVal val="#ppt_h"/>
                                          </p:val>
                                        </p:tav>
                                      </p:tavLst>
                                    </p:anim>
                                    <p:animEffect transition="in" filter="fade">
                                      <p:cBhvr>
                                        <p:cTn id="21" dur="2000"/>
                                        <p:tgtEl>
                                          <p:spTgt spid="2">
                                            <p:graphicEl>
                                              <a:dgm id="{1BFE762B-6ADC-4208-83B7-B1DEA444EEC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graphicEl>
                                              <a:dgm id="{C97D73FD-6A2F-4238-AE69-58C1BA5F938E}"/>
                                            </p:graphicEl>
                                          </p:spTgt>
                                        </p:tgtEl>
                                        <p:attrNameLst>
                                          <p:attrName>style.visibility</p:attrName>
                                        </p:attrNameLst>
                                      </p:cBhvr>
                                      <p:to>
                                        <p:strVal val="visible"/>
                                      </p:to>
                                    </p:set>
                                    <p:anim calcmode="lin" valueType="num">
                                      <p:cBhvr>
                                        <p:cTn id="26" dur="2000" fill="hold"/>
                                        <p:tgtEl>
                                          <p:spTgt spid="2">
                                            <p:graphicEl>
                                              <a:dgm id="{C97D73FD-6A2F-4238-AE69-58C1BA5F938E}"/>
                                            </p:graphicEl>
                                          </p:spTgt>
                                        </p:tgtEl>
                                        <p:attrNameLst>
                                          <p:attrName>ppt_w</p:attrName>
                                        </p:attrNameLst>
                                      </p:cBhvr>
                                      <p:tavLst>
                                        <p:tav tm="0">
                                          <p:val>
                                            <p:fltVal val="0"/>
                                          </p:val>
                                        </p:tav>
                                        <p:tav tm="100000">
                                          <p:val>
                                            <p:strVal val="#ppt_w"/>
                                          </p:val>
                                        </p:tav>
                                      </p:tavLst>
                                    </p:anim>
                                    <p:anim calcmode="lin" valueType="num">
                                      <p:cBhvr>
                                        <p:cTn id="27" dur="2000" fill="hold"/>
                                        <p:tgtEl>
                                          <p:spTgt spid="2">
                                            <p:graphicEl>
                                              <a:dgm id="{C97D73FD-6A2F-4238-AE69-58C1BA5F938E}"/>
                                            </p:graphicEl>
                                          </p:spTgt>
                                        </p:tgtEl>
                                        <p:attrNameLst>
                                          <p:attrName>ppt_h</p:attrName>
                                        </p:attrNameLst>
                                      </p:cBhvr>
                                      <p:tavLst>
                                        <p:tav tm="0">
                                          <p:val>
                                            <p:fltVal val="0"/>
                                          </p:val>
                                        </p:tav>
                                        <p:tav tm="100000">
                                          <p:val>
                                            <p:strVal val="#ppt_h"/>
                                          </p:val>
                                        </p:tav>
                                      </p:tavLst>
                                    </p:anim>
                                    <p:animEffect transition="in" filter="fade">
                                      <p:cBhvr>
                                        <p:cTn id="28" dur="2000"/>
                                        <p:tgtEl>
                                          <p:spTgt spid="2">
                                            <p:graphicEl>
                                              <a:dgm id="{C97D73FD-6A2F-4238-AE69-58C1BA5F938E}"/>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
                                            <p:graphicEl>
                                              <a:dgm id="{6F137EF5-2D25-4F5C-9442-3A904D991F07}"/>
                                            </p:graphicEl>
                                          </p:spTgt>
                                        </p:tgtEl>
                                        <p:attrNameLst>
                                          <p:attrName>style.visibility</p:attrName>
                                        </p:attrNameLst>
                                      </p:cBhvr>
                                      <p:to>
                                        <p:strVal val="visible"/>
                                      </p:to>
                                    </p:set>
                                    <p:anim calcmode="lin" valueType="num">
                                      <p:cBhvr>
                                        <p:cTn id="31" dur="2000" fill="hold"/>
                                        <p:tgtEl>
                                          <p:spTgt spid="2">
                                            <p:graphicEl>
                                              <a:dgm id="{6F137EF5-2D25-4F5C-9442-3A904D991F07}"/>
                                            </p:graphicEl>
                                          </p:spTgt>
                                        </p:tgtEl>
                                        <p:attrNameLst>
                                          <p:attrName>ppt_w</p:attrName>
                                        </p:attrNameLst>
                                      </p:cBhvr>
                                      <p:tavLst>
                                        <p:tav tm="0">
                                          <p:val>
                                            <p:fltVal val="0"/>
                                          </p:val>
                                        </p:tav>
                                        <p:tav tm="100000">
                                          <p:val>
                                            <p:strVal val="#ppt_w"/>
                                          </p:val>
                                        </p:tav>
                                      </p:tavLst>
                                    </p:anim>
                                    <p:anim calcmode="lin" valueType="num">
                                      <p:cBhvr>
                                        <p:cTn id="32" dur="2000" fill="hold"/>
                                        <p:tgtEl>
                                          <p:spTgt spid="2">
                                            <p:graphicEl>
                                              <a:dgm id="{6F137EF5-2D25-4F5C-9442-3A904D991F07}"/>
                                            </p:graphicEl>
                                          </p:spTgt>
                                        </p:tgtEl>
                                        <p:attrNameLst>
                                          <p:attrName>ppt_h</p:attrName>
                                        </p:attrNameLst>
                                      </p:cBhvr>
                                      <p:tavLst>
                                        <p:tav tm="0">
                                          <p:val>
                                            <p:fltVal val="0"/>
                                          </p:val>
                                        </p:tav>
                                        <p:tav tm="100000">
                                          <p:val>
                                            <p:strVal val="#ppt_h"/>
                                          </p:val>
                                        </p:tav>
                                      </p:tavLst>
                                    </p:anim>
                                    <p:animEffect transition="in" filter="fade">
                                      <p:cBhvr>
                                        <p:cTn id="33" dur="2000"/>
                                        <p:tgtEl>
                                          <p:spTgt spid="2">
                                            <p:graphicEl>
                                              <a:dgm id="{6F137EF5-2D25-4F5C-9442-3A904D991F07}"/>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graphicEl>
                                              <a:dgm id="{8007ECA7-A2B8-4083-8AAC-88A7F304AE3E}"/>
                                            </p:graphicEl>
                                          </p:spTgt>
                                        </p:tgtEl>
                                        <p:attrNameLst>
                                          <p:attrName>style.visibility</p:attrName>
                                        </p:attrNameLst>
                                      </p:cBhvr>
                                      <p:to>
                                        <p:strVal val="visible"/>
                                      </p:to>
                                    </p:set>
                                    <p:anim calcmode="lin" valueType="num">
                                      <p:cBhvr>
                                        <p:cTn id="38" dur="2000" fill="hold"/>
                                        <p:tgtEl>
                                          <p:spTgt spid="2">
                                            <p:graphicEl>
                                              <a:dgm id="{8007ECA7-A2B8-4083-8AAC-88A7F304AE3E}"/>
                                            </p:graphicEl>
                                          </p:spTgt>
                                        </p:tgtEl>
                                        <p:attrNameLst>
                                          <p:attrName>ppt_w</p:attrName>
                                        </p:attrNameLst>
                                      </p:cBhvr>
                                      <p:tavLst>
                                        <p:tav tm="0">
                                          <p:val>
                                            <p:fltVal val="0"/>
                                          </p:val>
                                        </p:tav>
                                        <p:tav tm="100000">
                                          <p:val>
                                            <p:strVal val="#ppt_w"/>
                                          </p:val>
                                        </p:tav>
                                      </p:tavLst>
                                    </p:anim>
                                    <p:anim calcmode="lin" valueType="num">
                                      <p:cBhvr>
                                        <p:cTn id="39" dur="2000" fill="hold"/>
                                        <p:tgtEl>
                                          <p:spTgt spid="2">
                                            <p:graphicEl>
                                              <a:dgm id="{8007ECA7-A2B8-4083-8AAC-88A7F304AE3E}"/>
                                            </p:graphicEl>
                                          </p:spTgt>
                                        </p:tgtEl>
                                        <p:attrNameLst>
                                          <p:attrName>ppt_h</p:attrName>
                                        </p:attrNameLst>
                                      </p:cBhvr>
                                      <p:tavLst>
                                        <p:tav tm="0">
                                          <p:val>
                                            <p:fltVal val="0"/>
                                          </p:val>
                                        </p:tav>
                                        <p:tav tm="100000">
                                          <p:val>
                                            <p:strVal val="#ppt_h"/>
                                          </p:val>
                                        </p:tav>
                                      </p:tavLst>
                                    </p:anim>
                                    <p:animEffect transition="in" filter="fade">
                                      <p:cBhvr>
                                        <p:cTn id="40" dur="2000"/>
                                        <p:tgtEl>
                                          <p:spTgt spid="2">
                                            <p:graphicEl>
                                              <a:dgm id="{8007ECA7-A2B8-4083-8AAC-88A7F304AE3E}"/>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
                                            <p:graphicEl>
                                              <a:dgm id="{574B7490-8D92-4781-BCEA-45926FCA779B}"/>
                                            </p:graphicEl>
                                          </p:spTgt>
                                        </p:tgtEl>
                                        <p:attrNameLst>
                                          <p:attrName>style.visibility</p:attrName>
                                        </p:attrNameLst>
                                      </p:cBhvr>
                                      <p:to>
                                        <p:strVal val="visible"/>
                                      </p:to>
                                    </p:set>
                                    <p:anim calcmode="lin" valueType="num">
                                      <p:cBhvr>
                                        <p:cTn id="43" dur="2000" fill="hold"/>
                                        <p:tgtEl>
                                          <p:spTgt spid="2">
                                            <p:graphicEl>
                                              <a:dgm id="{574B7490-8D92-4781-BCEA-45926FCA779B}"/>
                                            </p:graphicEl>
                                          </p:spTgt>
                                        </p:tgtEl>
                                        <p:attrNameLst>
                                          <p:attrName>ppt_w</p:attrName>
                                        </p:attrNameLst>
                                      </p:cBhvr>
                                      <p:tavLst>
                                        <p:tav tm="0">
                                          <p:val>
                                            <p:fltVal val="0"/>
                                          </p:val>
                                        </p:tav>
                                        <p:tav tm="100000">
                                          <p:val>
                                            <p:strVal val="#ppt_w"/>
                                          </p:val>
                                        </p:tav>
                                      </p:tavLst>
                                    </p:anim>
                                    <p:anim calcmode="lin" valueType="num">
                                      <p:cBhvr>
                                        <p:cTn id="44" dur="2000" fill="hold"/>
                                        <p:tgtEl>
                                          <p:spTgt spid="2">
                                            <p:graphicEl>
                                              <a:dgm id="{574B7490-8D92-4781-BCEA-45926FCA779B}"/>
                                            </p:graphicEl>
                                          </p:spTgt>
                                        </p:tgtEl>
                                        <p:attrNameLst>
                                          <p:attrName>ppt_h</p:attrName>
                                        </p:attrNameLst>
                                      </p:cBhvr>
                                      <p:tavLst>
                                        <p:tav tm="0">
                                          <p:val>
                                            <p:fltVal val="0"/>
                                          </p:val>
                                        </p:tav>
                                        <p:tav tm="100000">
                                          <p:val>
                                            <p:strVal val="#ppt_h"/>
                                          </p:val>
                                        </p:tav>
                                      </p:tavLst>
                                    </p:anim>
                                    <p:animEffect transition="in" filter="fade">
                                      <p:cBhvr>
                                        <p:cTn id="45" dur="2000"/>
                                        <p:tgtEl>
                                          <p:spTgt spid="2">
                                            <p:graphicEl>
                                              <a:dgm id="{574B7490-8D92-4781-BCEA-45926FCA779B}"/>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144F7D00-BC80-48DF-8D46-9781BFED330C}"/>
                                            </p:graphicEl>
                                          </p:spTgt>
                                        </p:tgtEl>
                                        <p:attrNameLst>
                                          <p:attrName>style.visibility</p:attrName>
                                        </p:attrNameLst>
                                      </p:cBhvr>
                                      <p:to>
                                        <p:strVal val="visible"/>
                                      </p:to>
                                    </p:set>
                                    <p:anim calcmode="lin" valueType="num">
                                      <p:cBhvr>
                                        <p:cTn id="50" dur="2000" fill="hold"/>
                                        <p:tgtEl>
                                          <p:spTgt spid="2">
                                            <p:graphicEl>
                                              <a:dgm id="{144F7D00-BC80-48DF-8D46-9781BFED330C}"/>
                                            </p:graphicEl>
                                          </p:spTgt>
                                        </p:tgtEl>
                                        <p:attrNameLst>
                                          <p:attrName>ppt_w</p:attrName>
                                        </p:attrNameLst>
                                      </p:cBhvr>
                                      <p:tavLst>
                                        <p:tav tm="0">
                                          <p:val>
                                            <p:fltVal val="0"/>
                                          </p:val>
                                        </p:tav>
                                        <p:tav tm="100000">
                                          <p:val>
                                            <p:strVal val="#ppt_w"/>
                                          </p:val>
                                        </p:tav>
                                      </p:tavLst>
                                    </p:anim>
                                    <p:anim calcmode="lin" valueType="num">
                                      <p:cBhvr>
                                        <p:cTn id="51" dur="2000" fill="hold"/>
                                        <p:tgtEl>
                                          <p:spTgt spid="2">
                                            <p:graphicEl>
                                              <a:dgm id="{144F7D00-BC80-48DF-8D46-9781BFED330C}"/>
                                            </p:graphicEl>
                                          </p:spTgt>
                                        </p:tgtEl>
                                        <p:attrNameLst>
                                          <p:attrName>ppt_h</p:attrName>
                                        </p:attrNameLst>
                                      </p:cBhvr>
                                      <p:tavLst>
                                        <p:tav tm="0">
                                          <p:val>
                                            <p:fltVal val="0"/>
                                          </p:val>
                                        </p:tav>
                                        <p:tav tm="100000">
                                          <p:val>
                                            <p:strVal val="#ppt_h"/>
                                          </p:val>
                                        </p:tav>
                                      </p:tavLst>
                                    </p:anim>
                                    <p:animEffect transition="in" filter="fade">
                                      <p:cBhvr>
                                        <p:cTn id="52" dur="2000"/>
                                        <p:tgtEl>
                                          <p:spTgt spid="2">
                                            <p:graphicEl>
                                              <a:dgm id="{144F7D00-BC80-48DF-8D46-9781BFED330C}"/>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
                                            <p:graphicEl>
                                              <a:dgm id="{C2F70A1D-C54D-4B4D-901D-BF807E7FEA2A}"/>
                                            </p:graphicEl>
                                          </p:spTgt>
                                        </p:tgtEl>
                                        <p:attrNameLst>
                                          <p:attrName>style.visibility</p:attrName>
                                        </p:attrNameLst>
                                      </p:cBhvr>
                                      <p:to>
                                        <p:strVal val="visible"/>
                                      </p:to>
                                    </p:set>
                                    <p:anim calcmode="lin" valueType="num">
                                      <p:cBhvr>
                                        <p:cTn id="55" dur="2000" fill="hold"/>
                                        <p:tgtEl>
                                          <p:spTgt spid="2">
                                            <p:graphicEl>
                                              <a:dgm id="{C2F70A1D-C54D-4B4D-901D-BF807E7FEA2A}"/>
                                            </p:graphicEl>
                                          </p:spTgt>
                                        </p:tgtEl>
                                        <p:attrNameLst>
                                          <p:attrName>ppt_w</p:attrName>
                                        </p:attrNameLst>
                                      </p:cBhvr>
                                      <p:tavLst>
                                        <p:tav tm="0">
                                          <p:val>
                                            <p:fltVal val="0"/>
                                          </p:val>
                                        </p:tav>
                                        <p:tav tm="100000">
                                          <p:val>
                                            <p:strVal val="#ppt_w"/>
                                          </p:val>
                                        </p:tav>
                                      </p:tavLst>
                                    </p:anim>
                                    <p:anim calcmode="lin" valueType="num">
                                      <p:cBhvr>
                                        <p:cTn id="56" dur="2000" fill="hold"/>
                                        <p:tgtEl>
                                          <p:spTgt spid="2">
                                            <p:graphicEl>
                                              <a:dgm id="{C2F70A1D-C54D-4B4D-901D-BF807E7FEA2A}"/>
                                            </p:graphicEl>
                                          </p:spTgt>
                                        </p:tgtEl>
                                        <p:attrNameLst>
                                          <p:attrName>ppt_h</p:attrName>
                                        </p:attrNameLst>
                                      </p:cBhvr>
                                      <p:tavLst>
                                        <p:tav tm="0">
                                          <p:val>
                                            <p:fltVal val="0"/>
                                          </p:val>
                                        </p:tav>
                                        <p:tav tm="100000">
                                          <p:val>
                                            <p:strVal val="#ppt_h"/>
                                          </p:val>
                                        </p:tav>
                                      </p:tavLst>
                                    </p:anim>
                                    <p:animEffect transition="in" filter="fade">
                                      <p:cBhvr>
                                        <p:cTn id="57" dur="2000"/>
                                        <p:tgtEl>
                                          <p:spTgt spid="2">
                                            <p:graphicEl>
                                              <a:dgm id="{C2F70A1D-C54D-4B4D-901D-BF807E7FEA2A}"/>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
                                            <p:graphicEl>
                                              <a:dgm id="{600F3563-086F-4DA3-B83C-8486819E7520}"/>
                                            </p:graphicEl>
                                          </p:spTgt>
                                        </p:tgtEl>
                                        <p:attrNameLst>
                                          <p:attrName>style.visibility</p:attrName>
                                        </p:attrNameLst>
                                      </p:cBhvr>
                                      <p:to>
                                        <p:strVal val="visible"/>
                                      </p:to>
                                    </p:set>
                                    <p:anim calcmode="lin" valueType="num">
                                      <p:cBhvr>
                                        <p:cTn id="62" dur="2000" fill="hold"/>
                                        <p:tgtEl>
                                          <p:spTgt spid="2">
                                            <p:graphicEl>
                                              <a:dgm id="{600F3563-086F-4DA3-B83C-8486819E7520}"/>
                                            </p:graphicEl>
                                          </p:spTgt>
                                        </p:tgtEl>
                                        <p:attrNameLst>
                                          <p:attrName>ppt_w</p:attrName>
                                        </p:attrNameLst>
                                      </p:cBhvr>
                                      <p:tavLst>
                                        <p:tav tm="0">
                                          <p:val>
                                            <p:fltVal val="0"/>
                                          </p:val>
                                        </p:tav>
                                        <p:tav tm="100000">
                                          <p:val>
                                            <p:strVal val="#ppt_w"/>
                                          </p:val>
                                        </p:tav>
                                      </p:tavLst>
                                    </p:anim>
                                    <p:anim calcmode="lin" valueType="num">
                                      <p:cBhvr>
                                        <p:cTn id="63" dur="2000" fill="hold"/>
                                        <p:tgtEl>
                                          <p:spTgt spid="2">
                                            <p:graphicEl>
                                              <a:dgm id="{600F3563-086F-4DA3-B83C-8486819E7520}"/>
                                            </p:graphicEl>
                                          </p:spTgt>
                                        </p:tgtEl>
                                        <p:attrNameLst>
                                          <p:attrName>ppt_h</p:attrName>
                                        </p:attrNameLst>
                                      </p:cBhvr>
                                      <p:tavLst>
                                        <p:tav tm="0">
                                          <p:val>
                                            <p:fltVal val="0"/>
                                          </p:val>
                                        </p:tav>
                                        <p:tav tm="100000">
                                          <p:val>
                                            <p:strVal val="#ppt_h"/>
                                          </p:val>
                                        </p:tav>
                                      </p:tavLst>
                                    </p:anim>
                                    <p:animEffect transition="in" filter="fade">
                                      <p:cBhvr>
                                        <p:cTn id="64" dur="2000"/>
                                        <p:tgtEl>
                                          <p:spTgt spid="2">
                                            <p:graphicEl>
                                              <a:dgm id="{600F3563-086F-4DA3-B83C-8486819E7520}"/>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
                                            <p:graphicEl>
                                              <a:dgm id="{BA9EE2B5-090A-45A5-9862-4E4D48388A19}"/>
                                            </p:graphicEl>
                                          </p:spTgt>
                                        </p:tgtEl>
                                        <p:attrNameLst>
                                          <p:attrName>style.visibility</p:attrName>
                                        </p:attrNameLst>
                                      </p:cBhvr>
                                      <p:to>
                                        <p:strVal val="visible"/>
                                      </p:to>
                                    </p:set>
                                    <p:anim calcmode="lin" valueType="num">
                                      <p:cBhvr>
                                        <p:cTn id="67" dur="2000" fill="hold"/>
                                        <p:tgtEl>
                                          <p:spTgt spid="2">
                                            <p:graphicEl>
                                              <a:dgm id="{BA9EE2B5-090A-45A5-9862-4E4D48388A19}"/>
                                            </p:graphicEl>
                                          </p:spTgt>
                                        </p:tgtEl>
                                        <p:attrNameLst>
                                          <p:attrName>ppt_w</p:attrName>
                                        </p:attrNameLst>
                                      </p:cBhvr>
                                      <p:tavLst>
                                        <p:tav tm="0">
                                          <p:val>
                                            <p:fltVal val="0"/>
                                          </p:val>
                                        </p:tav>
                                        <p:tav tm="100000">
                                          <p:val>
                                            <p:strVal val="#ppt_w"/>
                                          </p:val>
                                        </p:tav>
                                      </p:tavLst>
                                    </p:anim>
                                    <p:anim calcmode="lin" valueType="num">
                                      <p:cBhvr>
                                        <p:cTn id="68" dur="2000" fill="hold"/>
                                        <p:tgtEl>
                                          <p:spTgt spid="2">
                                            <p:graphicEl>
                                              <a:dgm id="{BA9EE2B5-090A-45A5-9862-4E4D48388A19}"/>
                                            </p:graphicEl>
                                          </p:spTgt>
                                        </p:tgtEl>
                                        <p:attrNameLst>
                                          <p:attrName>ppt_h</p:attrName>
                                        </p:attrNameLst>
                                      </p:cBhvr>
                                      <p:tavLst>
                                        <p:tav tm="0">
                                          <p:val>
                                            <p:fltVal val="0"/>
                                          </p:val>
                                        </p:tav>
                                        <p:tav tm="100000">
                                          <p:val>
                                            <p:strVal val="#ppt_h"/>
                                          </p:val>
                                        </p:tav>
                                      </p:tavLst>
                                    </p:anim>
                                    <p:animEffect transition="in" filter="fade">
                                      <p:cBhvr>
                                        <p:cTn id="69" dur="2000"/>
                                        <p:tgtEl>
                                          <p:spTgt spid="2">
                                            <p:graphicEl>
                                              <a:dgm id="{BA9EE2B5-090A-45A5-9862-4E4D48388A19}"/>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F8E214F7-AD7C-4CA0-8C75-AFCDEA071B2A}"/>
                                            </p:graphicEl>
                                          </p:spTgt>
                                        </p:tgtEl>
                                        <p:attrNameLst>
                                          <p:attrName>style.visibility</p:attrName>
                                        </p:attrNameLst>
                                      </p:cBhvr>
                                      <p:to>
                                        <p:strVal val="visible"/>
                                      </p:to>
                                    </p:set>
                                    <p:anim calcmode="lin" valueType="num">
                                      <p:cBhvr>
                                        <p:cTn id="74" dur="2000" fill="hold"/>
                                        <p:tgtEl>
                                          <p:spTgt spid="2">
                                            <p:graphicEl>
                                              <a:dgm id="{F8E214F7-AD7C-4CA0-8C75-AFCDEA071B2A}"/>
                                            </p:graphicEl>
                                          </p:spTgt>
                                        </p:tgtEl>
                                        <p:attrNameLst>
                                          <p:attrName>ppt_w</p:attrName>
                                        </p:attrNameLst>
                                      </p:cBhvr>
                                      <p:tavLst>
                                        <p:tav tm="0">
                                          <p:val>
                                            <p:fltVal val="0"/>
                                          </p:val>
                                        </p:tav>
                                        <p:tav tm="100000">
                                          <p:val>
                                            <p:strVal val="#ppt_w"/>
                                          </p:val>
                                        </p:tav>
                                      </p:tavLst>
                                    </p:anim>
                                    <p:anim calcmode="lin" valueType="num">
                                      <p:cBhvr>
                                        <p:cTn id="75" dur="2000" fill="hold"/>
                                        <p:tgtEl>
                                          <p:spTgt spid="2">
                                            <p:graphicEl>
                                              <a:dgm id="{F8E214F7-AD7C-4CA0-8C75-AFCDEA071B2A}"/>
                                            </p:graphicEl>
                                          </p:spTgt>
                                        </p:tgtEl>
                                        <p:attrNameLst>
                                          <p:attrName>ppt_h</p:attrName>
                                        </p:attrNameLst>
                                      </p:cBhvr>
                                      <p:tavLst>
                                        <p:tav tm="0">
                                          <p:val>
                                            <p:fltVal val="0"/>
                                          </p:val>
                                        </p:tav>
                                        <p:tav tm="100000">
                                          <p:val>
                                            <p:strVal val="#ppt_h"/>
                                          </p:val>
                                        </p:tav>
                                      </p:tavLst>
                                    </p:anim>
                                    <p:animEffect transition="in" filter="fade">
                                      <p:cBhvr>
                                        <p:cTn id="76" dur="2000"/>
                                        <p:tgtEl>
                                          <p:spTgt spid="2">
                                            <p:graphicEl>
                                              <a:dgm id="{F8E214F7-AD7C-4CA0-8C75-AFCDEA071B2A}"/>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
                                            <p:graphicEl>
                                              <a:dgm id="{52B57FC3-4832-4A57-AF15-A5E34A8A1C1A}"/>
                                            </p:graphicEl>
                                          </p:spTgt>
                                        </p:tgtEl>
                                        <p:attrNameLst>
                                          <p:attrName>style.visibility</p:attrName>
                                        </p:attrNameLst>
                                      </p:cBhvr>
                                      <p:to>
                                        <p:strVal val="visible"/>
                                      </p:to>
                                    </p:set>
                                    <p:anim calcmode="lin" valueType="num">
                                      <p:cBhvr>
                                        <p:cTn id="79" dur="2000" fill="hold"/>
                                        <p:tgtEl>
                                          <p:spTgt spid="2">
                                            <p:graphicEl>
                                              <a:dgm id="{52B57FC3-4832-4A57-AF15-A5E34A8A1C1A}"/>
                                            </p:graphicEl>
                                          </p:spTgt>
                                        </p:tgtEl>
                                        <p:attrNameLst>
                                          <p:attrName>ppt_w</p:attrName>
                                        </p:attrNameLst>
                                      </p:cBhvr>
                                      <p:tavLst>
                                        <p:tav tm="0">
                                          <p:val>
                                            <p:fltVal val="0"/>
                                          </p:val>
                                        </p:tav>
                                        <p:tav tm="100000">
                                          <p:val>
                                            <p:strVal val="#ppt_w"/>
                                          </p:val>
                                        </p:tav>
                                      </p:tavLst>
                                    </p:anim>
                                    <p:anim calcmode="lin" valueType="num">
                                      <p:cBhvr>
                                        <p:cTn id="80" dur="2000" fill="hold"/>
                                        <p:tgtEl>
                                          <p:spTgt spid="2">
                                            <p:graphicEl>
                                              <a:dgm id="{52B57FC3-4832-4A57-AF15-A5E34A8A1C1A}"/>
                                            </p:graphicEl>
                                          </p:spTgt>
                                        </p:tgtEl>
                                        <p:attrNameLst>
                                          <p:attrName>ppt_h</p:attrName>
                                        </p:attrNameLst>
                                      </p:cBhvr>
                                      <p:tavLst>
                                        <p:tav tm="0">
                                          <p:val>
                                            <p:fltVal val="0"/>
                                          </p:val>
                                        </p:tav>
                                        <p:tav tm="100000">
                                          <p:val>
                                            <p:strVal val="#ppt_h"/>
                                          </p:val>
                                        </p:tav>
                                      </p:tavLst>
                                    </p:anim>
                                    <p:animEffect transition="in" filter="fade">
                                      <p:cBhvr>
                                        <p:cTn id="81" dur="2000"/>
                                        <p:tgtEl>
                                          <p:spTgt spid="2">
                                            <p:graphicEl>
                                              <a:dgm id="{52B57FC3-4832-4A57-AF15-A5E34A8A1C1A}"/>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2">
                                            <p:graphicEl>
                                              <a:dgm id="{CD0E75C8-4063-4F11-A5B4-EEA64AEF51FA}"/>
                                            </p:graphicEl>
                                          </p:spTgt>
                                        </p:tgtEl>
                                        <p:attrNameLst>
                                          <p:attrName>style.visibility</p:attrName>
                                        </p:attrNameLst>
                                      </p:cBhvr>
                                      <p:to>
                                        <p:strVal val="visible"/>
                                      </p:to>
                                    </p:set>
                                    <p:anim calcmode="lin" valueType="num">
                                      <p:cBhvr>
                                        <p:cTn id="86" dur="2000" fill="hold"/>
                                        <p:tgtEl>
                                          <p:spTgt spid="2">
                                            <p:graphicEl>
                                              <a:dgm id="{CD0E75C8-4063-4F11-A5B4-EEA64AEF51FA}"/>
                                            </p:graphicEl>
                                          </p:spTgt>
                                        </p:tgtEl>
                                        <p:attrNameLst>
                                          <p:attrName>ppt_w</p:attrName>
                                        </p:attrNameLst>
                                      </p:cBhvr>
                                      <p:tavLst>
                                        <p:tav tm="0">
                                          <p:val>
                                            <p:fltVal val="0"/>
                                          </p:val>
                                        </p:tav>
                                        <p:tav tm="100000">
                                          <p:val>
                                            <p:strVal val="#ppt_w"/>
                                          </p:val>
                                        </p:tav>
                                      </p:tavLst>
                                    </p:anim>
                                    <p:anim calcmode="lin" valueType="num">
                                      <p:cBhvr>
                                        <p:cTn id="87" dur="2000" fill="hold"/>
                                        <p:tgtEl>
                                          <p:spTgt spid="2">
                                            <p:graphicEl>
                                              <a:dgm id="{CD0E75C8-4063-4F11-A5B4-EEA64AEF51FA}"/>
                                            </p:graphicEl>
                                          </p:spTgt>
                                        </p:tgtEl>
                                        <p:attrNameLst>
                                          <p:attrName>ppt_h</p:attrName>
                                        </p:attrNameLst>
                                      </p:cBhvr>
                                      <p:tavLst>
                                        <p:tav tm="0">
                                          <p:val>
                                            <p:fltVal val="0"/>
                                          </p:val>
                                        </p:tav>
                                        <p:tav tm="100000">
                                          <p:val>
                                            <p:strVal val="#ppt_h"/>
                                          </p:val>
                                        </p:tav>
                                      </p:tavLst>
                                    </p:anim>
                                    <p:animEffect transition="in" filter="fade">
                                      <p:cBhvr>
                                        <p:cTn id="88" dur="2000"/>
                                        <p:tgtEl>
                                          <p:spTgt spid="2">
                                            <p:graphicEl>
                                              <a:dgm id="{CD0E75C8-4063-4F11-A5B4-EEA64AEF51FA}"/>
                                            </p:graphicEl>
                                          </p:spTgt>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
                                            <p:graphicEl>
                                              <a:dgm id="{C1904531-F638-4FBC-A44F-D9832CE7BA91}"/>
                                            </p:graphicEl>
                                          </p:spTgt>
                                        </p:tgtEl>
                                        <p:attrNameLst>
                                          <p:attrName>style.visibility</p:attrName>
                                        </p:attrNameLst>
                                      </p:cBhvr>
                                      <p:to>
                                        <p:strVal val="visible"/>
                                      </p:to>
                                    </p:set>
                                    <p:anim calcmode="lin" valueType="num">
                                      <p:cBhvr>
                                        <p:cTn id="91" dur="2000" fill="hold"/>
                                        <p:tgtEl>
                                          <p:spTgt spid="2">
                                            <p:graphicEl>
                                              <a:dgm id="{C1904531-F638-4FBC-A44F-D9832CE7BA91}"/>
                                            </p:graphicEl>
                                          </p:spTgt>
                                        </p:tgtEl>
                                        <p:attrNameLst>
                                          <p:attrName>ppt_w</p:attrName>
                                        </p:attrNameLst>
                                      </p:cBhvr>
                                      <p:tavLst>
                                        <p:tav tm="0">
                                          <p:val>
                                            <p:fltVal val="0"/>
                                          </p:val>
                                        </p:tav>
                                        <p:tav tm="100000">
                                          <p:val>
                                            <p:strVal val="#ppt_w"/>
                                          </p:val>
                                        </p:tav>
                                      </p:tavLst>
                                    </p:anim>
                                    <p:anim calcmode="lin" valueType="num">
                                      <p:cBhvr>
                                        <p:cTn id="92" dur="2000" fill="hold"/>
                                        <p:tgtEl>
                                          <p:spTgt spid="2">
                                            <p:graphicEl>
                                              <a:dgm id="{C1904531-F638-4FBC-A44F-D9832CE7BA91}"/>
                                            </p:graphicEl>
                                          </p:spTgt>
                                        </p:tgtEl>
                                        <p:attrNameLst>
                                          <p:attrName>ppt_h</p:attrName>
                                        </p:attrNameLst>
                                      </p:cBhvr>
                                      <p:tavLst>
                                        <p:tav tm="0">
                                          <p:val>
                                            <p:fltVal val="0"/>
                                          </p:val>
                                        </p:tav>
                                        <p:tav tm="100000">
                                          <p:val>
                                            <p:strVal val="#ppt_h"/>
                                          </p:val>
                                        </p:tav>
                                      </p:tavLst>
                                    </p:anim>
                                    <p:animEffect transition="in" filter="fade">
                                      <p:cBhvr>
                                        <p:cTn id="93" dur="2000"/>
                                        <p:tgtEl>
                                          <p:spTgt spid="2">
                                            <p:graphicEl>
                                              <a:dgm id="{C1904531-F638-4FBC-A44F-D9832CE7BA9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230761" y="62612"/>
            <a:ext cx="4707169" cy="3580229"/>
            <a:chOff x="5230761" y="62612"/>
            <a:chExt cx="4707169" cy="3580229"/>
          </a:xfrm>
        </p:grpSpPr>
        <p:pic>
          <p:nvPicPr>
            <p:cNvPr id="16" name="Picture 1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230761" y="62612"/>
              <a:ext cx="4707169" cy="3142705"/>
            </a:xfrm>
            <a:prstGeom prst="rect">
              <a:avLst/>
            </a:prstGeom>
            <a:ln w="3175" cap="sq" cmpd="thickThin">
              <a:solidFill>
                <a:srgbClr val="000000"/>
              </a:solidFill>
              <a:prstDash val="solid"/>
              <a:miter lim="800000"/>
            </a:ln>
            <a:effectLst>
              <a:innerShdw blurRad="76200">
                <a:srgbClr val="000000"/>
              </a:innerShdw>
            </a:effectLst>
          </p:spPr>
        </p:pic>
        <p:sp>
          <p:nvSpPr>
            <p:cNvPr id="17" name="TextBox 16"/>
            <p:cNvSpPr txBox="1"/>
            <p:nvPr/>
          </p:nvSpPr>
          <p:spPr>
            <a:xfrm>
              <a:off x="5545394" y="3234819"/>
              <a:ext cx="4107180" cy="408022"/>
            </a:xfrm>
            <a:prstGeom prst="rect">
              <a:avLst/>
            </a:prstGeom>
            <a:noFill/>
          </p:spPr>
          <p:txBody>
            <a:bodyPr wrap="square" lIns="99276" tIns="49638" rIns="99276" bIns="49638" rtlCol="0">
              <a:spAutoFit/>
            </a:bodyPr>
            <a:lstStyle/>
            <a:p>
              <a:r>
                <a:rPr lang="bn-BD" sz="2000" b="1" dirty="0" smtClean="0">
                  <a:solidFill>
                    <a:srgbClr val="FF0000"/>
                  </a:solidFill>
                  <a:latin typeface="Shonar Bangla" pitchFamily="34" charset="0"/>
                  <a:cs typeface="Shonar Bangla" pitchFamily="34" charset="0"/>
                </a:rPr>
                <a:t>*</a:t>
              </a:r>
              <a:r>
                <a:rPr lang="bn-BD" sz="2000" b="1" dirty="0">
                  <a:latin typeface="Shonar Bangla" pitchFamily="34" charset="0"/>
                  <a:cs typeface="Shonar Bangla" pitchFamily="34" charset="0"/>
                </a:rPr>
                <a:t>শীষের ধান  পেকে গেলেও গাছ  সবুজ </a:t>
              </a:r>
              <a:r>
                <a:rPr lang="bn-BD" sz="2000" b="1" dirty="0" smtClean="0">
                  <a:latin typeface="Shonar Bangla" pitchFamily="34" charset="0"/>
                  <a:cs typeface="Shonar Bangla" pitchFamily="34" charset="0"/>
                </a:rPr>
                <a:t>থাকে । </a:t>
              </a:r>
              <a:endParaRPr lang="bn-BD" sz="2000" b="1" dirty="0">
                <a:latin typeface="Shonar Bangla" pitchFamily="34" charset="0"/>
                <a:cs typeface="Shonar Bangla" pitchFamily="34" charset="0"/>
              </a:endParaRPr>
            </a:p>
          </p:txBody>
        </p:sp>
      </p:grpSp>
      <p:grpSp>
        <p:nvGrpSpPr>
          <p:cNvPr id="8" name="Group 7"/>
          <p:cNvGrpSpPr/>
          <p:nvPr/>
        </p:nvGrpSpPr>
        <p:grpSpPr>
          <a:xfrm>
            <a:off x="216818" y="3650893"/>
            <a:ext cx="4701992" cy="3541197"/>
            <a:chOff x="216818" y="3650893"/>
            <a:chExt cx="4701992" cy="3541197"/>
          </a:xfrm>
        </p:grpSpPr>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16819" y="3650893"/>
              <a:ext cx="4701991" cy="3140418"/>
            </a:xfrm>
            <a:prstGeom prst="rect">
              <a:avLst/>
            </a:prstGeom>
          </p:spPr>
        </p:pic>
        <p:sp>
          <p:nvSpPr>
            <p:cNvPr id="4" name="Rectangle 3"/>
            <p:cNvSpPr/>
            <p:nvPr/>
          </p:nvSpPr>
          <p:spPr>
            <a:xfrm>
              <a:off x="216818" y="6791980"/>
              <a:ext cx="4701991" cy="400110"/>
            </a:xfrm>
            <a:prstGeom prst="rect">
              <a:avLst/>
            </a:prstGeom>
          </p:spPr>
          <p:txBody>
            <a:bodyPr wrap="square">
              <a:spAutoFit/>
            </a:bodyPr>
            <a:lstStyle/>
            <a:p>
              <a:pPr algn="ctr"/>
              <a:r>
                <a:rPr lang="bn-BD" sz="2000" b="1" dirty="0">
                  <a:solidFill>
                    <a:srgbClr val="FF0000"/>
                  </a:solidFill>
                  <a:latin typeface="Shonar Bangla" pitchFamily="34" charset="0"/>
                  <a:cs typeface="Shonar Bangla" pitchFamily="34" charset="0"/>
                </a:rPr>
                <a:t>* </a:t>
              </a:r>
              <a:r>
                <a:rPr lang="bn-BD" sz="2000" b="1" dirty="0">
                  <a:latin typeface="Shonar Bangla" pitchFamily="34" charset="0"/>
                  <a:cs typeface="Shonar Bangla" pitchFamily="34" charset="0"/>
                </a:rPr>
                <a:t>গাছ খাটো ও হেলে পরে না । </a:t>
              </a:r>
              <a:endParaRPr lang="en-US" sz="2000" b="1" dirty="0">
                <a:latin typeface="Shonar Bangla" pitchFamily="34" charset="0"/>
                <a:cs typeface="Shonar Bangla" pitchFamily="34" charset="0"/>
              </a:endParaRPr>
            </a:p>
          </p:txBody>
        </p:sp>
      </p:grpSp>
      <p:grpSp>
        <p:nvGrpSpPr>
          <p:cNvPr id="9" name="Group 8"/>
          <p:cNvGrpSpPr/>
          <p:nvPr/>
        </p:nvGrpSpPr>
        <p:grpSpPr>
          <a:xfrm>
            <a:off x="5230761" y="3680789"/>
            <a:ext cx="4707169" cy="3634411"/>
            <a:chOff x="5230761" y="3680789"/>
            <a:chExt cx="4707169" cy="3634411"/>
          </a:xfrm>
        </p:grpSpPr>
        <p:sp>
          <p:nvSpPr>
            <p:cNvPr id="18" name="TextBox 17"/>
            <p:cNvSpPr txBox="1"/>
            <p:nvPr/>
          </p:nvSpPr>
          <p:spPr>
            <a:xfrm>
              <a:off x="5545394" y="6907178"/>
              <a:ext cx="4261546" cy="408022"/>
            </a:xfrm>
            <a:prstGeom prst="rect">
              <a:avLst/>
            </a:prstGeom>
            <a:noFill/>
          </p:spPr>
          <p:txBody>
            <a:bodyPr wrap="square" lIns="99276" tIns="49638" rIns="99276" bIns="49638" rtlCol="0">
              <a:spAutoFit/>
            </a:bodyPr>
            <a:lstStyle/>
            <a:p>
              <a:pPr algn="ctr"/>
              <a:r>
                <a:rPr lang="bn-BD" sz="2000" b="1" dirty="0">
                  <a:solidFill>
                    <a:srgbClr val="FF0000"/>
                  </a:solidFill>
                  <a:latin typeface="Shonar Bangla" pitchFamily="34" charset="0"/>
                  <a:cs typeface="Shonar Bangla" pitchFamily="34" charset="0"/>
                </a:rPr>
                <a:t>* </a:t>
              </a:r>
              <a:r>
                <a:rPr lang="bn-BD" sz="2000" b="1" dirty="0">
                  <a:latin typeface="Shonar Bangla" pitchFamily="34" charset="0"/>
                  <a:cs typeface="Shonar Bangla" pitchFamily="34" charset="0"/>
                </a:rPr>
                <a:t>খড়ের চেয়ে ধানের  উৎপাদন  বেশি </a:t>
              </a:r>
              <a:r>
                <a:rPr lang="bn-BD" sz="2000" b="1" dirty="0" smtClean="0">
                  <a:latin typeface="Shonar Bangla" pitchFamily="34" charset="0"/>
                  <a:cs typeface="Shonar Bangla" pitchFamily="34" charset="0"/>
                </a:rPr>
                <a:t>থাকে ।   </a:t>
              </a:r>
              <a:r>
                <a:rPr lang="en-US" sz="2000" b="1" dirty="0" smtClean="0">
                  <a:latin typeface="Shonar Bangla" pitchFamily="34" charset="0"/>
                  <a:cs typeface="Shonar Bangla" pitchFamily="34" charset="0"/>
                </a:rPr>
                <a:t> </a:t>
              </a:r>
              <a:endParaRPr lang="en-US" sz="2000" b="1" dirty="0">
                <a:latin typeface="Shonar Bangla" pitchFamily="34" charset="0"/>
                <a:cs typeface="Shonar Bangla" pitchFamily="34" charset="0"/>
              </a:endParaRPr>
            </a:p>
          </p:txBody>
        </p:sp>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230761" y="3680789"/>
              <a:ext cx="4707169" cy="3142704"/>
            </a:xfrm>
            <a:prstGeom prst="rect">
              <a:avLst/>
            </a:prstGeom>
          </p:spPr>
        </p:pic>
      </p:grpSp>
      <p:grpSp>
        <p:nvGrpSpPr>
          <p:cNvPr id="6" name="Group 5"/>
          <p:cNvGrpSpPr/>
          <p:nvPr/>
        </p:nvGrpSpPr>
        <p:grpSpPr>
          <a:xfrm>
            <a:off x="137651" y="62613"/>
            <a:ext cx="4702503" cy="3648823"/>
            <a:chOff x="137651" y="62613"/>
            <a:chExt cx="4702503" cy="3648823"/>
          </a:xfrm>
        </p:grpSpPr>
        <p:pic>
          <p:nvPicPr>
            <p:cNvPr id="15" name="Picture 5"/>
            <p:cNvPicPr>
              <a:picLocks noChangeAspect="1" noChangeArrowheads="1"/>
            </p:cNvPicPr>
            <p:nvPr/>
          </p:nvPicPr>
          <p:blipFill rotWithShape="1">
            <a:blip r:embed="rId5">
              <a:extLst>
                <a:ext uri="{28A0092B-C50C-407E-A947-70E740481C1C}">
                  <a14:useLocalDpi xmlns="" xmlns:a14="http://schemas.microsoft.com/office/drawing/2010/main" val="0"/>
                </a:ext>
              </a:extLst>
            </a:blip>
            <a:srcRect l="1103" r="1" b="9328"/>
            <a:stretch/>
          </p:blipFill>
          <p:spPr bwMode="auto">
            <a:xfrm>
              <a:off x="137651" y="62613"/>
              <a:ext cx="4702502" cy="3142704"/>
            </a:xfrm>
            <a:prstGeom prst="rect">
              <a:avLst/>
            </a:prstGeom>
            <a:ln w="3175"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chemeClr val="accent1"/>
                  </a:solidFill>
                </a14:hiddenFill>
              </a:ext>
            </a:extLst>
          </p:spPr>
        </p:pic>
        <p:sp>
          <p:nvSpPr>
            <p:cNvPr id="2" name="Rectangle 1"/>
            <p:cNvSpPr/>
            <p:nvPr/>
          </p:nvSpPr>
          <p:spPr>
            <a:xfrm>
              <a:off x="137652" y="3126661"/>
              <a:ext cx="4702502" cy="584775"/>
            </a:xfrm>
            <a:prstGeom prst="rect">
              <a:avLst/>
            </a:prstGeom>
          </p:spPr>
          <p:txBody>
            <a:bodyPr wrap="square">
              <a:spAutoFit/>
            </a:bodyPr>
            <a:lstStyle/>
            <a:p>
              <a:pPr algn="ctr"/>
              <a:r>
                <a:rPr lang="bn-BD" sz="3200" b="1" dirty="0">
                  <a:solidFill>
                    <a:srgbClr val="FF0000"/>
                  </a:solidFill>
                  <a:latin typeface="Shonar Bangla" pitchFamily="34" charset="0"/>
                  <a:cs typeface="Shonar Bangla" pitchFamily="34" charset="0"/>
                </a:rPr>
                <a:t>*</a:t>
              </a:r>
              <a:r>
                <a:rPr lang="en-US" sz="2000" b="1" dirty="0" err="1">
                  <a:latin typeface="Shonar Bangla" pitchFamily="34" charset="0"/>
                  <a:cs typeface="Shonar Bangla" pitchFamily="34" charset="0"/>
                </a:rPr>
                <a:t>গাছ</a:t>
              </a:r>
              <a:r>
                <a:rPr lang="en-US" sz="2000" b="1" dirty="0">
                  <a:latin typeface="Shonar Bangla" pitchFamily="34" charset="0"/>
                  <a:cs typeface="Shonar Bangla" pitchFamily="34" charset="0"/>
                </a:rPr>
                <a:t> </a:t>
              </a:r>
              <a:r>
                <a:rPr lang="en-US" sz="2000" b="1" dirty="0" err="1">
                  <a:latin typeface="Shonar Bangla" pitchFamily="34" charset="0"/>
                  <a:cs typeface="Shonar Bangla" pitchFamily="34" charset="0"/>
                </a:rPr>
                <a:t>মজবুত</a:t>
              </a:r>
              <a:r>
                <a:rPr lang="en-US" sz="2000" b="1" dirty="0">
                  <a:latin typeface="Shonar Bangla" pitchFamily="34" charset="0"/>
                  <a:cs typeface="Shonar Bangla" pitchFamily="34" charset="0"/>
                </a:rPr>
                <a:t> </a:t>
              </a:r>
              <a:r>
                <a:rPr lang="en-US" sz="2000" b="1" dirty="0" err="1">
                  <a:latin typeface="Shonar Bangla" pitchFamily="34" charset="0"/>
                  <a:cs typeface="Shonar Bangla" pitchFamily="34" charset="0"/>
                </a:rPr>
                <a:t>এবং</a:t>
              </a:r>
              <a:r>
                <a:rPr lang="en-US" sz="2000" b="1" dirty="0">
                  <a:latin typeface="Shonar Bangla" pitchFamily="34" charset="0"/>
                  <a:cs typeface="Shonar Bangla" pitchFamily="34" charset="0"/>
                </a:rPr>
                <a:t> </a:t>
              </a:r>
              <a:r>
                <a:rPr lang="en-US" sz="2000" b="1" dirty="0" err="1">
                  <a:latin typeface="Shonar Bangla" pitchFamily="34" charset="0"/>
                  <a:cs typeface="Shonar Bangla" pitchFamily="34" charset="0"/>
                </a:rPr>
                <a:t>পাতা</a:t>
              </a:r>
              <a:r>
                <a:rPr lang="en-US" sz="2000" b="1" dirty="0">
                  <a:latin typeface="Shonar Bangla" pitchFamily="34" charset="0"/>
                  <a:cs typeface="Shonar Bangla" pitchFamily="34" charset="0"/>
                </a:rPr>
                <a:t>  </a:t>
              </a:r>
              <a:r>
                <a:rPr lang="en-US" sz="2000" b="1" dirty="0" err="1">
                  <a:latin typeface="Shonar Bangla" pitchFamily="34" charset="0"/>
                  <a:cs typeface="Shonar Bangla" pitchFamily="34" charset="0"/>
                </a:rPr>
                <a:t>খারা</a:t>
              </a:r>
              <a:r>
                <a:rPr lang="en-US" sz="2000" b="1" dirty="0">
                  <a:latin typeface="Shonar Bangla" pitchFamily="34" charset="0"/>
                  <a:cs typeface="Shonar Bangla" pitchFamily="34" charset="0"/>
                </a:rPr>
                <a:t>  </a:t>
              </a:r>
              <a:r>
                <a:rPr lang="en-US" sz="2000" b="1" dirty="0" err="1">
                  <a:latin typeface="Shonar Bangla" pitchFamily="34" charset="0"/>
                  <a:cs typeface="Shonar Bangla" pitchFamily="34" charset="0"/>
                </a:rPr>
                <a:t>থাকে</a:t>
              </a:r>
              <a:r>
                <a:rPr lang="en-US" sz="2000" b="1" dirty="0">
                  <a:latin typeface="Shonar Bangla" pitchFamily="34" charset="0"/>
                  <a:cs typeface="Shonar Bangla" pitchFamily="34" charset="0"/>
                </a:rPr>
                <a:t> ।  </a:t>
              </a:r>
              <a:endParaRPr lang="bn-BD" sz="2000" b="1" dirty="0">
                <a:latin typeface="Shonar Bangla" pitchFamily="34" charset="0"/>
                <a:cs typeface="Shonar Bangla" pitchFamily="34" charset="0"/>
              </a:endParaRPr>
            </a:p>
          </p:txBody>
        </p:sp>
      </p:grpSp>
    </p:spTree>
    <p:extLst>
      <p:ext uri="{BB962C8B-B14F-4D97-AF65-F5344CB8AC3E}">
        <p14:creationId xmlns="" xmlns:p14="http://schemas.microsoft.com/office/powerpoint/2010/main" val="425040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1251</TotalTime>
  <Words>1005</Words>
  <Application>Microsoft Office PowerPoint</Application>
  <PresentationFormat>Custom</PresentationFormat>
  <Paragraphs>203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Dell</cp:lastModifiedBy>
  <cp:revision>269</cp:revision>
  <dcterms:created xsi:type="dcterms:W3CDTF">2019-12-22T11:54:28Z</dcterms:created>
  <dcterms:modified xsi:type="dcterms:W3CDTF">2020-06-17T06:14:14Z</dcterms:modified>
</cp:coreProperties>
</file>