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96E-CBA8-405D-ADCE-11EC7B6EB8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C3C-44A7-442D-9BEF-39A8467B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96E-CBA8-405D-ADCE-11EC7B6EB8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C3C-44A7-442D-9BEF-39A8467B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96E-CBA8-405D-ADCE-11EC7B6EB8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C3C-44A7-442D-9BEF-39A8467B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5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96E-CBA8-405D-ADCE-11EC7B6EB8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C3C-44A7-442D-9BEF-39A8467B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7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96E-CBA8-405D-ADCE-11EC7B6EB8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C3C-44A7-442D-9BEF-39A8467B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7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96E-CBA8-405D-ADCE-11EC7B6EB8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C3C-44A7-442D-9BEF-39A8467B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96E-CBA8-405D-ADCE-11EC7B6EB8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C3C-44A7-442D-9BEF-39A8467B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96E-CBA8-405D-ADCE-11EC7B6EB8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C3C-44A7-442D-9BEF-39A8467B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5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96E-CBA8-405D-ADCE-11EC7B6EB8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C3C-44A7-442D-9BEF-39A8467B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1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96E-CBA8-405D-ADCE-11EC7B6EB8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C3C-44A7-442D-9BEF-39A8467B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96E-CBA8-405D-ADCE-11EC7B6EB8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C3C-44A7-442D-9BEF-39A8467B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1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996E-CBA8-405D-ADCE-11EC7B6EB8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5C3C-44A7-442D-9BEF-39A8467B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iful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32"/>
          <a:stretch/>
        </p:blipFill>
        <p:spPr bwMode="auto">
          <a:xfrm rot="10800000">
            <a:off x="6564063" y="4724400"/>
            <a:ext cx="217946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aiful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32"/>
          <a:stretch/>
        </p:blipFill>
        <p:spPr bwMode="auto">
          <a:xfrm>
            <a:off x="6593487" y="381000"/>
            <a:ext cx="217946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aiful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32"/>
          <a:stretch/>
        </p:blipFill>
        <p:spPr bwMode="auto">
          <a:xfrm rot="10800000">
            <a:off x="341051" y="4724400"/>
            <a:ext cx="217946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aiful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32"/>
          <a:stretch/>
        </p:blipFill>
        <p:spPr bwMode="auto">
          <a:xfrm>
            <a:off x="387331" y="365911"/>
            <a:ext cx="217946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1430785" y="2209800"/>
            <a:ext cx="6189215" cy="2057400"/>
          </a:xfrm>
          <a:prstGeom prst="horizontalScroll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752600" y="304800"/>
            <a:ext cx="5715000" cy="10668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ক্ষারকের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নাম ও সংকেত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5000717" y="2145437"/>
            <a:ext cx="3200400" cy="609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CaO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5047695" y="3377953"/>
            <a:ext cx="3181905" cy="609600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NaOH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076917" y="4876800"/>
            <a:ext cx="3152683" cy="609600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Ca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(OH)2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835734" y="2133600"/>
            <a:ext cx="3736266" cy="609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ক্যালসিয়াম অক্সাইড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73837" y="3429000"/>
            <a:ext cx="3798163" cy="609600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সোডিয়াম হাইড্রোক্সাইড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762000" y="4876800"/>
            <a:ext cx="3886200" cy="609600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ক্যালসিয়া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হাইড্রোক্সাইড</a:t>
            </a:r>
          </a:p>
        </p:txBody>
      </p:sp>
    </p:spTree>
    <p:extLst>
      <p:ext uri="{BB962C8B-B14F-4D97-AF65-F5344CB8AC3E}">
        <p14:creationId xmlns:p14="http://schemas.microsoft.com/office/powerpoint/2010/main" val="7582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1536700" y="1219200"/>
            <a:ext cx="2133600" cy="2057400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gnetic Disk 3"/>
          <p:cNvSpPr/>
          <p:nvPr/>
        </p:nvSpPr>
        <p:spPr>
          <a:xfrm>
            <a:off x="1524000" y="2057400"/>
            <a:ext cx="2133600" cy="3124200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410200" y="2209800"/>
            <a:ext cx="2133600" cy="3124200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5407981" y="1181100"/>
            <a:ext cx="2133600" cy="2057400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17210716">
            <a:off x="1242996" y="1520054"/>
            <a:ext cx="3581400" cy="637289"/>
          </a:xfrm>
          <a:prstGeom prst="flowChartProcess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 rot="17210716">
            <a:off x="4929204" y="1738754"/>
            <a:ext cx="3581400" cy="637289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6700" y="5525869"/>
            <a:ext cx="60833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এসিড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লিটমাসকে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লাল করে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281344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ক্ষারক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লাল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লিটমাসকে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1524000" y="2057400"/>
            <a:ext cx="2133600" cy="31242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1536700" y="1219200"/>
            <a:ext cx="2133600" cy="2057400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5410200" y="1295400"/>
            <a:ext cx="2133600" cy="2057400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5410200" y="2157144"/>
            <a:ext cx="2133600" cy="31242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 rot="17210716">
            <a:off x="1090595" y="2173358"/>
            <a:ext cx="3581400" cy="637289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 rot="17210716">
            <a:off x="4686300" y="2325756"/>
            <a:ext cx="3581400" cy="637289"/>
          </a:xfrm>
          <a:prstGeom prst="flowChartProcess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4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838200"/>
            <a:ext cx="35814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192959"/>
            <a:ext cx="7315200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পাঁচটি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এসিড ও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পাঁচটি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ক্ষারকের নাম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85800"/>
            <a:ext cx="33528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86000"/>
            <a:ext cx="6934200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লেবুতে কোন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এসিড থাকে ?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 চুনের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সংকেত কি ?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 ফেনলফথালিন কি ?</a:t>
            </a:r>
          </a:p>
          <a:p>
            <a:pPr algn="ctr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"/>
            <a:ext cx="5181600" cy="780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924961"/>
            <a:ext cx="76962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 ক্ষারই ক্ষারক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কিন্তু সকল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ক্ষারক ক্ষার নহে –  যুক্তিসহ ব্যাখ্যা কর।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ul\Desktop\65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62050"/>
            <a:ext cx="51816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4114800"/>
            <a:ext cx="8001000" cy="19050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7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iful\Desktop\16790541-single-red-rose-flower-isolated-on-whit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4675">
            <a:off x="2073092" y="805707"/>
            <a:ext cx="4636692" cy="30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812831"/>
            <a:ext cx="5638800" cy="2431435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জাহাঙ্গীর হোসেন  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প্রধান শিক্ষক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সি.জে.এম উচ্চ বিদ্যালয়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মোহরা, চাদগাঁও, চট্রগ্রাম।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4613701"/>
            <a:ext cx="5638800" cy="1569660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শ্রেণিঃঅষ্টম</a:t>
            </a: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বিষয়ঃবিজ্ঞান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অধ্যায়ঃদশম</a:t>
            </a: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1" y="1812831"/>
            <a:ext cx="1543235" cy="1976955"/>
          </a:xfrm>
          <a:prstGeom prst="rect">
            <a:avLst/>
          </a:prstGeom>
        </p:spPr>
      </p:pic>
      <p:pic>
        <p:nvPicPr>
          <p:cNvPr id="1026" name="Picture 2" descr="C:\Users\Saiful\Desktop\science 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41411"/>
            <a:ext cx="1447799" cy="196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573509"/>
            <a:ext cx="3124200" cy="584775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30314"/>
            <a:ext cx="510682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গুলো লক্ষ্য করঃ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57731"/>
            <a:ext cx="3124200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1400"/>
            <a:ext cx="2889251" cy="2209799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0" y="990600"/>
            <a:ext cx="277042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16" y="3840803"/>
            <a:ext cx="2667000" cy="195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0" y="3072825"/>
            <a:ext cx="2819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মালডা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5968425"/>
            <a:ext cx="2514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তেঁতুল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968425"/>
            <a:ext cx="2438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কামরাঙ্গা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844225"/>
            <a:ext cx="2438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আনারস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2869"/>
            <a:ext cx="36590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গুলো লক্ষ্য করঃ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Saiful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0354"/>
            <a:ext cx="3200400" cy="2129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2" name="Picture 2" descr="C:\Users\Saiful\Desktop\salt-15853048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668391" cy="2124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762000" y="4648200"/>
            <a:ext cx="24384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চুন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4800600"/>
            <a:ext cx="2438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66800"/>
            <a:ext cx="4267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আজকের 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4150" y="4800600"/>
            <a:ext cx="6368249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অম্ল, ক্ষারক ও 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লবন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aiful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02331"/>
            <a:ext cx="1828800" cy="16029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6862"/>
            <a:ext cx="1834862" cy="164747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C:\Users\Saiful\Desktop\salt-15853048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6862"/>
            <a:ext cx="1981200" cy="15883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473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4419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439412"/>
            <a:ext cx="685800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এসিড ও ক্ষারকের উপস্থিতি ব্যাখ্যা করতে পারবে।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2।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এসিড ও ক্ষারকের বৈশিষ্ট্য বলতে পারবে।</a:t>
            </a:r>
          </a:p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নির্দেশক এর ব্যবহার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0235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gnetic Disk 6"/>
          <p:cNvSpPr/>
          <p:nvPr/>
        </p:nvSpPr>
        <p:spPr>
          <a:xfrm>
            <a:off x="1524000" y="2057400"/>
            <a:ext cx="2133600" cy="3352800"/>
          </a:xfrm>
          <a:prstGeom prst="flowChartMagneticDisk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5410200" y="990600"/>
            <a:ext cx="2971800" cy="12192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5334000" y="3657600"/>
            <a:ext cx="3124200" cy="11430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2667000"/>
            <a:ext cx="24384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নীল লিটমাস পেপার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5257800"/>
            <a:ext cx="2590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লাল লিটমাস পেপার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638800"/>
            <a:ext cx="1981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বিকার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12976" y="228600"/>
            <a:ext cx="28208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গুলো লক্ষ্য করঃ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5918200" y="228600"/>
            <a:ext cx="2684632" cy="609600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উপস্থিত এসিড</a:t>
            </a:r>
            <a:endParaRPr lang="en-US" sz="3600" dirty="0"/>
          </a:p>
        </p:txBody>
      </p:sp>
      <p:sp>
        <p:nvSpPr>
          <p:cNvPr id="6" name="Flowchart: Process 5"/>
          <p:cNvSpPr/>
          <p:nvPr/>
        </p:nvSpPr>
        <p:spPr>
          <a:xfrm>
            <a:off x="5943600" y="5257800"/>
            <a:ext cx="2667000" cy="609600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ম্যালিক এসিড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85800" y="228600"/>
            <a:ext cx="2921222" cy="609600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ফলের নাম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5918200" y="1371600"/>
            <a:ext cx="2654300" cy="609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সাইটিক এসিড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5918200" y="2667000"/>
            <a:ext cx="2692400" cy="609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টারটারিক এসিড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5943600" y="3962400"/>
            <a:ext cx="2667000" cy="609600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অক্সালিক এসিড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685800" y="5181600"/>
            <a:ext cx="2921222" cy="609600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আনারস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685800" y="3886200"/>
            <a:ext cx="2882785" cy="609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টমেটো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685801" y="2590800"/>
            <a:ext cx="2882784" cy="609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তেঁতুল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685801" y="1295400"/>
            <a:ext cx="2921222" cy="609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আঙ্গুর,কমলা,লেবু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iful\Desktop\59a43bf548a640000135d8e5_466175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iful\Desktop\Is-It-True-That-Eating-Too-Many-Grapes-Causes-Side-Effe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325">
            <a:off x="4060935" y="847216"/>
            <a:ext cx="1422178" cy="159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32" y="2286000"/>
            <a:ext cx="1659384" cy="121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54" y="4976495"/>
            <a:ext cx="1775762" cy="11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1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762000" y="304800"/>
            <a:ext cx="7239000" cy="1066800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 এসিডের নাম ও সংকেত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5257799" y="2270464"/>
            <a:ext cx="3213223" cy="609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HCl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5257798" y="3581400"/>
            <a:ext cx="3200401" cy="609600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HOOC-COOH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257798" y="4953000"/>
            <a:ext cx="3213224" cy="609600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H2SO4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762000" y="2286000"/>
            <a:ext cx="3429000" cy="609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হাইড্রোক্লোরিক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এসিড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62000" y="3657600"/>
            <a:ext cx="3429000" cy="609600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অক্সালিক এসিড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762000" y="5029200"/>
            <a:ext cx="3429000" cy="609600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সালফিউরিক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এসিড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4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193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Saiful</cp:lastModifiedBy>
  <cp:revision>20</cp:revision>
  <dcterms:created xsi:type="dcterms:W3CDTF">2020-06-16T13:57:13Z</dcterms:created>
  <dcterms:modified xsi:type="dcterms:W3CDTF">2020-06-17T07:11:58Z</dcterms:modified>
</cp:coreProperties>
</file>