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81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66" r:id="rId17"/>
    <p:sldId id="272" r:id="rId18"/>
    <p:sldId id="273" r:id="rId19"/>
    <p:sldId id="274" r:id="rId20"/>
    <p:sldId id="271" r:id="rId21"/>
    <p:sldId id="275" r:id="rId22"/>
    <p:sldId id="278" r:id="rId23"/>
    <p:sldId id="279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FF8A8-617F-4B98-8768-567CDF692F0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EA9F7E-D062-4572-A466-71BA6750821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গঠনগত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601F3-CA31-4CD1-9B9C-5DF5ECD5A70D}" type="parTrans" cxnId="{9DEC1246-286C-4FAB-AA27-342F4A8E6658}">
      <dgm:prSet/>
      <dgm:spPr/>
      <dgm:t>
        <a:bodyPr/>
        <a:lstStyle/>
        <a:p>
          <a:endParaRPr lang="en-US"/>
        </a:p>
      </dgm:t>
    </dgm:pt>
    <dgm:pt modelId="{12096BCE-5A29-494D-8C8E-D21CE9E46273}" type="sibTrans" cxnId="{9DEC1246-286C-4FAB-AA27-342F4A8E6658}">
      <dgm:prSet/>
      <dgm:spPr/>
      <dgm:t>
        <a:bodyPr/>
        <a:lstStyle/>
        <a:p>
          <a:endParaRPr lang="en-US"/>
        </a:p>
      </dgm:t>
    </dgm:pt>
    <dgm:pt modelId="{82C5CA86-559D-4001-9664-B50492FA588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F04F52-9EB3-4819-AB57-671F515F6A20}" type="parTrans" cxnId="{5E954340-3118-4DFA-B9A9-3731936D3E34}">
      <dgm:prSet/>
      <dgm:spPr/>
      <dgm:t>
        <a:bodyPr/>
        <a:lstStyle/>
        <a:p>
          <a:endParaRPr lang="en-US"/>
        </a:p>
      </dgm:t>
    </dgm:pt>
    <dgm:pt modelId="{7DD76552-013E-4AE0-A6B0-0F421E9150C9}" type="sibTrans" cxnId="{5E954340-3118-4DFA-B9A9-3731936D3E34}">
      <dgm:prSet/>
      <dgm:spPr/>
      <dgm:t>
        <a:bodyPr/>
        <a:lstStyle/>
        <a:p>
          <a:endParaRPr lang="en-US"/>
        </a:p>
      </dgm:t>
    </dgm:pt>
    <dgm:pt modelId="{AF9F9BED-3E99-483F-954E-97A1830C59E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সাধিত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0039B-9DEB-4D28-9AC3-B8576F3DB49A}" type="parTrans" cxnId="{25FD2225-2578-4D9C-9F4F-4D5277155A63}">
      <dgm:prSet/>
      <dgm:spPr/>
      <dgm:t>
        <a:bodyPr/>
        <a:lstStyle/>
        <a:p>
          <a:endParaRPr lang="en-US"/>
        </a:p>
      </dgm:t>
    </dgm:pt>
    <dgm:pt modelId="{84FC33E6-851A-43E4-8A94-10F83D498653}" type="sibTrans" cxnId="{25FD2225-2578-4D9C-9F4F-4D5277155A63}">
      <dgm:prSet/>
      <dgm:spPr/>
      <dgm:t>
        <a:bodyPr/>
        <a:lstStyle/>
        <a:p>
          <a:endParaRPr lang="en-US"/>
        </a:p>
      </dgm:t>
    </dgm:pt>
    <dgm:pt modelId="{7EFC9066-C6AB-4907-A1AC-4EDC95F0E569}" type="pres">
      <dgm:prSet presAssocID="{101FF8A8-617F-4B98-8768-567CDF692F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90C90-7F3C-4720-8D64-572C01515BD5}" type="pres">
      <dgm:prSet presAssocID="{9FEA9F7E-D062-4572-A466-71BA6750821D}" presName="centerShape" presStyleLbl="node0" presStyleIdx="0" presStyleCnt="1" custScaleX="144085" custScaleY="154227" custLinFactNeighborX="-99196" custLinFactNeighborY="-35294"/>
      <dgm:spPr/>
      <dgm:t>
        <a:bodyPr/>
        <a:lstStyle/>
        <a:p>
          <a:endParaRPr lang="en-US"/>
        </a:p>
      </dgm:t>
    </dgm:pt>
    <dgm:pt modelId="{509DB486-4B9B-42E0-B0D5-84C5B72FE7E0}" type="pres">
      <dgm:prSet presAssocID="{75F04F52-9EB3-4819-AB57-671F515F6A20}" presName="Name9" presStyleLbl="parChTrans1D2" presStyleIdx="0" presStyleCnt="2"/>
      <dgm:spPr/>
      <dgm:t>
        <a:bodyPr/>
        <a:lstStyle/>
        <a:p>
          <a:endParaRPr lang="en-US"/>
        </a:p>
      </dgm:t>
    </dgm:pt>
    <dgm:pt modelId="{80208801-300D-4FC8-93B0-D70465A087BD}" type="pres">
      <dgm:prSet presAssocID="{75F04F52-9EB3-4819-AB57-671F515F6A2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7D29B1C-EF7C-46C0-865E-A8468F8890EF}" type="pres">
      <dgm:prSet presAssocID="{82C5CA86-559D-4001-9664-B50492FA5889}" presName="node" presStyleLbl="node1" presStyleIdx="0" presStyleCnt="2" custScaleX="116583" custScaleY="116583" custRadScaleRad="142896" custRadScaleInc="55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FD016-84A8-4B12-958B-3C76A02BC5CC}" type="pres">
      <dgm:prSet presAssocID="{47A0039B-9DEB-4D28-9AC3-B8576F3DB49A}" presName="Name9" presStyleLbl="parChTrans1D2" presStyleIdx="1" presStyleCnt="2"/>
      <dgm:spPr/>
      <dgm:t>
        <a:bodyPr/>
        <a:lstStyle/>
        <a:p>
          <a:endParaRPr lang="en-US"/>
        </a:p>
      </dgm:t>
    </dgm:pt>
    <dgm:pt modelId="{0B425107-E926-46A9-BEA3-FF00E84E8ECD}" type="pres">
      <dgm:prSet presAssocID="{47A0039B-9DEB-4D28-9AC3-B8576F3DB49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D03F5DB-3FB6-4DF2-AB5F-A94E077B8B97}" type="pres">
      <dgm:prSet presAssocID="{AF9F9BED-3E99-483F-954E-97A1830C59E1}" presName="node" presStyleLbl="node1" presStyleIdx="1" presStyleCnt="2" custScaleX="116583" custScaleY="116583" custRadScaleRad="93764" custRadScaleInc="-3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C1246-286C-4FAB-AA27-342F4A8E6658}" srcId="{101FF8A8-617F-4B98-8768-567CDF692F08}" destId="{9FEA9F7E-D062-4572-A466-71BA6750821D}" srcOrd="0" destOrd="0" parTransId="{386601F3-CA31-4CD1-9B9C-5DF5ECD5A70D}" sibTransId="{12096BCE-5A29-494D-8C8E-D21CE9E46273}"/>
    <dgm:cxn modelId="{25FD2225-2578-4D9C-9F4F-4D5277155A63}" srcId="{9FEA9F7E-D062-4572-A466-71BA6750821D}" destId="{AF9F9BED-3E99-483F-954E-97A1830C59E1}" srcOrd="1" destOrd="0" parTransId="{47A0039B-9DEB-4D28-9AC3-B8576F3DB49A}" sibTransId="{84FC33E6-851A-43E4-8A94-10F83D498653}"/>
    <dgm:cxn modelId="{E7A05BFB-7AD4-4486-8C8D-52F5C4B0771F}" type="presOf" srcId="{9FEA9F7E-D062-4572-A466-71BA6750821D}" destId="{7FB90C90-7F3C-4720-8D64-572C01515BD5}" srcOrd="0" destOrd="0" presId="urn:microsoft.com/office/officeart/2005/8/layout/radial1"/>
    <dgm:cxn modelId="{F0360889-4ED5-49A4-9981-899DF92E6D6C}" type="presOf" srcId="{47A0039B-9DEB-4D28-9AC3-B8576F3DB49A}" destId="{0B425107-E926-46A9-BEA3-FF00E84E8ECD}" srcOrd="1" destOrd="0" presId="urn:microsoft.com/office/officeart/2005/8/layout/radial1"/>
    <dgm:cxn modelId="{D7EBD57E-362D-435A-B13E-A890475F3065}" type="presOf" srcId="{82C5CA86-559D-4001-9664-B50492FA5889}" destId="{77D29B1C-EF7C-46C0-865E-A8468F8890EF}" srcOrd="0" destOrd="0" presId="urn:microsoft.com/office/officeart/2005/8/layout/radial1"/>
    <dgm:cxn modelId="{02A31A79-B47B-4379-89E2-BA6C3EF29C31}" type="presOf" srcId="{75F04F52-9EB3-4819-AB57-671F515F6A20}" destId="{509DB486-4B9B-42E0-B0D5-84C5B72FE7E0}" srcOrd="0" destOrd="0" presId="urn:microsoft.com/office/officeart/2005/8/layout/radial1"/>
    <dgm:cxn modelId="{68473B1C-F93F-49B5-B326-659D1F854554}" type="presOf" srcId="{75F04F52-9EB3-4819-AB57-671F515F6A20}" destId="{80208801-300D-4FC8-93B0-D70465A087BD}" srcOrd="1" destOrd="0" presId="urn:microsoft.com/office/officeart/2005/8/layout/radial1"/>
    <dgm:cxn modelId="{3B655B8A-3B6D-4C8D-8592-12F974D123BA}" type="presOf" srcId="{101FF8A8-617F-4B98-8768-567CDF692F08}" destId="{7EFC9066-C6AB-4907-A1AC-4EDC95F0E569}" srcOrd="0" destOrd="0" presId="urn:microsoft.com/office/officeart/2005/8/layout/radial1"/>
    <dgm:cxn modelId="{79263241-8F79-4BF0-B48F-AE59A0E8956A}" type="presOf" srcId="{47A0039B-9DEB-4D28-9AC3-B8576F3DB49A}" destId="{580FD016-84A8-4B12-958B-3C76A02BC5CC}" srcOrd="0" destOrd="0" presId="urn:microsoft.com/office/officeart/2005/8/layout/radial1"/>
    <dgm:cxn modelId="{9FE8A90C-1EDB-437E-A43A-2260F4A74CEB}" type="presOf" srcId="{AF9F9BED-3E99-483F-954E-97A1830C59E1}" destId="{CD03F5DB-3FB6-4DF2-AB5F-A94E077B8B97}" srcOrd="0" destOrd="0" presId="urn:microsoft.com/office/officeart/2005/8/layout/radial1"/>
    <dgm:cxn modelId="{5E954340-3118-4DFA-B9A9-3731936D3E34}" srcId="{9FEA9F7E-D062-4572-A466-71BA6750821D}" destId="{82C5CA86-559D-4001-9664-B50492FA5889}" srcOrd="0" destOrd="0" parTransId="{75F04F52-9EB3-4819-AB57-671F515F6A20}" sibTransId="{7DD76552-013E-4AE0-A6B0-0F421E9150C9}"/>
    <dgm:cxn modelId="{E2A619B8-BEAC-49C9-8C14-C254B5F62D97}" type="presParOf" srcId="{7EFC9066-C6AB-4907-A1AC-4EDC95F0E569}" destId="{7FB90C90-7F3C-4720-8D64-572C01515BD5}" srcOrd="0" destOrd="0" presId="urn:microsoft.com/office/officeart/2005/8/layout/radial1"/>
    <dgm:cxn modelId="{8CF1B4CD-BB40-47BE-98F3-0D3AA24A1F9D}" type="presParOf" srcId="{7EFC9066-C6AB-4907-A1AC-4EDC95F0E569}" destId="{509DB486-4B9B-42E0-B0D5-84C5B72FE7E0}" srcOrd="1" destOrd="0" presId="urn:microsoft.com/office/officeart/2005/8/layout/radial1"/>
    <dgm:cxn modelId="{2DDE887A-5252-4553-8783-5C3D41B5FBEB}" type="presParOf" srcId="{509DB486-4B9B-42E0-B0D5-84C5B72FE7E0}" destId="{80208801-300D-4FC8-93B0-D70465A087BD}" srcOrd="0" destOrd="0" presId="urn:microsoft.com/office/officeart/2005/8/layout/radial1"/>
    <dgm:cxn modelId="{849E624D-C40E-4500-9319-9EFC2A8D21F5}" type="presParOf" srcId="{7EFC9066-C6AB-4907-A1AC-4EDC95F0E569}" destId="{77D29B1C-EF7C-46C0-865E-A8468F8890EF}" srcOrd="2" destOrd="0" presId="urn:microsoft.com/office/officeart/2005/8/layout/radial1"/>
    <dgm:cxn modelId="{47F3D895-4C18-4DBB-A6C7-FDD5BC76C80D}" type="presParOf" srcId="{7EFC9066-C6AB-4907-A1AC-4EDC95F0E569}" destId="{580FD016-84A8-4B12-958B-3C76A02BC5CC}" srcOrd="3" destOrd="0" presId="urn:microsoft.com/office/officeart/2005/8/layout/radial1"/>
    <dgm:cxn modelId="{4956A0BD-1FE9-4207-9F0D-5FB7FBC5BBE1}" type="presParOf" srcId="{580FD016-84A8-4B12-958B-3C76A02BC5CC}" destId="{0B425107-E926-46A9-BEA3-FF00E84E8ECD}" srcOrd="0" destOrd="0" presId="urn:microsoft.com/office/officeart/2005/8/layout/radial1"/>
    <dgm:cxn modelId="{FB72C4A4-0E5A-4750-A9A8-72C1D30F872F}" type="presParOf" srcId="{7EFC9066-C6AB-4907-A1AC-4EDC95F0E569}" destId="{CD03F5DB-3FB6-4DF2-AB5F-A94E077B8B97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11BCE-3393-44DD-B14C-5060969B59B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9C31B-548D-4657-892A-8FC997B0AEDC}">
      <dgm:prSet phldrT="[Text]" custT="1"/>
      <dgm:spPr>
        <a:solidFill>
          <a:schemeClr val="tx1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গঠনের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BC59B1-759A-493C-A993-17C870010EBE}" type="parTrans" cxnId="{D427920A-9B88-4C6F-9680-4AAB9817966E}">
      <dgm:prSet/>
      <dgm:spPr/>
      <dgm:t>
        <a:bodyPr/>
        <a:lstStyle/>
        <a:p>
          <a:endParaRPr lang="en-US"/>
        </a:p>
      </dgm:t>
    </dgm:pt>
    <dgm:pt modelId="{044C111A-8D67-4EE2-BFCA-59F1E04D1BE5}" type="sibTrans" cxnId="{D427920A-9B88-4C6F-9680-4AAB9817966E}">
      <dgm:prSet/>
      <dgm:spPr/>
      <dgm:t>
        <a:bodyPr/>
        <a:lstStyle/>
        <a:p>
          <a:endParaRPr lang="en-US"/>
        </a:p>
      </dgm:t>
    </dgm:pt>
    <dgm:pt modelId="{7E6F7633-BF67-4FC5-964D-16E027A4649D}">
      <dgm:prSet phldrT="[Text]" custT="1"/>
      <dgm:spPr>
        <a:solidFill>
          <a:schemeClr val="tx1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বর্ণের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F8E3E2-83AF-447A-9B55-EC0E069C1058}" type="parTrans" cxnId="{5E6BF2D2-540D-46BC-B9EF-C9B305B4DDAB}">
      <dgm:prSet/>
      <dgm:spPr>
        <a:solidFill>
          <a:schemeClr val="tx1"/>
        </a:solidFill>
        <a:ln w="571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C3F5F6D-24A4-4E5B-9C5C-C3D27AD9FECA}" type="sibTrans" cxnId="{5E6BF2D2-540D-46BC-B9EF-C9B305B4DDAB}">
      <dgm:prSet/>
      <dgm:spPr/>
      <dgm:t>
        <a:bodyPr/>
        <a:lstStyle/>
        <a:p>
          <a:endParaRPr lang="en-US"/>
        </a:p>
      </dgm:t>
    </dgm:pt>
    <dgm:pt modelId="{256FE8FE-2011-4DFC-A07C-180A500805C8}">
      <dgm:prSet phldrT="[Text]" custT="1"/>
      <dgm:spPr>
        <a:solidFill>
          <a:schemeClr val="tx1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05A3DD-C037-456D-8370-27579AE16DCA}" type="parTrans" cxnId="{1F3C62FD-74EA-4230-B92E-5E2B0A5A6D59}">
      <dgm:prSet/>
      <dgm:spPr>
        <a:solidFill>
          <a:schemeClr val="tx1"/>
        </a:solidFill>
        <a:ln w="571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1032145F-7FA1-4214-BC96-6C5FD283FE2A}" type="sibTrans" cxnId="{1F3C62FD-74EA-4230-B92E-5E2B0A5A6D59}">
      <dgm:prSet/>
      <dgm:spPr/>
      <dgm:t>
        <a:bodyPr/>
        <a:lstStyle/>
        <a:p>
          <a:endParaRPr lang="en-US"/>
        </a:p>
      </dgm:t>
    </dgm:pt>
    <dgm:pt modelId="{3B72A12A-EBF4-4322-9B4F-7D67F08BA9FC}">
      <dgm:prSet phldrT="[Text]" custT="1"/>
      <dgm:spPr>
        <a:solidFill>
          <a:schemeClr val="tx1"/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8B0267-7FDB-47D4-AE41-64E4488347E6}" type="sibTrans" cxnId="{DB6FC5F6-476D-4672-B6E0-4E7087219B8B}">
      <dgm:prSet/>
      <dgm:spPr/>
      <dgm:t>
        <a:bodyPr/>
        <a:lstStyle/>
        <a:p>
          <a:endParaRPr lang="en-US"/>
        </a:p>
      </dgm:t>
    </dgm:pt>
    <dgm:pt modelId="{2FC800E1-62FE-44C6-BFBA-6E191E8AC9C7}" type="parTrans" cxnId="{DB6FC5F6-476D-4672-B6E0-4E7087219B8B}">
      <dgm:prSet/>
      <dgm:spPr>
        <a:solidFill>
          <a:schemeClr val="tx1"/>
        </a:solidFill>
        <a:ln w="571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F448F17B-7A27-4BDC-B6CD-BBB37B9B2B6D}" type="pres">
      <dgm:prSet presAssocID="{67E11BCE-3393-44DD-B14C-5060969B59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9C79C-00AD-4671-9914-414A20E451BC}" type="pres">
      <dgm:prSet presAssocID="{D149C31B-548D-4657-892A-8FC997B0AEDC}" presName="centerShape" presStyleLbl="node0" presStyleIdx="0" presStyleCnt="1" custScaleX="159168" custScaleY="159552" custLinFactNeighborX="59671" custLinFactNeighborY="-38488"/>
      <dgm:spPr/>
      <dgm:t>
        <a:bodyPr/>
        <a:lstStyle/>
        <a:p>
          <a:endParaRPr lang="en-US"/>
        </a:p>
      </dgm:t>
    </dgm:pt>
    <dgm:pt modelId="{23B01DC3-8F8F-4EF8-A537-FC723605CD20}" type="pres">
      <dgm:prSet presAssocID="{0DF8E3E2-83AF-447A-9B55-EC0E069C1058}" presName="parTrans" presStyleLbl="sibTrans2D1" presStyleIdx="0" presStyleCnt="3" custScaleX="130893" custScaleY="32770"/>
      <dgm:spPr/>
      <dgm:t>
        <a:bodyPr/>
        <a:lstStyle/>
        <a:p>
          <a:endParaRPr lang="en-US"/>
        </a:p>
      </dgm:t>
    </dgm:pt>
    <dgm:pt modelId="{1A176616-62D0-4D8C-B7C6-3D8B7427AF09}" type="pres">
      <dgm:prSet presAssocID="{0DF8E3E2-83AF-447A-9B55-EC0E069C105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E75F56E-90BA-4F08-8D70-52F42C6D1EC4}" type="pres">
      <dgm:prSet presAssocID="{7E6F7633-BF67-4FC5-964D-16E027A4649D}" presName="node" presStyleLbl="node1" presStyleIdx="0" presStyleCnt="3" custScaleX="134659" custScaleY="134799" custRadScaleRad="61574" custRadScaleInc="211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B0085-9D25-4FEF-BE49-3BE7D87ECEB0}" type="pres">
      <dgm:prSet presAssocID="{7E05A3DD-C037-456D-8370-27579AE16DCA}" presName="parTrans" presStyleLbl="sibTrans2D1" presStyleIdx="1" presStyleCnt="3" custScaleX="130893" custScaleY="46207" custLinFactNeighborX="0"/>
      <dgm:spPr/>
      <dgm:t>
        <a:bodyPr/>
        <a:lstStyle/>
        <a:p>
          <a:endParaRPr lang="en-US"/>
        </a:p>
      </dgm:t>
    </dgm:pt>
    <dgm:pt modelId="{9EF26D03-2228-4946-A80E-872E4E2B7310}" type="pres">
      <dgm:prSet presAssocID="{7E05A3DD-C037-456D-8370-27579AE16DC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6448CE-D30B-4B85-870C-E61FE3723FBF}" type="pres">
      <dgm:prSet presAssocID="{256FE8FE-2011-4DFC-A07C-180A500805C8}" presName="node" presStyleLbl="node1" presStyleIdx="1" presStyleCnt="3" custScaleX="130893" custScaleY="130893" custRadScaleRad="73528" custRadScaleInc="215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F500C-06E0-485F-B7E1-A7D0E2F0BBA1}" type="pres">
      <dgm:prSet presAssocID="{2FC800E1-62FE-44C6-BFBA-6E191E8AC9C7}" presName="parTrans" presStyleLbl="sibTrans2D1" presStyleIdx="2" presStyleCnt="3" custScaleX="130893" custScaleY="41312"/>
      <dgm:spPr/>
      <dgm:t>
        <a:bodyPr/>
        <a:lstStyle/>
        <a:p>
          <a:endParaRPr lang="en-US"/>
        </a:p>
      </dgm:t>
    </dgm:pt>
    <dgm:pt modelId="{A71044C0-93B1-4B91-A52F-0C8AC628D71E}" type="pres">
      <dgm:prSet presAssocID="{2FC800E1-62FE-44C6-BFBA-6E191E8AC9C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FD67299-D60B-45DA-8D03-E5204F2C5270}" type="pres">
      <dgm:prSet presAssocID="{3B72A12A-EBF4-4322-9B4F-7D67F08BA9FC}" presName="node" presStyleLbl="node1" presStyleIdx="2" presStyleCnt="3" custScaleX="130893" custScaleY="130893" custRadScaleRad="113673" custRadScaleInc="122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752711-595A-4A7B-B2EF-FD28D9C26E69}" type="presOf" srcId="{7E05A3DD-C037-456D-8370-27579AE16DCA}" destId="{9EF26D03-2228-4946-A80E-872E4E2B7310}" srcOrd="1" destOrd="0" presId="urn:microsoft.com/office/officeart/2005/8/layout/radial5"/>
    <dgm:cxn modelId="{5E6BF2D2-540D-46BC-B9EF-C9B305B4DDAB}" srcId="{D149C31B-548D-4657-892A-8FC997B0AEDC}" destId="{7E6F7633-BF67-4FC5-964D-16E027A4649D}" srcOrd="0" destOrd="0" parTransId="{0DF8E3E2-83AF-447A-9B55-EC0E069C1058}" sibTransId="{BC3F5F6D-24A4-4E5B-9C5C-C3D27AD9FECA}"/>
    <dgm:cxn modelId="{DB6FC5F6-476D-4672-B6E0-4E7087219B8B}" srcId="{D149C31B-548D-4657-892A-8FC997B0AEDC}" destId="{3B72A12A-EBF4-4322-9B4F-7D67F08BA9FC}" srcOrd="2" destOrd="0" parTransId="{2FC800E1-62FE-44C6-BFBA-6E191E8AC9C7}" sibTransId="{498B0267-7FDB-47D4-AE41-64E4488347E6}"/>
    <dgm:cxn modelId="{1F3C62FD-74EA-4230-B92E-5E2B0A5A6D59}" srcId="{D149C31B-548D-4657-892A-8FC997B0AEDC}" destId="{256FE8FE-2011-4DFC-A07C-180A500805C8}" srcOrd="1" destOrd="0" parTransId="{7E05A3DD-C037-456D-8370-27579AE16DCA}" sibTransId="{1032145F-7FA1-4214-BC96-6C5FD283FE2A}"/>
    <dgm:cxn modelId="{F1A0C93F-9931-49B0-953F-ECDFD8FDB413}" type="presOf" srcId="{D149C31B-548D-4657-892A-8FC997B0AEDC}" destId="{B099C79C-00AD-4671-9914-414A20E451BC}" srcOrd="0" destOrd="0" presId="urn:microsoft.com/office/officeart/2005/8/layout/radial5"/>
    <dgm:cxn modelId="{0B4412A5-B8E7-40FB-8CAC-D6175F554BC5}" type="presOf" srcId="{2FC800E1-62FE-44C6-BFBA-6E191E8AC9C7}" destId="{A71044C0-93B1-4B91-A52F-0C8AC628D71E}" srcOrd="1" destOrd="0" presId="urn:microsoft.com/office/officeart/2005/8/layout/radial5"/>
    <dgm:cxn modelId="{3D7EE4C6-6C14-4C7F-89EE-D594B71EAC2B}" type="presOf" srcId="{67E11BCE-3393-44DD-B14C-5060969B59B6}" destId="{F448F17B-7A27-4BDC-B6CD-BBB37B9B2B6D}" srcOrd="0" destOrd="0" presId="urn:microsoft.com/office/officeart/2005/8/layout/radial5"/>
    <dgm:cxn modelId="{D427920A-9B88-4C6F-9680-4AAB9817966E}" srcId="{67E11BCE-3393-44DD-B14C-5060969B59B6}" destId="{D149C31B-548D-4657-892A-8FC997B0AEDC}" srcOrd="0" destOrd="0" parTransId="{E1BC59B1-759A-493C-A993-17C870010EBE}" sibTransId="{044C111A-8D67-4EE2-BFCA-59F1E04D1BE5}"/>
    <dgm:cxn modelId="{170856B5-4740-46C4-A52F-92A2B641324D}" type="presOf" srcId="{256FE8FE-2011-4DFC-A07C-180A500805C8}" destId="{CB6448CE-D30B-4B85-870C-E61FE3723FBF}" srcOrd="0" destOrd="0" presId="urn:microsoft.com/office/officeart/2005/8/layout/radial5"/>
    <dgm:cxn modelId="{95E436F7-EEA0-4BC4-B27C-02983E811398}" type="presOf" srcId="{3B72A12A-EBF4-4322-9B4F-7D67F08BA9FC}" destId="{1FD67299-D60B-45DA-8D03-E5204F2C5270}" srcOrd="0" destOrd="0" presId="urn:microsoft.com/office/officeart/2005/8/layout/radial5"/>
    <dgm:cxn modelId="{6C94BE27-C4DC-4BA7-A2B8-5DA9706B1F06}" type="presOf" srcId="{0DF8E3E2-83AF-447A-9B55-EC0E069C1058}" destId="{23B01DC3-8F8F-4EF8-A537-FC723605CD20}" srcOrd="0" destOrd="0" presId="urn:microsoft.com/office/officeart/2005/8/layout/radial5"/>
    <dgm:cxn modelId="{5FB10C18-DC95-4325-BEDD-82CA181BEF14}" type="presOf" srcId="{2FC800E1-62FE-44C6-BFBA-6E191E8AC9C7}" destId="{C9DF500C-06E0-485F-B7E1-A7D0E2F0BBA1}" srcOrd="0" destOrd="0" presId="urn:microsoft.com/office/officeart/2005/8/layout/radial5"/>
    <dgm:cxn modelId="{3BE302F9-0B6F-401A-8DF5-76CEFE515F13}" type="presOf" srcId="{7E6F7633-BF67-4FC5-964D-16E027A4649D}" destId="{8E75F56E-90BA-4F08-8D70-52F42C6D1EC4}" srcOrd="0" destOrd="0" presId="urn:microsoft.com/office/officeart/2005/8/layout/radial5"/>
    <dgm:cxn modelId="{A87A0B91-3BC0-4E81-BC46-B578604CE64E}" type="presOf" srcId="{7E05A3DD-C037-456D-8370-27579AE16DCA}" destId="{E85B0085-9D25-4FEF-BE49-3BE7D87ECEB0}" srcOrd="0" destOrd="0" presId="urn:microsoft.com/office/officeart/2005/8/layout/radial5"/>
    <dgm:cxn modelId="{50FBC16A-2151-4628-ACF7-8356AFF5749B}" type="presOf" srcId="{0DF8E3E2-83AF-447A-9B55-EC0E069C1058}" destId="{1A176616-62D0-4D8C-B7C6-3D8B7427AF09}" srcOrd="1" destOrd="0" presId="urn:microsoft.com/office/officeart/2005/8/layout/radial5"/>
    <dgm:cxn modelId="{31F9DECD-FCCA-41F4-8F6E-50209B44A79A}" type="presParOf" srcId="{F448F17B-7A27-4BDC-B6CD-BBB37B9B2B6D}" destId="{B099C79C-00AD-4671-9914-414A20E451BC}" srcOrd="0" destOrd="0" presId="urn:microsoft.com/office/officeart/2005/8/layout/radial5"/>
    <dgm:cxn modelId="{667EBB61-534C-4D78-A4EF-9A8D89AB613C}" type="presParOf" srcId="{F448F17B-7A27-4BDC-B6CD-BBB37B9B2B6D}" destId="{23B01DC3-8F8F-4EF8-A537-FC723605CD20}" srcOrd="1" destOrd="0" presId="urn:microsoft.com/office/officeart/2005/8/layout/radial5"/>
    <dgm:cxn modelId="{65DBB2B7-88D4-4FA4-A8CE-A7863C1AEFC5}" type="presParOf" srcId="{23B01DC3-8F8F-4EF8-A537-FC723605CD20}" destId="{1A176616-62D0-4D8C-B7C6-3D8B7427AF09}" srcOrd="0" destOrd="0" presId="urn:microsoft.com/office/officeart/2005/8/layout/radial5"/>
    <dgm:cxn modelId="{EEC71683-6903-4605-81D0-B0392FBA76C0}" type="presParOf" srcId="{F448F17B-7A27-4BDC-B6CD-BBB37B9B2B6D}" destId="{8E75F56E-90BA-4F08-8D70-52F42C6D1EC4}" srcOrd="2" destOrd="0" presId="urn:microsoft.com/office/officeart/2005/8/layout/radial5"/>
    <dgm:cxn modelId="{B06D1D9C-972A-44C6-A891-88C609A13C38}" type="presParOf" srcId="{F448F17B-7A27-4BDC-B6CD-BBB37B9B2B6D}" destId="{E85B0085-9D25-4FEF-BE49-3BE7D87ECEB0}" srcOrd="3" destOrd="0" presId="urn:microsoft.com/office/officeart/2005/8/layout/radial5"/>
    <dgm:cxn modelId="{CC97BA63-0DFB-4297-A0D2-6895A7589AA9}" type="presParOf" srcId="{E85B0085-9D25-4FEF-BE49-3BE7D87ECEB0}" destId="{9EF26D03-2228-4946-A80E-872E4E2B7310}" srcOrd="0" destOrd="0" presId="urn:microsoft.com/office/officeart/2005/8/layout/radial5"/>
    <dgm:cxn modelId="{92F33427-D9D9-4319-B594-CBA496FA210D}" type="presParOf" srcId="{F448F17B-7A27-4BDC-B6CD-BBB37B9B2B6D}" destId="{CB6448CE-D30B-4B85-870C-E61FE3723FBF}" srcOrd="4" destOrd="0" presId="urn:microsoft.com/office/officeart/2005/8/layout/radial5"/>
    <dgm:cxn modelId="{5F599016-D057-4D2E-9ABF-492BF14A1FF7}" type="presParOf" srcId="{F448F17B-7A27-4BDC-B6CD-BBB37B9B2B6D}" destId="{C9DF500C-06E0-485F-B7E1-A7D0E2F0BBA1}" srcOrd="5" destOrd="0" presId="urn:microsoft.com/office/officeart/2005/8/layout/radial5"/>
    <dgm:cxn modelId="{7BA7BCB3-1794-4331-BB98-ADA61DEAD4AB}" type="presParOf" srcId="{C9DF500C-06E0-485F-B7E1-A7D0E2F0BBA1}" destId="{A71044C0-93B1-4B91-A52F-0C8AC628D71E}" srcOrd="0" destOrd="0" presId="urn:microsoft.com/office/officeart/2005/8/layout/radial5"/>
    <dgm:cxn modelId="{C63DAB02-7F52-4537-8DE4-3404A4625C8C}" type="presParOf" srcId="{F448F17B-7A27-4BDC-B6CD-BBB37B9B2B6D}" destId="{1FD67299-D60B-45DA-8D03-E5204F2C527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E11BCE-3393-44DD-B14C-5060969B59B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9C31B-548D-4657-892A-8FC997B0AEDC}">
      <dgm:prSet phldrT="[Text]" custT="1"/>
      <dgm:spPr>
        <a:solidFill>
          <a:schemeClr val="tx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সাধিত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গঠনের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BC59B1-759A-493C-A993-17C870010EBE}" type="parTrans" cxnId="{D427920A-9B88-4C6F-9680-4AAB9817966E}">
      <dgm:prSet/>
      <dgm:spPr/>
      <dgm:t>
        <a:bodyPr/>
        <a:lstStyle/>
        <a:p>
          <a:endParaRPr lang="en-US"/>
        </a:p>
      </dgm:t>
    </dgm:pt>
    <dgm:pt modelId="{044C111A-8D67-4EE2-BFCA-59F1E04D1BE5}" type="sibTrans" cxnId="{D427920A-9B88-4C6F-9680-4AAB9817966E}">
      <dgm:prSet/>
      <dgm:spPr/>
      <dgm:t>
        <a:bodyPr/>
        <a:lstStyle/>
        <a:p>
          <a:endParaRPr lang="en-US"/>
        </a:p>
      </dgm:t>
    </dgm:pt>
    <dgm:pt modelId="{256FE8FE-2011-4DFC-A07C-180A500805C8}">
      <dgm:prSet phldrT="[Text]" custT="1"/>
      <dgm:spPr>
        <a:solidFill>
          <a:schemeClr val="tx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সমাসের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05A3DD-C037-456D-8370-27579AE16DCA}" type="parTrans" cxnId="{1F3C62FD-74EA-4230-B92E-5E2B0A5A6D59}">
      <dgm:prSet/>
      <dgm:spPr>
        <a:solidFill>
          <a:schemeClr val="tx1"/>
        </a:solidFill>
        <a:ln w="571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1032145F-7FA1-4214-BC96-6C5FD283FE2A}" type="sibTrans" cxnId="{1F3C62FD-74EA-4230-B92E-5E2B0A5A6D59}">
      <dgm:prSet/>
      <dgm:spPr/>
      <dgm:t>
        <a:bodyPr/>
        <a:lstStyle/>
        <a:p>
          <a:endParaRPr lang="en-US"/>
        </a:p>
      </dgm:t>
    </dgm:pt>
    <dgm:pt modelId="{3B72A12A-EBF4-4322-9B4F-7D67F08BA9FC}">
      <dgm:prSet phldrT="[Text]" custT="1"/>
      <dgm:spPr>
        <a:solidFill>
          <a:schemeClr val="tx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প্রত্যয়ের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8B0267-7FDB-47D4-AE41-64E4488347E6}" type="sibTrans" cxnId="{DB6FC5F6-476D-4672-B6E0-4E7087219B8B}">
      <dgm:prSet/>
      <dgm:spPr/>
      <dgm:t>
        <a:bodyPr/>
        <a:lstStyle/>
        <a:p>
          <a:endParaRPr lang="en-US"/>
        </a:p>
      </dgm:t>
    </dgm:pt>
    <dgm:pt modelId="{2FC800E1-62FE-44C6-BFBA-6E191E8AC9C7}" type="parTrans" cxnId="{DB6FC5F6-476D-4672-B6E0-4E7087219B8B}">
      <dgm:prSet/>
      <dgm:spPr>
        <a:solidFill>
          <a:schemeClr val="tx1"/>
        </a:solidFill>
        <a:ln w="57150"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F448F17B-7A27-4BDC-B6CD-BBB37B9B2B6D}" type="pres">
      <dgm:prSet presAssocID="{67E11BCE-3393-44DD-B14C-5060969B59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9C79C-00AD-4671-9914-414A20E451BC}" type="pres">
      <dgm:prSet presAssocID="{D149C31B-548D-4657-892A-8FC997B0AEDC}" presName="centerShape" presStyleLbl="node0" presStyleIdx="0" presStyleCnt="1" custScaleX="159168" custScaleY="159552" custLinFactNeighborX="64712" custLinFactNeighborY="-15896"/>
      <dgm:spPr/>
      <dgm:t>
        <a:bodyPr/>
        <a:lstStyle/>
        <a:p>
          <a:endParaRPr lang="en-US"/>
        </a:p>
      </dgm:t>
    </dgm:pt>
    <dgm:pt modelId="{E85B0085-9D25-4FEF-BE49-3BE7D87ECEB0}" type="pres">
      <dgm:prSet presAssocID="{7E05A3DD-C037-456D-8370-27579AE16DCA}" presName="parTrans" presStyleLbl="sibTrans2D1" presStyleIdx="0" presStyleCnt="2" custScaleX="130893" custScaleY="46207" custLinFactNeighborX="0"/>
      <dgm:spPr/>
      <dgm:t>
        <a:bodyPr/>
        <a:lstStyle/>
        <a:p>
          <a:endParaRPr lang="en-US"/>
        </a:p>
      </dgm:t>
    </dgm:pt>
    <dgm:pt modelId="{9EF26D03-2228-4946-A80E-872E4E2B7310}" type="pres">
      <dgm:prSet presAssocID="{7E05A3DD-C037-456D-8370-27579AE16DC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B6448CE-D30B-4B85-870C-E61FE3723FBF}" type="pres">
      <dgm:prSet presAssocID="{256FE8FE-2011-4DFC-A07C-180A500805C8}" presName="node" presStyleLbl="node1" presStyleIdx="0" presStyleCnt="2" custScaleX="130893" custScaleY="130893" custRadScaleRad="157443" custRadScaleInc="-131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F500C-06E0-485F-B7E1-A7D0E2F0BBA1}" type="pres">
      <dgm:prSet presAssocID="{2FC800E1-62FE-44C6-BFBA-6E191E8AC9C7}" presName="parTrans" presStyleLbl="sibTrans2D1" presStyleIdx="1" presStyleCnt="2" custScaleX="130893" custScaleY="41312"/>
      <dgm:spPr/>
      <dgm:t>
        <a:bodyPr/>
        <a:lstStyle/>
        <a:p>
          <a:endParaRPr lang="en-US"/>
        </a:p>
      </dgm:t>
    </dgm:pt>
    <dgm:pt modelId="{A71044C0-93B1-4B91-A52F-0C8AC628D71E}" type="pres">
      <dgm:prSet presAssocID="{2FC800E1-62FE-44C6-BFBA-6E191E8AC9C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FD67299-D60B-45DA-8D03-E5204F2C5270}" type="pres">
      <dgm:prSet presAssocID="{3B72A12A-EBF4-4322-9B4F-7D67F08BA9FC}" presName="node" presStyleLbl="node1" presStyleIdx="1" presStyleCnt="2" custScaleX="130893" custScaleY="130893" custRadScaleRad="148598" custRadScaleInc="124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752711-595A-4A7B-B2EF-FD28D9C26E69}" type="presOf" srcId="{7E05A3DD-C037-456D-8370-27579AE16DCA}" destId="{9EF26D03-2228-4946-A80E-872E4E2B7310}" srcOrd="1" destOrd="0" presId="urn:microsoft.com/office/officeart/2005/8/layout/radial5"/>
    <dgm:cxn modelId="{DB6FC5F6-476D-4672-B6E0-4E7087219B8B}" srcId="{D149C31B-548D-4657-892A-8FC997B0AEDC}" destId="{3B72A12A-EBF4-4322-9B4F-7D67F08BA9FC}" srcOrd="1" destOrd="0" parTransId="{2FC800E1-62FE-44C6-BFBA-6E191E8AC9C7}" sibTransId="{498B0267-7FDB-47D4-AE41-64E4488347E6}"/>
    <dgm:cxn modelId="{1F3C62FD-74EA-4230-B92E-5E2B0A5A6D59}" srcId="{D149C31B-548D-4657-892A-8FC997B0AEDC}" destId="{256FE8FE-2011-4DFC-A07C-180A500805C8}" srcOrd="0" destOrd="0" parTransId="{7E05A3DD-C037-456D-8370-27579AE16DCA}" sibTransId="{1032145F-7FA1-4214-BC96-6C5FD283FE2A}"/>
    <dgm:cxn modelId="{F1A0C93F-9931-49B0-953F-ECDFD8FDB413}" type="presOf" srcId="{D149C31B-548D-4657-892A-8FC997B0AEDC}" destId="{B099C79C-00AD-4671-9914-414A20E451BC}" srcOrd="0" destOrd="0" presId="urn:microsoft.com/office/officeart/2005/8/layout/radial5"/>
    <dgm:cxn modelId="{0B4412A5-B8E7-40FB-8CAC-D6175F554BC5}" type="presOf" srcId="{2FC800E1-62FE-44C6-BFBA-6E191E8AC9C7}" destId="{A71044C0-93B1-4B91-A52F-0C8AC628D71E}" srcOrd="1" destOrd="0" presId="urn:microsoft.com/office/officeart/2005/8/layout/radial5"/>
    <dgm:cxn modelId="{3D7EE4C6-6C14-4C7F-89EE-D594B71EAC2B}" type="presOf" srcId="{67E11BCE-3393-44DD-B14C-5060969B59B6}" destId="{F448F17B-7A27-4BDC-B6CD-BBB37B9B2B6D}" srcOrd="0" destOrd="0" presId="urn:microsoft.com/office/officeart/2005/8/layout/radial5"/>
    <dgm:cxn modelId="{D427920A-9B88-4C6F-9680-4AAB9817966E}" srcId="{67E11BCE-3393-44DD-B14C-5060969B59B6}" destId="{D149C31B-548D-4657-892A-8FC997B0AEDC}" srcOrd="0" destOrd="0" parTransId="{E1BC59B1-759A-493C-A993-17C870010EBE}" sibTransId="{044C111A-8D67-4EE2-BFCA-59F1E04D1BE5}"/>
    <dgm:cxn modelId="{170856B5-4740-46C4-A52F-92A2B641324D}" type="presOf" srcId="{256FE8FE-2011-4DFC-A07C-180A500805C8}" destId="{CB6448CE-D30B-4B85-870C-E61FE3723FBF}" srcOrd="0" destOrd="0" presId="urn:microsoft.com/office/officeart/2005/8/layout/radial5"/>
    <dgm:cxn modelId="{95E436F7-EEA0-4BC4-B27C-02983E811398}" type="presOf" srcId="{3B72A12A-EBF4-4322-9B4F-7D67F08BA9FC}" destId="{1FD67299-D60B-45DA-8D03-E5204F2C5270}" srcOrd="0" destOrd="0" presId="urn:microsoft.com/office/officeart/2005/8/layout/radial5"/>
    <dgm:cxn modelId="{5FB10C18-DC95-4325-BEDD-82CA181BEF14}" type="presOf" srcId="{2FC800E1-62FE-44C6-BFBA-6E191E8AC9C7}" destId="{C9DF500C-06E0-485F-B7E1-A7D0E2F0BBA1}" srcOrd="0" destOrd="0" presId="urn:microsoft.com/office/officeart/2005/8/layout/radial5"/>
    <dgm:cxn modelId="{A87A0B91-3BC0-4E81-BC46-B578604CE64E}" type="presOf" srcId="{7E05A3DD-C037-456D-8370-27579AE16DCA}" destId="{E85B0085-9D25-4FEF-BE49-3BE7D87ECEB0}" srcOrd="0" destOrd="0" presId="urn:microsoft.com/office/officeart/2005/8/layout/radial5"/>
    <dgm:cxn modelId="{31F9DECD-FCCA-41F4-8F6E-50209B44A79A}" type="presParOf" srcId="{F448F17B-7A27-4BDC-B6CD-BBB37B9B2B6D}" destId="{B099C79C-00AD-4671-9914-414A20E451BC}" srcOrd="0" destOrd="0" presId="urn:microsoft.com/office/officeart/2005/8/layout/radial5"/>
    <dgm:cxn modelId="{B06D1D9C-972A-44C6-A891-88C609A13C38}" type="presParOf" srcId="{F448F17B-7A27-4BDC-B6CD-BBB37B9B2B6D}" destId="{E85B0085-9D25-4FEF-BE49-3BE7D87ECEB0}" srcOrd="1" destOrd="0" presId="urn:microsoft.com/office/officeart/2005/8/layout/radial5"/>
    <dgm:cxn modelId="{CC97BA63-0DFB-4297-A0D2-6895A7589AA9}" type="presParOf" srcId="{E85B0085-9D25-4FEF-BE49-3BE7D87ECEB0}" destId="{9EF26D03-2228-4946-A80E-872E4E2B7310}" srcOrd="0" destOrd="0" presId="urn:microsoft.com/office/officeart/2005/8/layout/radial5"/>
    <dgm:cxn modelId="{92F33427-D9D9-4319-B594-CBA496FA210D}" type="presParOf" srcId="{F448F17B-7A27-4BDC-B6CD-BBB37B9B2B6D}" destId="{CB6448CE-D30B-4B85-870C-E61FE3723FBF}" srcOrd="2" destOrd="0" presId="urn:microsoft.com/office/officeart/2005/8/layout/radial5"/>
    <dgm:cxn modelId="{5F599016-D057-4D2E-9ABF-492BF14A1FF7}" type="presParOf" srcId="{F448F17B-7A27-4BDC-B6CD-BBB37B9B2B6D}" destId="{C9DF500C-06E0-485F-B7E1-A7D0E2F0BBA1}" srcOrd="3" destOrd="0" presId="urn:microsoft.com/office/officeart/2005/8/layout/radial5"/>
    <dgm:cxn modelId="{7BA7BCB3-1794-4331-BB98-ADA61DEAD4AB}" type="presParOf" srcId="{C9DF500C-06E0-485F-B7E1-A7D0E2F0BBA1}" destId="{A71044C0-93B1-4B91-A52F-0C8AC628D71E}" srcOrd="0" destOrd="0" presId="urn:microsoft.com/office/officeart/2005/8/layout/radial5"/>
    <dgm:cxn modelId="{C63DAB02-7F52-4537-8DE4-3404A4625C8C}" type="presParOf" srcId="{F448F17B-7A27-4BDC-B6CD-BBB37B9B2B6D}" destId="{1FD67299-D60B-45DA-8D03-E5204F2C5270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3C28BA-0002-416C-A873-E9DAFEB48E3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63259-7886-4B9D-97C9-7E3DE3FA07E7}">
      <dgm:prSet phldrT="[Text]"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F17FBE-8E88-4406-87D9-B75A564BFB0D}" type="parTrans" cxnId="{FD8B9004-BAC7-4FDA-8FA3-3F31D42CFB57}">
      <dgm:prSet/>
      <dgm:spPr/>
      <dgm:t>
        <a:bodyPr/>
        <a:lstStyle/>
        <a:p>
          <a:endParaRPr lang="en-US"/>
        </a:p>
      </dgm:t>
    </dgm:pt>
    <dgm:pt modelId="{09885E0D-9D7F-4725-8C79-3E97F1978DDB}" type="sibTrans" cxnId="{FD8B9004-BAC7-4FDA-8FA3-3F31D42CFB57}">
      <dgm:prSet/>
      <dgm:spPr/>
      <dgm:t>
        <a:bodyPr/>
        <a:lstStyle/>
        <a:p>
          <a:endParaRPr lang="en-US"/>
        </a:p>
      </dgm:t>
    </dgm:pt>
    <dgm:pt modelId="{1820AFB9-9EE9-4373-84F8-648B85910623}">
      <dgm:prSet phldrT="[Text]"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C76A13-B32D-4B5B-9677-F5ABAC9F2E80}" type="parTrans" cxnId="{24B8CB91-2711-4741-B464-F648C9A821E3}">
      <dgm:prSet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 sz="1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A6667B-2719-449C-A0C6-50A12285407C}" type="sibTrans" cxnId="{24B8CB91-2711-4741-B464-F648C9A821E3}">
      <dgm:prSet/>
      <dgm:spPr/>
      <dgm:t>
        <a:bodyPr/>
        <a:lstStyle/>
        <a:p>
          <a:endParaRPr lang="en-US"/>
        </a:p>
      </dgm:t>
    </dgm:pt>
    <dgm:pt modelId="{DCDCE809-BAD7-4F4E-9AE8-9EE0A5159727}">
      <dgm:prSet phldrT="[Text]"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90A5F3-F928-4739-9DB7-11D165560B3B}" type="parTrans" cxnId="{C12FADFC-3C43-4158-A9D9-341E09C9B75D}">
      <dgm:prSet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 sz="1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7E182A-89F8-4069-8E39-10FD7879E5F1}" type="sibTrans" cxnId="{C12FADFC-3C43-4158-A9D9-341E09C9B75D}">
      <dgm:prSet/>
      <dgm:spPr/>
      <dgm:t>
        <a:bodyPr/>
        <a:lstStyle/>
        <a:p>
          <a:endParaRPr lang="en-US"/>
        </a:p>
      </dgm:t>
    </dgm:pt>
    <dgm:pt modelId="{CAF5B5A9-4BD6-462F-8D3C-EE1980AFAFBF}">
      <dgm:prSet phldrT="[Text]"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অনা</a:t>
          </a:r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00459-4BA1-474F-AD5E-20CBA49B6832}" type="parTrans" cxnId="{C93891AD-C32F-4A99-867A-280E2089CCA1}">
      <dgm:prSet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 sz="1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E16999-390D-4B4D-A82F-0C33BFA4D41D}" type="sibTrans" cxnId="{C93891AD-C32F-4A99-867A-280E2089CCA1}">
      <dgm:prSet/>
      <dgm:spPr/>
      <dgm:t>
        <a:bodyPr/>
        <a:lstStyle/>
        <a:p>
          <a:endParaRPr lang="en-US"/>
        </a:p>
      </dgm:t>
    </dgm:pt>
    <dgm:pt modelId="{B56AF14A-1AE0-4D83-82A3-2BAA92A0398F}">
      <dgm:prSet phldrT="[Text]"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D4CF3B-8DD3-466B-A2C9-A1C5E4EA8536}" type="parTrans" cxnId="{17A3C028-E7A0-43B9-B398-1F163400C141}">
      <dgm:prSet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 sz="1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2F8FDF-1776-4414-B7B5-65FA33887203}" type="sibTrans" cxnId="{17A3C028-E7A0-43B9-B398-1F163400C141}">
      <dgm:prSet/>
      <dgm:spPr/>
      <dgm:t>
        <a:bodyPr/>
        <a:lstStyle/>
        <a:p>
          <a:endParaRPr lang="en-US"/>
        </a:p>
      </dgm:t>
    </dgm:pt>
    <dgm:pt modelId="{5852AF4B-3813-461A-A1D0-4E755E5B529A}">
      <dgm:prSet phldrT="[Text]"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76D17D-DC74-4CD7-938C-747FD52C9B1F}" type="parTrans" cxnId="{8BD44548-3D5A-42FE-A2F3-6941823C0EAE}">
      <dgm:prSet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57EA3DC-6B9C-4ABE-A53B-97F4F5B8FF80}" type="sibTrans" cxnId="{8BD44548-3D5A-42FE-A2F3-6941823C0EAE}">
      <dgm:prSet/>
      <dgm:spPr/>
      <dgm:t>
        <a:bodyPr/>
        <a:lstStyle/>
        <a:p>
          <a:endParaRPr lang="en-US"/>
        </a:p>
      </dgm:t>
    </dgm:pt>
    <dgm:pt modelId="{AA7691A8-6EA5-4F83-ACED-99D0627AD2E2}">
      <dgm:prSet phldrT="[Text]" custT="1"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847B72-111C-4E06-AC45-D758BFF2B3DA}" type="parTrans" cxnId="{7724526F-10F1-4231-8262-A9DC5BF03E02}">
      <dgm:prSet/>
      <dgm:spPr>
        <a:solidFill>
          <a:schemeClr val="tx1"/>
        </a:solidFill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208070E-E2BF-4E7C-BF59-FEEF0ED01A0F}" type="sibTrans" cxnId="{7724526F-10F1-4231-8262-A9DC5BF03E02}">
      <dgm:prSet/>
      <dgm:spPr/>
      <dgm:t>
        <a:bodyPr/>
        <a:lstStyle/>
        <a:p>
          <a:endParaRPr lang="en-US"/>
        </a:p>
      </dgm:t>
    </dgm:pt>
    <dgm:pt modelId="{35979DBB-E7A6-4768-AA24-4973D5588D3B}" type="pres">
      <dgm:prSet presAssocID="{303C28BA-0002-416C-A873-E9DAFEB48E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790A1-D1A5-431D-BE64-699E00353571}" type="pres">
      <dgm:prSet presAssocID="{4AD63259-7886-4B9D-97C9-7E3DE3FA07E7}" presName="centerShape" presStyleLbl="node0" presStyleIdx="0" presStyleCnt="1" custLinFactNeighborX="-2102" custLinFactNeighborY="-12528"/>
      <dgm:spPr/>
      <dgm:t>
        <a:bodyPr/>
        <a:lstStyle/>
        <a:p>
          <a:endParaRPr lang="en-US"/>
        </a:p>
      </dgm:t>
    </dgm:pt>
    <dgm:pt modelId="{5D0C684D-4E6D-470E-8D64-736CA7156815}" type="pres">
      <dgm:prSet presAssocID="{F6C76A13-B32D-4B5B-9677-F5ABAC9F2E80}" presName="Name9" presStyleLbl="parChTrans1D2" presStyleIdx="0" presStyleCnt="6"/>
      <dgm:spPr/>
      <dgm:t>
        <a:bodyPr/>
        <a:lstStyle/>
        <a:p>
          <a:endParaRPr lang="en-US"/>
        </a:p>
      </dgm:t>
    </dgm:pt>
    <dgm:pt modelId="{589C1A30-A4F3-42EE-927F-6CAADFDB90CC}" type="pres">
      <dgm:prSet presAssocID="{F6C76A13-B32D-4B5B-9677-F5ABAC9F2E80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E3AAB2C-0327-4274-8550-F8275EA0F6DC}" type="pres">
      <dgm:prSet presAssocID="{1820AFB9-9EE9-4373-84F8-648B85910623}" presName="node" presStyleLbl="node1" presStyleIdx="0" presStyleCnt="6" custRadScaleRad="158963" custRadScaleInc="-168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8DF7B-785B-440E-B6DB-30F88C39C95C}" type="pres">
      <dgm:prSet presAssocID="{AC90A5F3-F928-4739-9DB7-11D165560B3B}" presName="Name9" presStyleLbl="parChTrans1D2" presStyleIdx="1" presStyleCnt="6"/>
      <dgm:spPr/>
      <dgm:t>
        <a:bodyPr/>
        <a:lstStyle/>
        <a:p>
          <a:endParaRPr lang="en-US"/>
        </a:p>
      </dgm:t>
    </dgm:pt>
    <dgm:pt modelId="{5971A736-3410-43C8-A900-B6A5D5C93A9A}" type="pres">
      <dgm:prSet presAssocID="{AC90A5F3-F928-4739-9DB7-11D165560B3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DC8FCC1-B19F-43F7-9C6E-9C0025BACF88}" type="pres">
      <dgm:prSet presAssocID="{DCDCE809-BAD7-4F4E-9AE8-9EE0A5159727}" presName="node" presStyleLbl="node1" presStyleIdx="1" presStyleCnt="6" custRadScaleRad="199872" custRadScaleInc="-479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734DD-D7F5-48C1-A362-A62C63186AC3}" type="pres">
      <dgm:prSet presAssocID="{47847B72-111C-4E06-AC45-D758BFF2B3DA}" presName="Name9" presStyleLbl="parChTrans1D2" presStyleIdx="2" presStyleCnt="6"/>
      <dgm:spPr/>
      <dgm:t>
        <a:bodyPr/>
        <a:lstStyle/>
        <a:p>
          <a:endParaRPr lang="en-US"/>
        </a:p>
      </dgm:t>
    </dgm:pt>
    <dgm:pt modelId="{67554E2B-2995-4A3D-B630-812C8D4CA63F}" type="pres">
      <dgm:prSet presAssocID="{47847B72-111C-4E06-AC45-D758BFF2B3D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E85BEC21-1B5F-4F4A-8067-0119C36B8657}" type="pres">
      <dgm:prSet presAssocID="{AA7691A8-6EA5-4F83-ACED-99D0627AD2E2}" presName="node" presStyleLbl="node1" presStyleIdx="2" presStyleCnt="6" custRadScaleRad="163410" custRadScaleInc="405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FC8BB-4C96-43FD-BF15-188F0C7B03F3}" type="pres">
      <dgm:prSet presAssocID="{9576D17D-DC74-4CD7-938C-747FD52C9B1F}" presName="Name9" presStyleLbl="parChTrans1D2" presStyleIdx="3" presStyleCnt="6"/>
      <dgm:spPr/>
      <dgm:t>
        <a:bodyPr/>
        <a:lstStyle/>
        <a:p>
          <a:endParaRPr lang="en-US"/>
        </a:p>
      </dgm:t>
    </dgm:pt>
    <dgm:pt modelId="{987DB461-309A-4ABE-AEF2-14F22E0453F4}" type="pres">
      <dgm:prSet presAssocID="{9576D17D-DC74-4CD7-938C-747FD52C9B1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FEFCE83-3544-487F-A146-0EBD24B37A19}" type="pres">
      <dgm:prSet presAssocID="{5852AF4B-3813-461A-A1D0-4E755E5B529A}" presName="node" presStyleLbl="node1" presStyleIdx="3" presStyleCnt="6" custRadScaleRad="91958" custRadScaleInc="1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5238A-5BE5-44B5-A4C9-7D6DBF80796A}" type="pres">
      <dgm:prSet presAssocID="{65B00459-4BA1-474F-AD5E-20CBA49B6832}" presName="Name9" presStyleLbl="parChTrans1D2" presStyleIdx="4" presStyleCnt="6"/>
      <dgm:spPr/>
      <dgm:t>
        <a:bodyPr/>
        <a:lstStyle/>
        <a:p>
          <a:endParaRPr lang="en-US"/>
        </a:p>
      </dgm:t>
    </dgm:pt>
    <dgm:pt modelId="{3FE2AF93-572F-433F-A199-870FD7005A1E}" type="pres">
      <dgm:prSet presAssocID="{65B00459-4BA1-474F-AD5E-20CBA49B683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2A964E03-2B6A-4106-8618-310DAD3FEF2E}" type="pres">
      <dgm:prSet presAssocID="{CAF5B5A9-4BD6-462F-8D3C-EE1980AFAFBF}" presName="node" presStyleLbl="node1" presStyleIdx="4" presStyleCnt="6" custScaleX="116728" custRadScaleRad="139612" custRadScaleInc="-437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DAD06-1B01-48AC-9312-906C95BE2554}" type="pres">
      <dgm:prSet presAssocID="{E0D4CF3B-8DD3-466B-A2C9-A1C5E4EA8536}" presName="Name9" presStyleLbl="parChTrans1D2" presStyleIdx="5" presStyleCnt="6"/>
      <dgm:spPr/>
      <dgm:t>
        <a:bodyPr/>
        <a:lstStyle/>
        <a:p>
          <a:endParaRPr lang="en-US"/>
        </a:p>
      </dgm:t>
    </dgm:pt>
    <dgm:pt modelId="{CED04DFD-8C1B-41F7-849E-F256D67FCF22}" type="pres">
      <dgm:prSet presAssocID="{E0D4CF3B-8DD3-466B-A2C9-A1C5E4EA853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E770358-9DC3-4FC7-A700-12C7623EBFEA}" type="pres">
      <dgm:prSet presAssocID="{B56AF14A-1AE0-4D83-82A3-2BAA92A0398F}" presName="node" presStyleLbl="node1" presStyleIdx="5" presStyleCnt="6" custRadScaleRad="181726" custRadScaleInc="40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B9004-BAC7-4FDA-8FA3-3F31D42CFB57}" srcId="{303C28BA-0002-416C-A873-E9DAFEB48E34}" destId="{4AD63259-7886-4B9D-97C9-7E3DE3FA07E7}" srcOrd="0" destOrd="0" parTransId="{EEF17FBE-8E88-4406-87D9-B75A564BFB0D}" sibTransId="{09885E0D-9D7F-4725-8C79-3E97F1978DDB}"/>
    <dgm:cxn modelId="{C5BE9685-4696-486A-9A4B-B01B62C2F466}" type="presOf" srcId="{AA7691A8-6EA5-4F83-ACED-99D0627AD2E2}" destId="{E85BEC21-1B5F-4F4A-8067-0119C36B8657}" srcOrd="0" destOrd="0" presId="urn:microsoft.com/office/officeart/2005/8/layout/radial1"/>
    <dgm:cxn modelId="{24B8CB91-2711-4741-B464-F648C9A821E3}" srcId="{4AD63259-7886-4B9D-97C9-7E3DE3FA07E7}" destId="{1820AFB9-9EE9-4373-84F8-648B85910623}" srcOrd="0" destOrd="0" parTransId="{F6C76A13-B32D-4B5B-9677-F5ABAC9F2E80}" sibTransId="{91A6667B-2719-449C-A0C6-50A12285407C}"/>
    <dgm:cxn modelId="{A5799843-D6D3-4061-97EF-937FBD8C22A0}" type="presOf" srcId="{1820AFB9-9EE9-4373-84F8-648B85910623}" destId="{4E3AAB2C-0327-4274-8550-F8275EA0F6DC}" srcOrd="0" destOrd="0" presId="urn:microsoft.com/office/officeart/2005/8/layout/radial1"/>
    <dgm:cxn modelId="{D0DDC676-2154-4B0E-82FD-DF0088B85A3F}" type="presOf" srcId="{5852AF4B-3813-461A-A1D0-4E755E5B529A}" destId="{9FEFCE83-3544-487F-A146-0EBD24B37A19}" srcOrd="0" destOrd="0" presId="urn:microsoft.com/office/officeart/2005/8/layout/radial1"/>
    <dgm:cxn modelId="{65C14448-D9DA-4273-930D-5242E5A7C6F0}" type="presOf" srcId="{AC90A5F3-F928-4739-9DB7-11D165560B3B}" destId="{5971A736-3410-43C8-A900-B6A5D5C93A9A}" srcOrd="1" destOrd="0" presId="urn:microsoft.com/office/officeart/2005/8/layout/radial1"/>
    <dgm:cxn modelId="{4C9E2F25-5C41-4872-BC57-9576A99C31A7}" type="presOf" srcId="{DCDCE809-BAD7-4F4E-9AE8-9EE0A5159727}" destId="{0DC8FCC1-B19F-43F7-9C6E-9C0025BACF88}" srcOrd="0" destOrd="0" presId="urn:microsoft.com/office/officeart/2005/8/layout/radial1"/>
    <dgm:cxn modelId="{C93891AD-C32F-4A99-867A-280E2089CCA1}" srcId="{4AD63259-7886-4B9D-97C9-7E3DE3FA07E7}" destId="{CAF5B5A9-4BD6-462F-8D3C-EE1980AFAFBF}" srcOrd="4" destOrd="0" parTransId="{65B00459-4BA1-474F-AD5E-20CBA49B6832}" sibTransId="{29E16999-390D-4B4D-A82F-0C33BFA4D41D}"/>
    <dgm:cxn modelId="{08D74221-7540-4EAA-8A42-F8D76C5DFF86}" type="presOf" srcId="{F6C76A13-B32D-4B5B-9677-F5ABAC9F2E80}" destId="{589C1A30-A4F3-42EE-927F-6CAADFDB90CC}" srcOrd="1" destOrd="0" presId="urn:microsoft.com/office/officeart/2005/8/layout/radial1"/>
    <dgm:cxn modelId="{9C099101-DF99-4C33-AE89-9050B00FEBBD}" type="presOf" srcId="{4AD63259-7886-4B9D-97C9-7E3DE3FA07E7}" destId="{DE0790A1-D1A5-431D-BE64-699E00353571}" srcOrd="0" destOrd="0" presId="urn:microsoft.com/office/officeart/2005/8/layout/radial1"/>
    <dgm:cxn modelId="{C12FADFC-3C43-4158-A9D9-341E09C9B75D}" srcId="{4AD63259-7886-4B9D-97C9-7E3DE3FA07E7}" destId="{DCDCE809-BAD7-4F4E-9AE8-9EE0A5159727}" srcOrd="1" destOrd="0" parTransId="{AC90A5F3-F928-4739-9DB7-11D165560B3B}" sibTransId="{957E182A-89F8-4069-8E39-10FD7879E5F1}"/>
    <dgm:cxn modelId="{17A3C028-E7A0-43B9-B398-1F163400C141}" srcId="{4AD63259-7886-4B9D-97C9-7E3DE3FA07E7}" destId="{B56AF14A-1AE0-4D83-82A3-2BAA92A0398F}" srcOrd="5" destOrd="0" parTransId="{E0D4CF3B-8DD3-466B-A2C9-A1C5E4EA8536}" sibTransId="{F22F8FDF-1776-4414-B7B5-65FA33887203}"/>
    <dgm:cxn modelId="{131E8FBE-D96C-44E8-AD01-F6EAA7200286}" type="presOf" srcId="{9576D17D-DC74-4CD7-938C-747FD52C9B1F}" destId="{201FC8BB-4C96-43FD-BF15-188F0C7B03F3}" srcOrd="0" destOrd="0" presId="urn:microsoft.com/office/officeart/2005/8/layout/radial1"/>
    <dgm:cxn modelId="{2DF503FF-418F-4CF6-BEBB-9FAFD68AD591}" type="presOf" srcId="{CAF5B5A9-4BD6-462F-8D3C-EE1980AFAFBF}" destId="{2A964E03-2B6A-4106-8618-310DAD3FEF2E}" srcOrd="0" destOrd="0" presId="urn:microsoft.com/office/officeart/2005/8/layout/radial1"/>
    <dgm:cxn modelId="{7724526F-10F1-4231-8262-A9DC5BF03E02}" srcId="{4AD63259-7886-4B9D-97C9-7E3DE3FA07E7}" destId="{AA7691A8-6EA5-4F83-ACED-99D0627AD2E2}" srcOrd="2" destOrd="0" parTransId="{47847B72-111C-4E06-AC45-D758BFF2B3DA}" sibTransId="{5208070E-E2BF-4E7C-BF59-FEEF0ED01A0F}"/>
    <dgm:cxn modelId="{922410A8-2EF9-4402-8D72-419DE7A6BC97}" type="presOf" srcId="{F6C76A13-B32D-4B5B-9677-F5ABAC9F2E80}" destId="{5D0C684D-4E6D-470E-8D64-736CA7156815}" srcOrd="0" destOrd="0" presId="urn:microsoft.com/office/officeart/2005/8/layout/radial1"/>
    <dgm:cxn modelId="{8BD44548-3D5A-42FE-A2F3-6941823C0EAE}" srcId="{4AD63259-7886-4B9D-97C9-7E3DE3FA07E7}" destId="{5852AF4B-3813-461A-A1D0-4E755E5B529A}" srcOrd="3" destOrd="0" parTransId="{9576D17D-DC74-4CD7-938C-747FD52C9B1F}" sibTransId="{657EA3DC-6B9C-4ABE-A53B-97F4F5B8FF80}"/>
    <dgm:cxn modelId="{EAD45C15-1764-41A8-9ADE-B0267C5DC1CA}" type="presOf" srcId="{47847B72-111C-4E06-AC45-D758BFF2B3DA}" destId="{97D734DD-D7F5-48C1-A362-A62C63186AC3}" srcOrd="0" destOrd="0" presId="urn:microsoft.com/office/officeart/2005/8/layout/radial1"/>
    <dgm:cxn modelId="{CCBF2F89-6A7C-4343-AABF-3DDBAC303A24}" type="presOf" srcId="{65B00459-4BA1-474F-AD5E-20CBA49B6832}" destId="{ADC5238A-5BE5-44B5-A4C9-7D6DBF80796A}" srcOrd="0" destOrd="0" presId="urn:microsoft.com/office/officeart/2005/8/layout/radial1"/>
    <dgm:cxn modelId="{5FC4F410-548E-41B6-BE3D-11404562CCAD}" type="presOf" srcId="{47847B72-111C-4E06-AC45-D758BFF2B3DA}" destId="{67554E2B-2995-4A3D-B630-812C8D4CA63F}" srcOrd="1" destOrd="0" presId="urn:microsoft.com/office/officeart/2005/8/layout/radial1"/>
    <dgm:cxn modelId="{7861E131-DEE1-4C7B-93E0-D0C308573731}" type="presOf" srcId="{E0D4CF3B-8DD3-466B-A2C9-A1C5E4EA8536}" destId="{CED04DFD-8C1B-41F7-849E-F256D67FCF22}" srcOrd="1" destOrd="0" presId="urn:microsoft.com/office/officeart/2005/8/layout/radial1"/>
    <dgm:cxn modelId="{F14C1155-967F-4BA9-9D06-41073FCB6969}" type="presOf" srcId="{E0D4CF3B-8DD3-466B-A2C9-A1C5E4EA8536}" destId="{0DCDAD06-1B01-48AC-9312-906C95BE2554}" srcOrd="0" destOrd="0" presId="urn:microsoft.com/office/officeart/2005/8/layout/radial1"/>
    <dgm:cxn modelId="{F13F26C8-5398-4105-9C2E-B3A9FD7FC671}" type="presOf" srcId="{303C28BA-0002-416C-A873-E9DAFEB48E34}" destId="{35979DBB-E7A6-4768-AA24-4973D5588D3B}" srcOrd="0" destOrd="0" presId="urn:microsoft.com/office/officeart/2005/8/layout/radial1"/>
    <dgm:cxn modelId="{10720217-0759-470F-9BBA-F48C0721ACA9}" type="presOf" srcId="{9576D17D-DC74-4CD7-938C-747FD52C9B1F}" destId="{987DB461-309A-4ABE-AEF2-14F22E0453F4}" srcOrd="1" destOrd="0" presId="urn:microsoft.com/office/officeart/2005/8/layout/radial1"/>
    <dgm:cxn modelId="{CBB8F90F-E66D-42CF-8BA2-5DFB348B6548}" type="presOf" srcId="{B56AF14A-1AE0-4D83-82A3-2BAA92A0398F}" destId="{1E770358-9DC3-4FC7-A700-12C7623EBFEA}" srcOrd="0" destOrd="0" presId="urn:microsoft.com/office/officeart/2005/8/layout/radial1"/>
    <dgm:cxn modelId="{013E634E-1440-4840-A814-D9798F0874F5}" type="presOf" srcId="{65B00459-4BA1-474F-AD5E-20CBA49B6832}" destId="{3FE2AF93-572F-433F-A199-870FD7005A1E}" srcOrd="1" destOrd="0" presId="urn:microsoft.com/office/officeart/2005/8/layout/radial1"/>
    <dgm:cxn modelId="{046CF110-4DA1-452D-9650-7FD7646D6636}" type="presOf" srcId="{AC90A5F3-F928-4739-9DB7-11D165560B3B}" destId="{82D8DF7B-785B-440E-B6DB-30F88C39C95C}" srcOrd="0" destOrd="0" presId="urn:microsoft.com/office/officeart/2005/8/layout/radial1"/>
    <dgm:cxn modelId="{A510F470-F4AD-45A4-A605-F1369F2220F7}" type="presParOf" srcId="{35979DBB-E7A6-4768-AA24-4973D5588D3B}" destId="{DE0790A1-D1A5-431D-BE64-699E00353571}" srcOrd="0" destOrd="0" presId="urn:microsoft.com/office/officeart/2005/8/layout/radial1"/>
    <dgm:cxn modelId="{8E939D5A-CA63-44C6-95CA-9F33BDF84C58}" type="presParOf" srcId="{35979DBB-E7A6-4768-AA24-4973D5588D3B}" destId="{5D0C684D-4E6D-470E-8D64-736CA7156815}" srcOrd="1" destOrd="0" presId="urn:microsoft.com/office/officeart/2005/8/layout/radial1"/>
    <dgm:cxn modelId="{DC153435-E9DE-49D2-A23D-D352745F16CB}" type="presParOf" srcId="{5D0C684D-4E6D-470E-8D64-736CA7156815}" destId="{589C1A30-A4F3-42EE-927F-6CAADFDB90CC}" srcOrd="0" destOrd="0" presId="urn:microsoft.com/office/officeart/2005/8/layout/radial1"/>
    <dgm:cxn modelId="{F85480E6-41C5-4069-A7DB-B9D89A34A736}" type="presParOf" srcId="{35979DBB-E7A6-4768-AA24-4973D5588D3B}" destId="{4E3AAB2C-0327-4274-8550-F8275EA0F6DC}" srcOrd="2" destOrd="0" presId="urn:microsoft.com/office/officeart/2005/8/layout/radial1"/>
    <dgm:cxn modelId="{CC47757A-ED21-4815-98BF-226AF5DD7BCC}" type="presParOf" srcId="{35979DBB-E7A6-4768-AA24-4973D5588D3B}" destId="{82D8DF7B-785B-440E-B6DB-30F88C39C95C}" srcOrd="3" destOrd="0" presId="urn:microsoft.com/office/officeart/2005/8/layout/radial1"/>
    <dgm:cxn modelId="{695C7F4E-32AB-42B6-B332-688B9C095241}" type="presParOf" srcId="{82D8DF7B-785B-440E-B6DB-30F88C39C95C}" destId="{5971A736-3410-43C8-A900-B6A5D5C93A9A}" srcOrd="0" destOrd="0" presId="urn:microsoft.com/office/officeart/2005/8/layout/radial1"/>
    <dgm:cxn modelId="{A4441460-2DC2-485B-AB72-11F0312816C4}" type="presParOf" srcId="{35979DBB-E7A6-4768-AA24-4973D5588D3B}" destId="{0DC8FCC1-B19F-43F7-9C6E-9C0025BACF88}" srcOrd="4" destOrd="0" presId="urn:microsoft.com/office/officeart/2005/8/layout/radial1"/>
    <dgm:cxn modelId="{92CC3F77-3F10-4A98-A651-B1900FF007EA}" type="presParOf" srcId="{35979DBB-E7A6-4768-AA24-4973D5588D3B}" destId="{97D734DD-D7F5-48C1-A362-A62C63186AC3}" srcOrd="5" destOrd="0" presId="urn:microsoft.com/office/officeart/2005/8/layout/radial1"/>
    <dgm:cxn modelId="{821BC65B-6A36-4CC6-AD52-3F3CCB8F0552}" type="presParOf" srcId="{97D734DD-D7F5-48C1-A362-A62C63186AC3}" destId="{67554E2B-2995-4A3D-B630-812C8D4CA63F}" srcOrd="0" destOrd="0" presId="urn:microsoft.com/office/officeart/2005/8/layout/radial1"/>
    <dgm:cxn modelId="{4C674438-1D6C-4A31-BD65-6FDBB787EF93}" type="presParOf" srcId="{35979DBB-E7A6-4768-AA24-4973D5588D3B}" destId="{E85BEC21-1B5F-4F4A-8067-0119C36B8657}" srcOrd="6" destOrd="0" presId="urn:microsoft.com/office/officeart/2005/8/layout/radial1"/>
    <dgm:cxn modelId="{70CA3514-AA11-4BAF-B686-DE0B1F0E400D}" type="presParOf" srcId="{35979DBB-E7A6-4768-AA24-4973D5588D3B}" destId="{201FC8BB-4C96-43FD-BF15-188F0C7B03F3}" srcOrd="7" destOrd="0" presId="urn:microsoft.com/office/officeart/2005/8/layout/radial1"/>
    <dgm:cxn modelId="{CF679D38-7216-4140-90F1-D320D522DAFD}" type="presParOf" srcId="{201FC8BB-4C96-43FD-BF15-188F0C7B03F3}" destId="{987DB461-309A-4ABE-AEF2-14F22E0453F4}" srcOrd="0" destOrd="0" presId="urn:microsoft.com/office/officeart/2005/8/layout/radial1"/>
    <dgm:cxn modelId="{E0D5EDBF-4B64-4B37-8430-A04A146C2ADB}" type="presParOf" srcId="{35979DBB-E7A6-4768-AA24-4973D5588D3B}" destId="{9FEFCE83-3544-487F-A146-0EBD24B37A19}" srcOrd="8" destOrd="0" presId="urn:microsoft.com/office/officeart/2005/8/layout/radial1"/>
    <dgm:cxn modelId="{EB9FBA19-BEF3-4C94-AC68-C20DF2BAF002}" type="presParOf" srcId="{35979DBB-E7A6-4768-AA24-4973D5588D3B}" destId="{ADC5238A-5BE5-44B5-A4C9-7D6DBF80796A}" srcOrd="9" destOrd="0" presId="urn:microsoft.com/office/officeart/2005/8/layout/radial1"/>
    <dgm:cxn modelId="{548B820F-C52D-44A2-8D5B-1A40E9D45E37}" type="presParOf" srcId="{ADC5238A-5BE5-44B5-A4C9-7D6DBF80796A}" destId="{3FE2AF93-572F-433F-A199-870FD7005A1E}" srcOrd="0" destOrd="0" presId="urn:microsoft.com/office/officeart/2005/8/layout/radial1"/>
    <dgm:cxn modelId="{8E06BBC4-147B-400D-8EE2-918CF6A80416}" type="presParOf" srcId="{35979DBB-E7A6-4768-AA24-4973D5588D3B}" destId="{2A964E03-2B6A-4106-8618-310DAD3FEF2E}" srcOrd="10" destOrd="0" presId="urn:microsoft.com/office/officeart/2005/8/layout/radial1"/>
    <dgm:cxn modelId="{5E919AA1-C891-4B96-AE5B-F96A2928B53D}" type="presParOf" srcId="{35979DBB-E7A6-4768-AA24-4973D5588D3B}" destId="{0DCDAD06-1B01-48AC-9312-906C95BE2554}" srcOrd="11" destOrd="0" presId="urn:microsoft.com/office/officeart/2005/8/layout/radial1"/>
    <dgm:cxn modelId="{CDBD0EE5-DD5F-4118-A5F3-BB931EFB0AA8}" type="presParOf" srcId="{0DCDAD06-1B01-48AC-9312-906C95BE2554}" destId="{CED04DFD-8C1B-41F7-849E-F256D67FCF22}" srcOrd="0" destOrd="0" presId="urn:microsoft.com/office/officeart/2005/8/layout/radial1"/>
    <dgm:cxn modelId="{09DE8414-2074-4A41-A78F-DDCC93DF14C7}" type="presParOf" srcId="{35979DBB-E7A6-4768-AA24-4973D5588D3B}" destId="{1E770358-9DC3-4FC7-A700-12C7623EBFEA}" srcOrd="12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3C28BA-0002-416C-A873-E9DAFEB48E3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63259-7886-4B9D-97C9-7E3DE3FA07E7}">
      <dgm:prSet phldrT="[Text]" custT="1"/>
      <dgm:spPr>
        <a:solidFill>
          <a:schemeClr val="tx1"/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F17FBE-8E88-4406-87D9-B75A564BFB0D}" type="parTrans" cxnId="{FD8B9004-BAC7-4FDA-8FA3-3F31D42CFB57}">
      <dgm:prSet/>
      <dgm:spPr/>
      <dgm:t>
        <a:bodyPr/>
        <a:lstStyle/>
        <a:p>
          <a:endParaRPr lang="en-US"/>
        </a:p>
      </dgm:t>
    </dgm:pt>
    <dgm:pt modelId="{09885E0D-9D7F-4725-8C79-3E97F1978DDB}" type="sibTrans" cxnId="{FD8B9004-BAC7-4FDA-8FA3-3F31D42CFB57}">
      <dgm:prSet/>
      <dgm:spPr/>
      <dgm:t>
        <a:bodyPr/>
        <a:lstStyle/>
        <a:p>
          <a:endParaRPr lang="en-US"/>
        </a:p>
      </dgm:t>
    </dgm:pt>
    <dgm:pt modelId="{1820AFB9-9EE9-4373-84F8-648B85910623}">
      <dgm:prSet phldrT="[Text]" custT="1"/>
      <dgm:spPr>
        <a:solidFill>
          <a:schemeClr val="tx1"/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C76A13-B32D-4B5B-9677-F5ABAC9F2E80}" type="parTrans" cxnId="{24B8CB91-2711-4741-B464-F648C9A821E3}">
      <dgm:prSet custT="1"/>
      <dgm:spPr>
        <a:solidFill>
          <a:schemeClr val="tx1"/>
        </a:solidFill>
        <a:ln w="57150">
          <a:solidFill>
            <a:srgbClr val="7030A0"/>
          </a:solidFill>
        </a:ln>
      </dgm:spPr>
      <dgm:t>
        <a:bodyPr/>
        <a:lstStyle/>
        <a:p>
          <a:endParaRPr lang="en-US" sz="1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A6667B-2719-449C-A0C6-50A12285407C}" type="sibTrans" cxnId="{24B8CB91-2711-4741-B464-F648C9A821E3}">
      <dgm:prSet/>
      <dgm:spPr/>
      <dgm:t>
        <a:bodyPr/>
        <a:lstStyle/>
        <a:p>
          <a:endParaRPr lang="en-US"/>
        </a:p>
      </dgm:t>
    </dgm:pt>
    <dgm:pt modelId="{DCDCE809-BAD7-4F4E-9AE8-9EE0A5159727}">
      <dgm:prSet phldrT="[Text]" custT="1"/>
      <dgm:spPr>
        <a:solidFill>
          <a:schemeClr val="tx1"/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</a:t>
          </a:r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90A5F3-F928-4739-9DB7-11D165560B3B}" type="parTrans" cxnId="{C12FADFC-3C43-4158-A9D9-341E09C9B75D}">
      <dgm:prSet custT="1"/>
      <dgm:spPr>
        <a:solidFill>
          <a:schemeClr val="tx1"/>
        </a:solidFill>
        <a:ln w="57150">
          <a:solidFill>
            <a:srgbClr val="7030A0"/>
          </a:solidFill>
        </a:ln>
      </dgm:spPr>
      <dgm:t>
        <a:bodyPr/>
        <a:lstStyle/>
        <a:p>
          <a:endParaRPr lang="en-US" sz="1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7E182A-89F8-4069-8E39-10FD7879E5F1}" type="sibTrans" cxnId="{C12FADFC-3C43-4158-A9D9-341E09C9B75D}">
      <dgm:prSet/>
      <dgm:spPr/>
      <dgm:t>
        <a:bodyPr/>
        <a:lstStyle/>
        <a:p>
          <a:endParaRPr lang="en-US"/>
        </a:p>
      </dgm:t>
    </dgm:pt>
    <dgm:pt modelId="{5852AF4B-3813-461A-A1D0-4E755E5B529A}">
      <dgm:prSet phldrT="[Text]" custT="1"/>
      <dgm:spPr>
        <a:solidFill>
          <a:schemeClr val="tx1"/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76D17D-DC74-4CD7-938C-747FD52C9B1F}" type="parTrans" cxnId="{8BD44548-3D5A-42FE-A2F3-6941823C0EAE}">
      <dgm:prSet/>
      <dgm:spPr>
        <a:solidFill>
          <a:schemeClr val="tx1"/>
        </a:solidFill>
        <a:ln w="5715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657EA3DC-6B9C-4ABE-A53B-97F4F5B8FF80}" type="sibTrans" cxnId="{8BD44548-3D5A-42FE-A2F3-6941823C0EAE}">
      <dgm:prSet/>
      <dgm:spPr/>
      <dgm:t>
        <a:bodyPr/>
        <a:lstStyle/>
        <a:p>
          <a:endParaRPr lang="en-US"/>
        </a:p>
      </dgm:t>
    </dgm:pt>
    <dgm:pt modelId="{AA7691A8-6EA5-4F83-ACED-99D0627AD2E2}">
      <dgm:prSet phldrT="[Text]" custT="1"/>
      <dgm:spPr>
        <a:solidFill>
          <a:schemeClr val="tx1"/>
        </a:solidFill>
        <a:ln w="57150">
          <a:solidFill>
            <a:srgbClr val="7030A0"/>
          </a:solidFill>
        </a:ln>
      </dgm:spPr>
      <dgm:t>
        <a:bodyPr/>
        <a:lstStyle/>
        <a:p>
          <a:r>
            <a:rPr lang="en-US" sz="8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</a:t>
          </a:r>
          <a:r>
            <a:rPr lang="en-US" sz="8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847B72-111C-4E06-AC45-D758BFF2B3DA}" type="parTrans" cxnId="{7724526F-10F1-4231-8262-A9DC5BF03E02}">
      <dgm:prSet/>
      <dgm:spPr>
        <a:solidFill>
          <a:schemeClr val="tx1"/>
        </a:solidFill>
        <a:ln w="5715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5208070E-E2BF-4E7C-BF59-FEEF0ED01A0F}" type="sibTrans" cxnId="{7724526F-10F1-4231-8262-A9DC5BF03E02}">
      <dgm:prSet/>
      <dgm:spPr/>
      <dgm:t>
        <a:bodyPr/>
        <a:lstStyle/>
        <a:p>
          <a:endParaRPr lang="en-US"/>
        </a:p>
      </dgm:t>
    </dgm:pt>
    <dgm:pt modelId="{35979DBB-E7A6-4768-AA24-4973D5588D3B}" type="pres">
      <dgm:prSet presAssocID="{303C28BA-0002-416C-A873-E9DAFEB48E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790A1-D1A5-431D-BE64-699E00353571}" type="pres">
      <dgm:prSet presAssocID="{4AD63259-7886-4B9D-97C9-7E3DE3FA07E7}" presName="centerShape" presStyleLbl="node0" presStyleIdx="0" presStyleCnt="1" custLinFactNeighborX="77705" custLinFactNeighborY="-24718"/>
      <dgm:spPr/>
      <dgm:t>
        <a:bodyPr/>
        <a:lstStyle/>
        <a:p>
          <a:endParaRPr lang="en-US"/>
        </a:p>
      </dgm:t>
    </dgm:pt>
    <dgm:pt modelId="{5D0C684D-4E6D-470E-8D64-736CA7156815}" type="pres">
      <dgm:prSet presAssocID="{F6C76A13-B32D-4B5B-9677-F5ABAC9F2E80}" presName="Name9" presStyleLbl="parChTrans1D2" presStyleIdx="0" presStyleCnt="4"/>
      <dgm:spPr/>
      <dgm:t>
        <a:bodyPr/>
        <a:lstStyle/>
        <a:p>
          <a:endParaRPr lang="en-US"/>
        </a:p>
      </dgm:t>
    </dgm:pt>
    <dgm:pt modelId="{589C1A30-A4F3-42EE-927F-6CAADFDB90CC}" type="pres">
      <dgm:prSet presAssocID="{F6C76A13-B32D-4B5B-9677-F5ABAC9F2E8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E3AAB2C-0327-4274-8550-F8275EA0F6DC}" type="pres">
      <dgm:prSet presAssocID="{1820AFB9-9EE9-4373-84F8-648B85910623}" presName="node" presStyleLbl="node1" presStyleIdx="0" presStyleCnt="4" custRadScaleRad="199185" custRadScaleInc="-137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8DF7B-785B-440E-B6DB-30F88C39C95C}" type="pres">
      <dgm:prSet presAssocID="{AC90A5F3-F928-4739-9DB7-11D165560B3B}" presName="Name9" presStyleLbl="parChTrans1D2" presStyleIdx="1" presStyleCnt="4"/>
      <dgm:spPr/>
      <dgm:t>
        <a:bodyPr/>
        <a:lstStyle/>
        <a:p>
          <a:endParaRPr lang="en-US"/>
        </a:p>
      </dgm:t>
    </dgm:pt>
    <dgm:pt modelId="{5971A736-3410-43C8-A900-B6A5D5C93A9A}" type="pres">
      <dgm:prSet presAssocID="{AC90A5F3-F928-4739-9DB7-11D165560B3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DC8FCC1-B19F-43F7-9C6E-9C0025BACF88}" type="pres">
      <dgm:prSet presAssocID="{DCDCE809-BAD7-4F4E-9AE8-9EE0A5159727}" presName="node" presStyleLbl="node1" presStyleIdx="1" presStyleCnt="4" custRadScaleRad="179999" custRadScaleInc="394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734DD-D7F5-48C1-A362-A62C63186AC3}" type="pres">
      <dgm:prSet presAssocID="{47847B72-111C-4E06-AC45-D758BFF2B3DA}" presName="Name9" presStyleLbl="parChTrans1D2" presStyleIdx="2" presStyleCnt="4"/>
      <dgm:spPr/>
      <dgm:t>
        <a:bodyPr/>
        <a:lstStyle/>
        <a:p>
          <a:endParaRPr lang="en-US"/>
        </a:p>
      </dgm:t>
    </dgm:pt>
    <dgm:pt modelId="{67554E2B-2995-4A3D-B630-812C8D4CA63F}" type="pres">
      <dgm:prSet presAssocID="{47847B72-111C-4E06-AC45-D758BFF2B3D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85BEC21-1B5F-4F4A-8067-0119C36B8657}" type="pres">
      <dgm:prSet presAssocID="{AA7691A8-6EA5-4F83-ACED-99D0627AD2E2}" presName="node" presStyleLbl="node1" presStyleIdx="2" presStyleCnt="4" custRadScaleRad="125961" custRadScaleInc="104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FC8BB-4C96-43FD-BF15-188F0C7B03F3}" type="pres">
      <dgm:prSet presAssocID="{9576D17D-DC74-4CD7-938C-747FD52C9B1F}" presName="Name9" presStyleLbl="parChTrans1D2" presStyleIdx="3" presStyleCnt="4"/>
      <dgm:spPr/>
      <dgm:t>
        <a:bodyPr/>
        <a:lstStyle/>
        <a:p>
          <a:endParaRPr lang="en-US"/>
        </a:p>
      </dgm:t>
    </dgm:pt>
    <dgm:pt modelId="{987DB461-309A-4ABE-AEF2-14F22E0453F4}" type="pres">
      <dgm:prSet presAssocID="{9576D17D-DC74-4CD7-938C-747FD52C9B1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FEFCE83-3544-487F-A146-0EBD24B37A19}" type="pres">
      <dgm:prSet presAssocID="{5852AF4B-3813-461A-A1D0-4E755E5B529A}" presName="node" presStyleLbl="node1" presStyleIdx="3" presStyleCnt="4" custRadScaleRad="104805" custRadScaleInc="-280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1E8FBE-D96C-44E8-AD01-F6EAA7200286}" type="presOf" srcId="{9576D17D-DC74-4CD7-938C-747FD52C9B1F}" destId="{201FC8BB-4C96-43FD-BF15-188F0C7B03F3}" srcOrd="0" destOrd="0" presId="urn:microsoft.com/office/officeart/2005/8/layout/radial1"/>
    <dgm:cxn modelId="{A5799843-D6D3-4061-97EF-937FBD8C22A0}" type="presOf" srcId="{1820AFB9-9EE9-4373-84F8-648B85910623}" destId="{4E3AAB2C-0327-4274-8550-F8275EA0F6DC}" srcOrd="0" destOrd="0" presId="urn:microsoft.com/office/officeart/2005/8/layout/radial1"/>
    <dgm:cxn modelId="{10720217-0759-470F-9BBA-F48C0721ACA9}" type="presOf" srcId="{9576D17D-DC74-4CD7-938C-747FD52C9B1F}" destId="{987DB461-309A-4ABE-AEF2-14F22E0453F4}" srcOrd="1" destOrd="0" presId="urn:microsoft.com/office/officeart/2005/8/layout/radial1"/>
    <dgm:cxn modelId="{9C099101-DF99-4C33-AE89-9050B00FEBBD}" type="presOf" srcId="{4AD63259-7886-4B9D-97C9-7E3DE3FA07E7}" destId="{DE0790A1-D1A5-431D-BE64-699E00353571}" srcOrd="0" destOrd="0" presId="urn:microsoft.com/office/officeart/2005/8/layout/radial1"/>
    <dgm:cxn modelId="{C5BE9685-4696-486A-9A4B-B01B62C2F466}" type="presOf" srcId="{AA7691A8-6EA5-4F83-ACED-99D0627AD2E2}" destId="{E85BEC21-1B5F-4F4A-8067-0119C36B8657}" srcOrd="0" destOrd="0" presId="urn:microsoft.com/office/officeart/2005/8/layout/radial1"/>
    <dgm:cxn modelId="{08D74221-7540-4EAA-8A42-F8D76C5DFF86}" type="presOf" srcId="{F6C76A13-B32D-4B5B-9677-F5ABAC9F2E80}" destId="{589C1A30-A4F3-42EE-927F-6CAADFDB90CC}" srcOrd="1" destOrd="0" presId="urn:microsoft.com/office/officeart/2005/8/layout/radial1"/>
    <dgm:cxn modelId="{4C9E2F25-5C41-4872-BC57-9576A99C31A7}" type="presOf" srcId="{DCDCE809-BAD7-4F4E-9AE8-9EE0A5159727}" destId="{0DC8FCC1-B19F-43F7-9C6E-9C0025BACF88}" srcOrd="0" destOrd="0" presId="urn:microsoft.com/office/officeart/2005/8/layout/radial1"/>
    <dgm:cxn modelId="{FD8B9004-BAC7-4FDA-8FA3-3F31D42CFB57}" srcId="{303C28BA-0002-416C-A873-E9DAFEB48E34}" destId="{4AD63259-7886-4B9D-97C9-7E3DE3FA07E7}" srcOrd="0" destOrd="0" parTransId="{EEF17FBE-8E88-4406-87D9-B75A564BFB0D}" sibTransId="{09885E0D-9D7F-4725-8C79-3E97F1978DDB}"/>
    <dgm:cxn modelId="{C12FADFC-3C43-4158-A9D9-341E09C9B75D}" srcId="{4AD63259-7886-4B9D-97C9-7E3DE3FA07E7}" destId="{DCDCE809-BAD7-4F4E-9AE8-9EE0A5159727}" srcOrd="1" destOrd="0" parTransId="{AC90A5F3-F928-4739-9DB7-11D165560B3B}" sibTransId="{957E182A-89F8-4069-8E39-10FD7879E5F1}"/>
    <dgm:cxn modelId="{8BD44548-3D5A-42FE-A2F3-6941823C0EAE}" srcId="{4AD63259-7886-4B9D-97C9-7E3DE3FA07E7}" destId="{5852AF4B-3813-461A-A1D0-4E755E5B529A}" srcOrd="3" destOrd="0" parTransId="{9576D17D-DC74-4CD7-938C-747FD52C9B1F}" sibTransId="{657EA3DC-6B9C-4ABE-A53B-97F4F5B8FF80}"/>
    <dgm:cxn modelId="{24B8CB91-2711-4741-B464-F648C9A821E3}" srcId="{4AD63259-7886-4B9D-97C9-7E3DE3FA07E7}" destId="{1820AFB9-9EE9-4373-84F8-648B85910623}" srcOrd="0" destOrd="0" parTransId="{F6C76A13-B32D-4B5B-9677-F5ABAC9F2E80}" sibTransId="{91A6667B-2719-449C-A0C6-50A12285407C}"/>
    <dgm:cxn modelId="{922410A8-2EF9-4402-8D72-419DE7A6BC97}" type="presOf" srcId="{F6C76A13-B32D-4B5B-9677-F5ABAC9F2E80}" destId="{5D0C684D-4E6D-470E-8D64-736CA7156815}" srcOrd="0" destOrd="0" presId="urn:microsoft.com/office/officeart/2005/8/layout/radial1"/>
    <dgm:cxn modelId="{EAD45C15-1764-41A8-9ADE-B0267C5DC1CA}" type="presOf" srcId="{47847B72-111C-4E06-AC45-D758BFF2B3DA}" destId="{97D734DD-D7F5-48C1-A362-A62C63186AC3}" srcOrd="0" destOrd="0" presId="urn:microsoft.com/office/officeart/2005/8/layout/radial1"/>
    <dgm:cxn modelId="{D0DDC676-2154-4B0E-82FD-DF0088B85A3F}" type="presOf" srcId="{5852AF4B-3813-461A-A1D0-4E755E5B529A}" destId="{9FEFCE83-3544-487F-A146-0EBD24B37A19}" srcOrd="0" destOrd="0" presId="urn:microsoft.com/office/officeart/2005/8/layout/radial1"/>
    <dgm:cxn modelId="{046CF110-4DA1-452D-9650-7FD7646D6636}" type="presOf" srcId="{AC90A5F3-F928-4739-9DB7-11D165560B3B}" destId="{82D8DF7B-785B-440E-B6DB-30F88C39C95C}" srcOrd="0" destOrd="0" presId="urn:microsoft.com/office/officeart/2005/8/layout/radial1"/>
    <dgm:cxn modelId="{5FC4F410-548E-41B6-BE3D-11404562CCAD}" type="presOf" srcId="{47847B72-111C-4E06-AC45-D758BFF2B3DA}" destId="{67554E2B-2995-4A3D-B630-812C8D4CA63F}" srcOrd="1" destOrd="0" presId="urn:microsoft.com/office/officeart/2005/8/layout/radial1"/>
    <dgm:cxn modelId="{65C14448-D9DA-4273-930D-5242E5A7C6F0}" type="presOf" srcId="{AC90A5F3-F928-4739-9DB7-11D165560B3B}" destId="{5971A736-3410-43C8-A900-B6A5D5C93A9A}" srcOrd="1" destOrd="0" presId="urn:microsoft.com/office/officeart/2005/8/layout/radial1"/>
    <dgm:cxn modelId="{F13F26C8-5398-4105-9C2E-B3A9FD7FC671}" type="presOf" srcId="{303C28BA-0002-416C-A873-E9DAFEB48E34}" destId="{35979DBB-E7A6-4768-AA24-4973D5588D3B}" srcOrd="0" destOrd="0" presId="urn:microsoft.com/office/officeart/2005/8/layout/radial1"/>
    <dgm:cxn modelId="{7724526F-10F1-4231-8262-A9DC5BF03E02}" srcId="{4AD63259-7886-4B9D-97C9-7E3DE3FA07E7}" destId="{AA7691A8-6EA5-4F83-ACED-99D0627AD2E2}" srcOrd="2" destOrd="0" parTransId="{47847B72-111C-4E06-AC45-D758BFF2B3DA}" sibTransId="{5208070E-E2BF-4E7C-BF59-FEEF0ED01A0F}"/>
    <dgm:cxn modelId="{A510F470-F4AD-45A4-A605-F1369F2220F7}" type="presParOf" srcId="{35979DBB-E7A6-4768-AA24-4973D5588D3B}" destId="{DE0790A1-D1A5-431D-BE64-699E00353571}" srcOrd="0" destOrd="0" presId="urn:microsoft.com/office/officeart/2005/8/layout/radial1"/>
    <dgm:cxn modelId="{8E939D5A-CA63-44C6-95CA-9F33BDF84C58}" type="presParOf" srcId="{35979DBB-E7A6-4768-AA24-4973D5588D3B}" destId="{5D0C684D-4E6D-470E-8D64-736CA7156815}" srcOrd="1" destOrd="0" presId="urn:microsoft.com/office/officeart/2005/8/layout/radial1"/>
    <dgm:cxn modelId="{DC153435-E9DE-49D2-A23D-D352745F16CB}" type="presParOf" srcId="{5D0C684D-4E6D-470E-8D64-736CA7156815}" destId="{589C1A30-A4F3-42EE-927F-6CAADFDB90CC}" srcOrd="0" destOrd="0" presId="urn:microsoft.com/office/officeart/2005/8/layout/radial1"/>
    <dgm:cxn modelId="{F85480E6-41C5-4069-A7DB-B9D89A34A736}" type="presParOf" srcId="{35979DBB-E7A6-4768-AA24-4973D5588D3B}" destId="{4E3AAB2C-0327-4274-8550-F8275EA0F6DC}" srcOrd="2" destOrd="0" presId="urn:microsoft.com/office/officeart/2005/8/layout/radial1"/>
    <dgm:cxn modelId="{CC47757A-ED21-4815-98BF-226AF5DD7BCC}" type="presParOf" srcId="{35979DBB-E7A6-4768-AA24-4973D5588D3B}" destId="{82D8DF7B-785B-440E-B6DB-30F88C39C95C}" srcOrd="3" destOrd="0" presId="urn:microsoft.com/office/officeart/2005/8/layout/radial1"/>
    <dgm:cxn modelId="{695C7F4E-32AB-42B6-B332-688B9C095241}" type="presParOf" srcId="{82D8DF7B-785B-440E-B6DB-30F88C39C95C}" destId="{5971A736-3410-43C8-A900-B6A5D5C93A9A}" srcOrd="0" destOrd="0" presId="urn:microsoft.com/office/officeart/2005/8/layout/radial1"/>
    <dgm:cxn modelId="{A4441460-2DC2-485B-AB72-11F0312816C4}" type="presParOf" srcId="{35979DBB-E7A6-4768-AA24-4973D5588D3B}" destId="{0DC8FCC1-B19F-43F7-9C6E-9C0025BACF88}" srcOrd="4" destOrd="0" presId="urn:microsoft.com/office/officeart/2005/8/layout/radial1"/>
    <dgm:cxn modelId="{92CC3F77-3F10-4A98-A651-B1900FF007EA}" type="presParOf" srcId="{35979DBB-E7A6-4768-AA24-4973D5588D3B}" destId="{97D734DD-D7F5-48C1-A362-A62C63186AC3}" srcOrd="5" destOrd="0" presId="urn:microsoft.com/office/officeart/2005/8/layout/radial1"/>
    <dgm:cxn modelId="{821BC65B-6A36-4CC6-AD52-3F3CCB8F0552}" type="presParOf" srcId="{97D734DD-D7F5-48C1-A362-A62C63186AC3}" destId="{67554E2B-2995-4A3D-B630-812C8D4CA63F}" srcOrd="0" destOrd="0" presId="urn:microsoft.com/office/officeart/2005/8/layout/radial1"/>
    <dgm:cxn modelId="{4C674438-1D6C-4A31-BD65-6FDBB787EF93}" type="presParOf" srcId="{35979DBB-E7A6-4768-AA24-4973D5588D3B}" destId="{E85BEC21-1B5F-4F4A-8067-0119C36B8657}" srcOrd="6" destOrd="0" presId="urn:microsoft.com/office/officeart/2005/8/layout/radial1"/>
    <dgm:cxn modelId="{70CA3514-AA11-4BAF-B686-DE0B1F0E400D}" type="presParOf" srcId="{35979DBB-E7A6-4768-AA24-4973D5588D3B}" destId="{201FC8BB-4C96-43FD-BF15-188F0C7B03F3}" srcOrd="7" destOrd="0" presId="urn:microsoft.com/office/officeart/2005/8/layout/radial1"/>
    <dgm:cxn modelId="{CF679D38-7216-4140-90F1-D320D522DAFD}" type="presParOf" srcId="{201FC8BB-4C96-43FD-BF15-188F0C7B03F3}" destId="{987DB461-309A-4ABE-AEF2-14F22E0453F4}" srcOrd="0" destOrd="0" presId="urn:microsoft.com/office/officeart/2005/8/layout/radial1"/>
    <dgm:cxn modelId="{E0D5EDBF-4B64-4B37-8430-A04A146C2ADB}" type="presParOf" srcId="{35979DBB-E7A6-4768-AA24-4973D5588D3B}" destId="{9FEFCE83-3544-487F-A146-0EBD24B37A19}" srcOrd="8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E11BCE-3393-44DD-B14C-5060969B59B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9C31B-548D-4657-892A-8FC997B0AEDC}">
      <dgm:prSet phldrT="[Text]" custT="1"/>
      <dgm:spPr>
        <a:solidFill>
          <a:schemeClr val="tx1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BC59B1-759A-493C-A993-17C870010EBE}" type="parTrans" cxnId="{D427920A-9B88-4C6F-9680-4AAB9817966E}">
      <dgm:prSet/>
      <dgm:spPr/>
      <dgm:t>
        <a:bodyPr/>
        <a:lstStyle/>
        <a:p>
          <a:endParaRPr lang="en-US"/>
        </a:p>
      </dgm:t>
    </dgm:pt>
    <dgm:pt modelId="{044C111A-8D67-4EE2-BFCA-59F1E04D1BE5}" type="sibTrans" cxnId="{D427920A-9B88-4C6F-9680-4AAB9817966E}">
      <dgm:prSet/>
      <dgm:spPr/>
      <dgm:t>
        <a:bodyPr/>
        <a:lstStyle/>
        <a:p>
          <a:endParaRPr lang="en-US"/>
        </a:p>
      </dgm:t>
    </dgm:pt>
    <dgm:pt modelId="{7E6F7633-BF67-4FC5-964D-16E027A4649D}">
      <dgm:prSet phldrT="[Text]" custT="1"/>
      <dgm:spPr>
        <a:solidFill>
          <a:schemeClr val="tx1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F8E3E2-83AF-447A-9B55-EC0E069C1058}" type="parTrans" cxnId="{5E6BF2D2-540D-46BC-B9EF-C9B305B4DDAB}">
      <dgm:prSet/>
      <dgm:spPr>
        <a:solidFill>
          <a:schemeClr val="tx1"/>
        </a:solidFill>
        <a:ln w="571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BC3F5F6D-24A4-4E5B-9C5C-C3D27AD9FECA}" type="sibTrans" cxnId="{5E6BF2D2-540D-46BC-B9EF-C9B305B4DDAB}">
      <dgm:prSet/>
      <dgm:spPr/>
      <dgm:t>
        <a:bodyPr/>
        <a:lstStyle/>
        <a:p>
          <a:endParaRPr lang="en-US"/>
        </a:p>
      </dgm:t>
    </dgm:pt>
    <dgm:pt modelId="{256FE8FE-2011-4DFC-A07C-180A500805C8}">
      <dgm:prSet phldrT="[Text]" custT="1"/>
      <dgm:spPr>
        <a:solidFill>
          <a:schemeClr val="tx1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05A3DD-C037-456D-8370-27579AE16DCA}" type="parTrans" cxnId="{1F3C62FD-74EA-4230-B92E-5E2B0A5A6D59}">
      <dgm:prSet/>
      <dgm:spPr>
        <a:solidFill>
          <a:schemeClr val="tx1"/>
        </a:solidFill>
        <a:ln w="571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1032145F-7FA1-4214-BC96-6C5FD283FE2A}" type="sibTrans" cxnId="{1F3C62FD-74EA-4230-B92E-5E2B0A5A6D59}">
      <dgm:prSet/>
      <dgm:spPr/>
      <dgm:t>
        <a:bodyPr/>
        <a:lstStyle/>
        <a:p>
          <a:endParaRPr lang="en-US"/>
        </a:p>
      </dgm:t>
    </dgm:pt>
    <dgm:pt modelId="{3B72A12A-EBF4-4322-9B4F-7D67F08BA9FC}">
      <dgm:prSet phldrT="[Text]" custT="1"/>
      <dgm:spPr>
        <a:solidFill>
          <a:schemeClr val="tx1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8B0267-7FDB-47D4-AE41-64E4488347E6}" type="sibTrans" cxnId="{DB6FC5F6-476D-4672-B6E0-4E7087219B8B}">
      <dgm:prSet/>
      <dgm:spPr/>
      <dgm:t>
        <a:bodyPr/>
        <a:lstStyle/>
        <a:p>
          <a:endParaRPr lang="en-US"/>
        </a:p>
      </dgm:t>
    </dgm:pt>
    <dgm:pt modelId="{2FC800E1-62FE-44C6-BFBA-6E191E8AC9C7}" type="parTrans" cxnId="{DB6FC5F6-476D-4672-B6E0-4E7087219B8B}">
      <dgm:prSet/>
      <dgm:spPr>
        <a:solidFill>
          <a:schemeClr val="tx1"/>
        </a:solidFill>
        <a:ln w="571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F448F17B-7A27-4BDC-B6CD-BBB37B9B2B6D}" type="pres">
      <dgm:prSet presAssocID="{67E11BCE-3393-44DD-B14C-5060969B59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9C79C-00AD-4671-9914-414A20E451BC}" type="pres">
      <dgm:prSet presAssocID="{D149C31B-548D-4657-892A-8FC997B0AEDC}" presName="centerShape" presStyleLbl="node0" presStyleIdx="0" presStyleCnt="1" custScaleX="159168" custScaleY="159552" custLinFactNeighborX="3878" custLinFactNeighborY="-11636"/>
      <dgm:spPr/>
      <dgm:t>
        <a:bodyPr/>
        <a:lstStyle/>
        <a:p>
          <a:endParaRPr lang="en-US"/>
        </a:p>
      </dgm:t>
    </dgm:pt>
    <dgm:pt modelId="{23B01DC3-8F8F-4EF8-A537-FC723605CD20}" type="pres">
      <dgm:prSet presAssocID="{0DF8E3E2-83AF-447A-9B55-EC0E069C1058}" presName="parTrans" presStyleLbl="sibTrans2D1" presStyleIdx="0" presStyleCnt="3" custScaleX="130893" custScaleY="32770"/>
      <dgm:spPr/>
      <dgm:t>
        <a:bodyPr/>
        <a:lstStyle/>
        <a:p>
          <a:endParaRPr lang="en-US"/>
        </a:p>
      </dgm:t>
    </dgm:pt>
    <dgm:pt modelId="{1A176616-62D0-4D8C-B7C6-3D8B7427AF09}" type="pres">
      <dgm:prSet presAssocID="{0DF8E3E2-83AF-447A-9B55-EC0E069C105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E75F56E-90BA-4F08-8D70-52F42C6D1EC4}" type="pres">
      <dgm:prSet presAssocID="{7E6F7633-BF67-4FC5-964D-16E027A4649D}" presName="node" presStyleLbl="node1" presStyleIdx="0" presStyleCnt="3" custScaleX="134659" custScaleY="134799" custRadScaleRad="142288" custRadScaleInc="10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B0085-9D25-4FEF-BE49-3BE7D87ECEB0}" type="pres">
      <dgm:prSet presAssocID="{7E05A3DD-C037-456D-8370-27579AE16DCA}" presName="parTrans" presStyleLbl="sibTrans2D1" presStyleIdx="1" presStyleCnt="3" custScaleX="130893" custScaleY="46207" custLinFactNeighborX="0"/>
      <dgm:spPr/>
      <dgm:t>
        <a:bodyPr/>
        <a:lstStyle/>
        <a:p>
          <a:endParaRPr lang="en-US"/>
        </a:p>
      </dgm:t>
    </dgm:pt>
    <dgm:pt modelId="{9EF26D03-2228-4946-A80E-872E4E2B7310}" type="pres">
      <dgm:prSet presAssocID="{7E05A3DD-C037-456D-8370-27579AE16DC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6448CE-D30B-4B85-870C-E61FE3723FBF}" type="pres">
      <dgm:prSet presAssocID="{256FE8FE-2011-4DFC-A07C-180A500805C8}" presName="node" presStyleLbl="node1" presStyleIdx="1" presStyleCnt="3" custScaleX="130893" custScaleY="130893" custRadScaleRad="126166" custRadScaleInc="226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F500C-06E0-485F-B7E1-A7D0E2F0BBA1}" type="pres">
      <dgm:prSet presAssocID="{2FC800E1-62FE-44C6-BFBA-6E191E8AC9C7}" presName="parTrans" presStyleLbl="sibTrans2D1" presStyleIdx="2" presStyleCnt="3" custScaleX="130893" custScaleY="41312"/>
      <dgm:spPr/>
      <dgm:t>
        <a:bodyPr/>
        <a:lstStyle/>
        <a:p>
          <a:endParaRPr lang="en-US"/>
        </a:p>
      </dgm:t>
    </dgm:pt>
    <dgm:pt modelId="{A71044C0-93B1-4B91-A52F-0C8AC628D71E}" type="pres">
      <dgm:prSet presAssocID="{2FC800E1-62FE-44C6-BFBA-6E191E8AC9C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FD67299-D60B-45DA-8D03-E5204F2C5270}" type="pres">
      <dgm:prSet presAssocID="{3B72A12A-EBF4-4322-9B4F-7D67F08BA9FC}" presName="node" presStyleLbl="node1" presStyleIdx="2" presStyleCnt="3" custScaleX="130893" custScaleY="130893" custRadScaleRad="157728" custRadScaleInc="104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752711-595A-4A7B-B2EF-FD28D9C26E69}" type="presOf" srcId="{7E05A3DD-C037-456D-8370-27579AE16DCA}" destId="{9EF26D03-2228-4946-A80E-872E4E2B7310}" srcOrd="1" destOrd="0" presId="urn:microsoft.com/office/officeart/2005/8/layout/radial5"/>
    <dgm:cxn modelId="{5E6BF2D2-540D-46BC-B9EF-C9B305B4DDAB}" srcId="{D149C31B-548D-4657-892A-8FC997B0AEDC}" destId="{7E6F7633-BF67-4FC5-964D-16E027A4649D}" srcOrd="0" destOrd="0" parTransId="{0DF8E3E2-83AF-447A-9B55-EC0E069C1058}" sibTransId="{BC3F5F6D-24A4-4E5B-9C5C-C3D27AD9FECA}"/>
    <dgm:cxn modelId="{DB6FC5F6-476D-4672-B6E0-4E7087219B8B}" srcId="{D149C31B-548D-4657-892A-8FC997B0AEDC}" destId="{3B72A12A-EBF4-4322-9B4F-7D67F08BA9FC}" srcOrd="2" destOrd="0" parTransId="{2FC800E1-62FE-44C6-BFBA-6E191E8AC9C7}" sibTransId="{498B0267-7FDB-47D4-AE41-64E4488347E6}"/>
    <dgm:cxn modelId="{1F3C62FD-74EA-4230-B92E-5E2B0A5A6D59}" srcId="{D149C31B-548D-4657-892A-8FC997B0AEDC}" destId="{256FE8FE-2011-4DFC-A07C-180A500805C8}" srcOrd="1" destOrd="0" parTransId="{7E05A3DD-C037-456D-8370-27579AE16DCA}" sibTransId="{1032145F-7FA1-4214-BC96-6C5FD283FE2A}"/>
    <dgm:cxn modelId="{F1A0C93F-9931-49B0-953F-ECDFD8FDB413}" type="presOf" srcId="{D149C31B-548D-4657-892A-8FC997B0AEDC}" destId="{B099C79C-00AD-4671-9914-414A20E451BC}" srcOrd="0" destOrd="0" presId="urn:microsoft.com/office/officeart/2005/8/layout/radial5"/>
    <dgm:cxn modelId="{0B4412A5-B8E7-40FB-8CAC-D6175F554BC5}" type="presOf" srcId="{2FC800E1-62FE-44C6-BFBA-6E191E8AC9C7}" destId="{A71044C0-93B1-4B91-A52F-0C8AC628D71E}" srcOrd="1" destOrd="0" presId="urn:microsoft.com/office/officeart/2005/8/layout/radial5"/>
    <dgm:cxn modelId="{3D7EE4C6-6C14-4C7F-89EE-D594B71EAC2B}" type="presOf" srcId="{67E11BCE-3393-44DD-B14C-5060969B59B6}" destId="{F448F17B-7A27-4BDC-B6CD-BBB37B9B2B6D}" srcOrd="0" destOrd="0" presId="urn:microsoft.com/office/officeart/2005/8/layout/radial5"/>
    <dgm:cxn modelId="{D427920A-9B88-4C6F-9680-4AAB9817966E}" srcId="{67E11BCE-3393-44DD-B14C-5060969B59B6}" destId="{D149C31B-548D-4657-892A-8FC997B0AEDC}" srcOrd="0" destOrd="0" parTransId="{E1BC59B1-759A-493C-A993-17C870010EBE}" sibTransId="{044C111A-8D67-4EE2-BFCA-59F1E04D1BE5}"/>
    <dgm:cxn modelId="{170856B5-4740-46C4-A52F-92A2B641324D}" type="presOf" srcId="{256FE8FE-2011-4DFC-A07C-180A500805C8}" destId="{CB6448CE-D30B-4B85-870C-E61FE3723FBF}" srcOrd="0" destOrd="0" presId="urn:microsoft.com/office/officeart/2005/8/layout/radial5"/>
    <dgm:cxn modelId="{95E436F7-EEA0-4BC4-B27C-02983E811398}" type="presOf" srcId="{3B72A12A-EBF4-4322-9B4F-7D67F08BA9FC}" destId="{1FD67299-D60B-45DA-8D03-E5204F2C5270}" srcOrd="0" destOrd="0" presId="urn:microsoft.com/office/officeart/2005/8/layout/radial5"/>
    <dgm:cxn modelId="{6C94BE27-C4DC-4BA7-A2B8-5DA9706B1F06}" type="presOf" srcId="{0DF8E3E2-83AF-447A-9B55-EC0E069C1058}" destId="{23B01DC3-8F8F-4EF8-A537-FC723605CD20}" srcOrd="0" destOrd="0" presId="urn:microsoft.com/office/officeart/2005/8/layout/radial5"/>
    <dgm:cxn modelId="{5FB10C18-DC95-4325-BEDD-82CA181BEF14}" type="presOf" srcId="{2FC800E1-62FE-44C6-BFBA-6E191E8AC9C7}" destId="{C9DF500C-06E0-485F-B7E1-A7D0E2F0BBA1}" srcOrd="0" destOrd="0" presId="urn:microsoft.com/office/officeart/2005/8/layout/radial5"/>
    <dgm:cxn modelId="{3BE302F9-0B6F-401A-8DF5-76CEFE515F13}" type="presOf" srcId="{7E6F7633-BF67-4FC5-964D-16E027A4649D}" destId="{8E75F56E-90BA-4F08-8D70-52F42C6D1EC4}" srcOrd="0" destOrd="0" presId="urn:microsoft.com/office/officeart/2005/8/layout/radial5"/>
    <dgm:cxn modelId="{A87A0B91-3BC0-4E81-BC46-B578604CE64E}" type="presOf" srcId="{7E05A3DD-C037-456D-8370-27579AE16DCA}" destId="{E85B0085-9D25-4FEF-BE49-3BE7D87ECEB0}" srcOrd="0" destOrd="0" presId="urn:microsoft.com/office/officeart/2005/8/layout/radial5"/>
    <dgm:cxn modelId="{50FBC16A-2151-4628-ACF7-8356AFF5749B}" type="presOf" srcId="{0DF8E3E2-83AF-447A-9B55-EC0E069C1058}" destId="{1A176616-62D0-4D8C-B7C6-3D8B7427AF09}" srcOrd="1" destOrd="0" presId="urn:microsoft.com/office/officeart/2005/8/layout/radial5"/>
    <dgm:cxn modelId="{31F9DECD-FCCA-41F4-8F6E-50209B44A79A}" type="presParOf" srcId="{F448F17B-7A27-4BDC-B6CD-BBB37B9B2B6D}" destId="{B099C79C-00AD-4671-9914-414A20E451BC}" srcOrd="0" destOrd="0" presId="urn:microsoft.com/office/officeart/2005/8/layout/radial5"/>
    <dgm:cxn modelId="{667EBB61-534C-4D78-A4EF-9A8D89AB613C}" type="presParOf" srcId="{F448F17B-7A27-4BDC-B6CD-BBB37B9B2B6D}" destId="{23B01DC3-8F8F-4EF8-A537-FC723605CD20}" srcOrd="1" destOrd="0" presId="urn:microsoft.com/office/officeart/2005/8/layout/radial5"/>
    <dgm:cxn modelId="{65DBB2B7-88D4-4FA4-A8CE-A7863C1AEFC5}" type="presParOf" srcId="{23B01DC3-8F8F-4EF8-A537-FC723605CD20}" destId="{1A176616-62D0-4D8C-B7C6-3D8B7427AF09}" srcOrd="0" destOrd="0" presId="urn:microsoft.com/office/officeart/2005/8/layout/radial5"/>
    <dgm:cxn modelId="{EEC71683-6903-4605-81D0-B0392FBA76C0}" type="presParOf" srcId="{F448F17B-7A27-4BDC-B6CD-BBB37B9B2B6D}" destId="{8E75F56E-90BA-4F08-8D70-52F42C6D1EC4}" srcOrd="2" destOrd="0" presId="urn:microsoft.com/office/officeart/2005/8/layout/radial5"/>
    <dgm:cxn modelId="{B06D1D9C-972A-44C6-A891-88C609A13C38}" type="presParOf" srcId="{F448F17B-7A27-4BDC-B6CD-BBB37B9B2B6D}" destId="{E85B0085-9D25-4FEF-BE49-3BE7D87ECEB0}" srcOrd="3" destOrd="0" presId="urn:microsoft.com/office/officeart/2005/8/layout/radial5"/>
    <dgm:cxn modelId="{CC97BA63-0DFB-4297-A0D2-6895A7589AA9}" type="presParOf" srcId="{E85B0085-9D25-4FEF-BE49-3BE7D87ECEB0}" destId="{9EF26D03-2228-4946-A80E-872E4E2B7310}" srcOrd="0" destOrd="0" presId="urn:microsoft.com/office/officeart/2005/8/layout/radial5"/>
    <dgm:cxn modelId="{92F33427-D9D9-4319-B594-CBA496FA210D}" type="presParOf" srcId="{F448F17B-7A27-4BDC-B6CD-BBB37B9B2B6D}" destId="{CB6448CE-D30B-4B85-870C-E61FE3723FBF}" srcOrd="4" destOrd="0" presId="urn:microsoft.com/office/officeart/2005/8/layout/radial5"/>
    <dgm:cxn modelId="{5F599016-D057-4D2E-9ABF-492BF14A1FF7}" type="presParOf" srcId="{F448F17B-7A27-4BDC-B6CD-BBB37B9B2B6D}" destId="{C9DF500C-06E0-485F-B7E1-A7D0E2F0BBA1}" srcOrd="5" destOrd="0" presId="urn:microsoft.com/office/officeart/2005/8/layout/radial5"/>
    <dgm:cxn modelId="{7BA7BCB3-1794-4331-BB98-ADA61DEAD4AB}" type="presParOf" srcId="{C9DF500C-06E0-485F-B7E1-A7D0E2F0BBA1}" destId="{A71044C0-93B1-4B91-A52F-0C8AC628D71E}" srcOrd="0" destOrd="0" presId="urn:microsoft.com/office/officeart/2005/8/layout/radial5"/>
    <dgm:cxn modelId="{C63DAB02-7F52-4537-8DE4-3404A4625C8C}" type="presParOf" srcId="{F448F17B-7A27-4BDC-B6CD-BBB37B9B2B6D}" destId="{1FD67299-D60B-45DA-8D03-E5204F2C527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90C90-7F3C-4720-8D64-572C01515BD5}">
      <dsp:nvSpPr>
        <dsp:cNvPr id="0" name=""/>
        <dsp:cNvSpPr/>
      </dsp:nvSpPr>
      <dsp:spPr>
        <a:xfrm>
          <a:off x="0" y="237648"/>
          <a:ext cx="2719990" cy="291144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গঠনগত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333" y="664020"/>
        <a:ext cx="1923324" cy="2058703"/>
      </dsp:txXfrm>
    </dsp:sp>
    <dsp:sp modelId="{509DB486-4B9B-42E0-B0D5-84C5B72FE7E0}">
      <dsp:nvSpPr>
        <dsp:cNvPr id="0" name=""/>
        <dsp:cNvSpPr/>
      </dsp:nvSpPr>
      <dsp:spPr>
        <a:xfrm rot="21330794">
          <a:off x="2710076" y="1410435"/>
          <a:ext cx="4094517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094517" y="16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54972" y="1324423"/>
        <a:ext cx="204725" cy="204725"/>
      </dsp:txXfrm>
    </dsp:sp>
    <dsp:sp modelId="{77D29B1C-EF7C-46C0-865E-A8468F8890EF}">
      <dsp:nvSpPr>
        <dsp:cNvPr id="0" name=""/>
        <dsp:cNvSpPr/>
      </dsp:nvSpPr>
      <dsp:spPr>
        <a:xfrm>
          <a:off x="6794948" y="80139"/>
          <a:ext cx="2200816" cy="220081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17250" y="402441"/>
        <a:ext cx="1556212" cy="1556212"/>
      </dsp:txXfrm>
    </dsp:sp>
    <dsp:sp modelId="{580FD016-84A8-4B12-958B-3C76A02BC5CC}">
      <dsp:nvSpPr>
        <dsp:cNvPr id="0" name=""/>
        <dsp:cNvSpPr/>
      </dsp:nvSpPr>
      <dsp:spPr>
        <a:xfrm rot="2113950">
          <a:off x="2146362" y="3577187"/>
          <a:ext cx="3808097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3808097" y="16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955208" y="3498336"/>
        <a:ext cx="190404" cy="190404"/>
      </dsp:txXfrm>
    </dsp:sp>
    <dsp:sp modelId="{CD03F5DB-3FB6-4DF2-AB5F-A94E077B8B97}">
      <dsp:nvSpPr>
        <dsp:cNvPr id="0" name=""/>
        <dsp:cNvSpPr/>
      </dsp:nvSpPr>
      <dsp:spPr>
        <a:xfrm>
          <a:off x="5404096" y="4226388"/>
          <a:ext cx="2200816" cy="220081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সাধিত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26398" y="4548690"/>
        <a:ext cx="1556212" cy="1556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9C79C-00AD-4671-9914-414A20E451BC}">
      <dsp:nvSpPr>
        <dsp:cNvPr id="0" name=""/>
        <dsp:cNvSpPr/>
      </dsp:nvSpPr>
      <dsp:spPr>
        <a:xfrm>
          <a:off x="8370799" y="418358"/>
          <a:ext cx="2839469" cy="2846320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গঠনের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86630" y="835192"/>
        <a:ext cx="2007807" cy="2012652"/>
      </dsp:txXfrm>
    </dsp:sp>
    <dsp:sp modelId="{23B01DC3-8F8F-4EF8-A537-FC723605CD20}">
      <dsp:nvSpPr>
        <dsp:cNvPr id="0" name=""/>
        <dsp:cNvSpPr/>
      </dsp:nvSpPr>
      <dsp:spPr>
        <a:xfrm rot="7296084">
          <a:off x="8305005" y="3438602"/>
          <a:ext cx="854486" cy="24607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8361258" y="3456380"/>
        <a:ext cx="780663" cy="147646"/>
      </dsp:txXfrm>
    </dsp:sp>
    <dsp:sp modelId="{8E75F56E-90BA-4F08-8D70-52F42C6D1EC4}">
      <dsp:nvSpPr>
        <dsp:cNvPr id="0" name=""/>
        <dsp:cNvSpPr/>
      </dsp:nvSpPr>
      <dsp:spPr>
        <a:xfrm>
          <a:off x="6132997" y="3880816"/>
          <a:ext cx="2974091" cy="297718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বর্ণের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68543" y="4316814"/>
        <a:ext cx="2102999" cy="2105187"/>
      </dsp:txXfrm>
    </dsp:sp>
    <dsp:sp modelId="{E85B0085-9D25-4FEF-BE49-3BE7D87ECEB0}">
      <dsp:nvSpPr>
        <dsp:cNvPr id="0" name=""/>
        <dsp:cNvSpPr/>
      </dsp:nvSpPr>
      <dsp:spPr>
        <a:xfrm rot="9081073">
          <a:off x="5629779" y="3226268"/>
          <a:ext cx="2617037" cy="3469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727501" y="3270711"/>
        <a:ext cx="2512943" cy="208188"/>
      </dsp:txXfrm>
    </dsp:sp>
    <dsp:sp modelId="{CB6448CE-D30B-4B85-870C-E61FE3723FBF}">
      <dsp:nvSpPr>
        <dsp:cNvPr id="0" name=""/>
        <dsp:cNvSpPr/>
      </dsp:nvSpPr>
      <dsp:spPr>
        <a:xfrm>
          <a:off x="2519402" y="3578758"/>
          <a:ext cx="2890915" cy="2890915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2767" y="4002123"/>
        <a:ext cx="2044185" cy="2044185"/>
      </dsp:txXfrm>
    </dsp:sp>
    <dsp:sp modelId="{C9DF500C-06E0-485F-B7E1-A7D0E2F0BBA1}">
      <dsp:nvSpPr>
        <dsp:cNvPr id="0" name=""/>
        <dsp:cNvSpPr/>
      </dsp:nvSpPr>
      <dsp:spPr>
        <a:xfrm rot="10827574">
          <a:off x="5565850" y="1661901"/>
          <a:ext cx="2339261" cy="31022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658916" y="1724319"/>
        <a:ext cx="2246194" cy="186133"/>
      </dsp:txXfrm>
    </dsp:sp>
    <dsp:sp modelId="{1FD67299-D60B-45DA-8D03-E5204F2C5270}">
      <dsp:nvSpPr>
        <dsp:cNvPr id="0" name=""/>
        <dsp:cNvSpPr/>
      </dsp:nvSpPr>
      <dsp:spPr>
        <a:xfrm>
          <a:off x="2108092" y="346032"/>
          <a:ext cx="2890915" cy="2890915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1457" y="769397"/>
        <a:ext cx="2044185" cy="2044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9C79C-00AD-4671-9914-414A20E451BC}">
      <dsp:nvSpPr>
        <dsp:cNvPr id="0" name=""/>
        <dsp:cNvSpPr/>
      </dsp:nvSpPr>
      <dsp:spPr>
        <a:xfrm>
          <a:off x="7927734" y="1187423"/>
          <a:ext cx="2871067" cy="287799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সাধিত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গঠনের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48192" y="1608895"/>
        <a:ext cx="2030151" cy="2035049"/>
      </dsp:txXfrm>
    </dsp:sp>
    <dsp:sp modelId="{E85B0085-9D25-4FEF-BE49-3BE7D87ECEB0}">
      <dsp:nvSpPr>
        <dsp:cNvPr id="0" name=""/>
        <dsp:cNvSpPr/>
      </dsp:nvSpPr>
      <dsp:spPr>
        <a:xfrm rot="9490317">
          <a:off x="4314451" y="3859321"/>
          <a:ext cx="3233931" cy="2833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396418" y="3900193"/>
        <a:ext cx="3148916" cy="170029"/>
      </dsp:txXfrm>
    </dsp:sp>
    <dsp:sp modelId="{CB6448CE-D30B-4B85-870C-E61FE3723FBF}">
      <dsp:nvSpPr>
        <dsp:cNvPr id="0" name=""/>
        <dsp:cNvSpPr/>
      </dsp:nvSpPr>
      <dsp:spPr>
        <a:xfrm>
          <a:off x="1426392" y="4152085"/>
          <a:ext cx="2361043" cy="236104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সমাসের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72159" y="4497852"/>
        <a:ext cx="1669509" cy="1669509"/>
      </dsp:txXfrm>
    </dsp:sp>
    <dsp:sp modelId="{C9DF500C-06E0-485F-B7E1-A7D0E2F0BBA1}">
      <dsp:nvSpPr>
        <dsp:cNvPr id="0" name=""/>
        <dsp:cNvSpPr/>
      </dsp:nvSpPr>
      <dsp:spPr>
        <a:xfrm rot="11106757">
          <a:off x="4484233" y="2192190"/>
          <a:ext cx="2883126" cy="25336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560091" y="2246249"/>
        <a:ext cx="2807117" cy="152018"/>
      </dsp:txXfrm>
    </dsp:sp>
    <dsp:sp modelId="{1FD67299-D60B-45DA-8D03-E5204F2C5270}">
      <dsp:nvSpPr>
        <dsp:cNvPr id="0" name=""/>
        <dsp:cNvSpPr/>
      </dsp:nvSpPr>
      <dsp:spPr>
        <a:xfrm>
          <a:off x="1437645" y="842417"/>
          <a:ext cx="2361043" cy="236104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প্রত্যয়ের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3412" y="1188184"/>
        <a:ext cx="1669509" cy="1669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790A1-D1A5-431D-BE64-699E00353571}">
      <dsp:nvSpPr>
        <dsp:cNvPr id="0" name=""/>
        <dsp:cNvSpPr/>
      </dsp:nvSpPr>
      <dsp:spPr>
        <a:xfrm>
          <a:off x="5234311" y="1869688"/>
          <a:ext cx="1886993" cy="188699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0655" y="2146032"/>
        <a:ext cx="1334305" cy="1334305"/>
      </dsp:txXfrm>
    </dsp:sp>
    <dsp:sp modelId="{5D0C684D-4E6D-470E-8D64-736CA7156815}">
      <dsp:nvSpPr>
        <dsp:cNvPr id="0" name=""/>
        <dsp:cNvSpPr/>
      </dsp:nvSpPr>
      <dsp:spPr>
        <a:xfrm rot="12762709">
          <a:off x="3935928" y="1864650"/>
          <a:ext cx="1572741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1572741" y="13691"/>
              </a:lnTo>
            </a:path>
          </a:pathLst>
        </a:custGeom>
        <a:noFill/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82980" y="1839022"/>
        <a:ext cx="78637" cy="78637"/>
      </dsp:txXfrm>
    </dsp:sp>
    <dsp:sp modelId="{4E3AAB2C-0327-4274-8550-F8275EA0F6DC}">
      <dsp:nvSpPr>
        <dsp:cNvPr id="0" name=""/>
        <dsp:cNvSpPr/>
      </dsp:nvSpPr>
      <dsp:spPr>
        <a:xfrm>
          <a:off x="2323292" y="0"/>
          <a:ext cx="1886993" cy="188699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9636" y="276344"/>
        <a:ext cx="1334305" cy="1334305"/>
      </dsp:txXfrm>
    </dsp:sp>
    <dsp:sp modelId="{82D8DF7B-785B-440E-B6DB-30F88C39C95C}">
      <dsp:nvSpPr>
        <dsp:cNvPr id="0" name=""/>
        <dsp:cNvSpPr/>
      </dsp:nvSpPr>
      <dsp:spPr>
        <a:xfrm rot="10739067">
          <a:off x="2340688" y="2841863"/>
          <a:ext cx="2893998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2893998" y="13691"/>
              </a:lnTo>
            </a:path>
          </a:pathLst>
        </a:custGeom>
        <a:noFill/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715337" y="2783204"/>
        <a:ext cx="144699" cy="144699"/>
      </dsp:txXfrm>
    </dsp:sp>
    <dsp:sp modelId="{0DC8FCC1-B19F-43F7-9C6E-9C0025BACF88}">
      <dsp:nvSpPr>
        <dsp:cNvPr id="0" name=""/>
        <dsp:cNvSpPr/>
      </dsp:nvSpPr>
      <dsp:spPr>
        <a:xfrm>
          <a:off x="454069" y="1954426"/>
          <a:ext cx="1886993" cy="188699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0413" y="2230770"/>
        <a:ext cx="1334305" cy="1334305"/>
      </dsp:txXfrm>
    </dsp:sp>
    <dsp:sp modelId="{97D734DD-D7F5-48C1-A362-A62C63186AC3}">
      <dsp:nvSpPr>
        <dsp:cNvPr id="0" name=""/>
        <dsp:cNvSpPr/>
      </dsp:nvSpPr>
      <dsp:spPr>
        <a:xfrm rot="8615012">
          <a:off x="3277384" y="4063923"/>
          <a:ext cx="2372851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2372851" y="13691"/>
              </a:lnTo>
            </a:path>
          </a:pathLst>
        </a:custGeom>
        <a:noFill/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404489" y="4018293"/>
        <a:ext cx="118642" cy="118642"/>
      </dsp:txXfrm>
    </dsp:sp>
    <dsp:sp modelId="{E85BEC21-1B5F-4F4A-8067-0119C36B8657}">
      <dsp:nvSpPr>
        <dsp:cNvPr id="0" name=""/>
        <dsp:cNvSpPr/>
      </dsp:nvSpPr>
      <dsp:spPr>
        <a:xfrm>
          <a:off x="1806315" y="4398546"/>
          <a:ext cx="1886993" cy="188699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2659" y="4674890"/>
        <a:ext cx="1334305" cy="1334305"/>
      </dsp:txXfrm>
    </dsp:sp>
    <dsp:sp modelId="{201FC8BB-4C96-43FD-BF15-188F0C7B03F3}">
      <dsp:nvSpPr>
        <dsp:cNvPr id="0" name=""/>
        <dsp:cNvSpPr/>
      </dsp:nvSpPr>
      <dsp:spPr>
        <a:xfrm rot="5292015">
          <a:off x="5727840" y="4237432"/>
          <a:ext cx="990301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990301" y="13691"/>
              </a:lnTo>
            </a:path>
          </a:pathLst>
        </a:custGeom>
        <a:noFill/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8234" y="4226366"/>
        <a:ext cx="49515" cy="49515"/>
      </dsp:txXfrm>
    </dsp:sp>
    <dsp:sp modelId="{9FEFCE83-3544-487F-A146-0EBD24B37A19}">
      <dsp:nvSpPr>
        <dsp:cNvPr id="0" name=""/>
        <dsp:cNvSpPr/>
      </dsp:nvSpPr>
      <dsp:spPr>
        <a:xfrm>
          <a:off x="5324677" y="4745565"/>
          <a:ext cx="1886993" cy="188699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1021" y="5021909"/>
        <a:ext cx="1334305" cy="1334305"/>
      </dsp:txXfrm>
    </dsp:sp>
    <dsp:sp modelId="{ADC5238A-5BE5-44B5-A4C9-7D6DBF80796A}">
      <dsp:nvSpPr>
        <dsp:cNvPr id="0" name=""/>
        <dsp:cNvSpPr/>
      </dsp:nvSpPr>
      <dsp:spPr>
        <a:xfrm rot="1620727">
          <a:off x="6922361" y="3627771"/>
          <a:ext cx="1760366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1760366" y="13691"/>
              </a:lnTo>
            </a:path>
          </a:pathLst>
        </a:custGeom>
        <a:noFill/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58535" y="3597453"/>
        <a:ext cx="88018" cy="88018"/>
      </dsp:txXfrm>
    </dsp:sp>
    <dsp:sp modelId="{2A964E03-2B6A-4106-8618-310DAD3FEF2E}">
      <dsp:nvSpPr>
        <dsp:cNvPr id="0" name=""/>
        <dsp:cNvSpPr/>
      </dsp:nvSpPr>
      <dsp:spPr>
        <a:xfrm>
          <a:off x="8431814" y="3580208"/>
          <a:ext cx="2202650" cy="188699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অনা</a:t>
          </a: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54385" y="3856552"/>
        <a:ext cx="1557508" cy="1334305"/>
      </dsp:txXfrm>
    </dsp:sp>
    <dsp:sp modelId="{0DCDAD06-1B01-48AC-9312-906C95BE2554}">
      <dsp:nvSpPr>
        <dsp:cNvPr id="0" name=""/>
        <dsp:cNvSpPr/>
      </dsp:nvSpPr>
      <dsp:spPr>
        <a:xfrm rot="20292666">
          <a:off x="6967995" y="2002951"/>
          <a:ext cx="2404863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2404863" y="13691"/>
              </a:lnTo>
            </a:path>
          </a:pathLst>
        </a:custGeom>
        <a:noFill/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10305" y="1956520"/>
        <a:ext cx="120243" cy="120243"/>
      </dsp:txXfrm>
    </dsp:sp>
    <dsp:sp modelId="{1E770358-9DC3-4FC7-A700-12C7623EBFEA}">
      <dsp:nvSpPr>
        <dsp:cNvPr id="0" name=""/>
        <dsp:cNvSpPr/>
      </dsp:nvSpPr>
      <dsp:spPr>
        <a:xfrm>
          <a:off x="9219549" y="276602"/>
          <a:ext cx="1886993" cy="188699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95893" y="552946"/>
        <a:ext cx="1334305" cy="1334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790A1-D1A5-431D-BE64-699E00353571}">
      <dsp:nvSpPr>
        <dsp:cNvPr id="0" name=""/>
        <dsp:cNvSpPr/>
      </dsp:nvSpPr>
      <dsp:spPr>
        <a:xfrm>
          <a:off x="9097097" y="1254721"/>
          <a:ext cx="1901852" cy="1901852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375617" y="1533241"/>
        <a:ext cx="1344812" cy="1344812"/>
      </dsp:txXfrm>
    </dsp:sp>
    <dsp:sp modelId="{5D0C684D-4E6D-470E-8D64-736CA7156815}">
      <dsp:nvSpPr>
        <dsp:cNvPr id="0" name=""/>
        <dsp:cNvSpPr/>
      </dsp:nvSpPr>
      <dsp:spPr>
        <a:xfrm rot="11264375">
          <a:off x="2775106" y="1635559"/>
          <a:ext cx="6359620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6359620" y="13798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795926" y="1490367"/>
        <a:ext cx="317981" cy="317981"/>
      </dsp:txXfrm>
    </dsp:sp>
    <dsp:sp modelId="{4E3AAB2C-0327-4274-8550-F8275EA0F6DC}">
      <dsp:nvSpPr>
        <dsp:cNvPr id="0" name=""/>
        <dsp:cNvSpPr/>
      </dsp:nvSpPr>
      <dsp:spPr>
        <a:xfrm>
          <a:off x="910883" y="142142"/>
          <a:ext cx="1901852" cy="1901852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9403" y="420662"/>
        <a:ext cx="1344812" cy="1344812"/>
      </dsp:txXfrm>
    </dsp:sp>
    <dsp:sp modelId="{82D8DF7B-785B-440E-B6DB-30F88C39C95C}">
      <dsp:nvSpPr>
        <dsp:cNvPr id="0" name=""/>
        <dsp:cNvSpPr/>
      </dsp:nvSpPr>
      <dsp:spPr>
        <a:xfrm rot="10224800">
          <a:off x="2643658" y="2892482"/>
          <a:ext cx="6512190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6512190" y="13798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736949" y="2743476"/>
        <a:ext cx="325609" cy="325609"/>
      </dsp:txXfrm>
    </dsp:sp>
    <dsp:sp modelId="{0DC8FCC1-B19F-43F7-9C6E-9C0025BACF88}">
      <dsp:nvSpPr>
        <dsp:cNvPr id="0" name=""/>
        <dsp:cNvSpPr/>
      </dsp:nvSpPr>
      <dsp:spPr>
        <a:xfrm>
          <a:off x="800558" y="2655989"/>
          <a:ext cx="1901852" cy="1901852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</a:t>
          </a: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9078" y="2934509"/>
        <a:ext cx="1344812" cy="1344812"/>
      </dsp:txXfrm>
    </dsp:sp>
    <dsp:sp modelId="{97D734DD-D7F5-48C1-A362-A62C63186AC3}">
      <dsp:nvSpPr>
        <dsp:cNvPr id="0" name=""/>
        <dsp:cNvSpPr/>
      </dsp:nvSpPr>
      <dsp:spPr>
        <a:xfrm rot="9080640">
          <a:off x="4444855" y="3865877"/>
          <a:ext cx="5079818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5079818" y="13798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6857768" y="3752681"/>
        <a:ext cx="253990" cy="253990"/>
      </dsp:txXfrm>
    </dsp:sp>
    <dsp:sp modelId="{E85BEC21-1B5F-4F4A-8067-0119C36B8657}">
      <dsp:nvSpPr>
        <dsp:cNvPr id="0" name=""/>
        <dsp:cNvSpPr/>
      </dsp:nvSpPr>
      <dsp:spPr>
        <a:xfrm>
          <a:off x="2970579" y="4602779"/>
          <a:ext cx="1901852" cy="1901852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</a:t>
          </a:r>
          <a:r>
            <a:rPr lang="en-US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9099" y="4881299"/>
        <a:ext cx="1344812" cy="1344812"/>
      </dsp:txXfrm>
    </dsp:sp>
    <dsp:sp modelId="{201FC8BB-4C96-43FD-BF15-188F0C7B03F3}">
      <dsp:nvSpPr>
        <dsp:cNvPr id="0" name=""/>
        <dsp:cNvSpPr/>
      </dsp:nvSpPr>
      <dsp:spPr>
        <a:xfrm rot="7494046">
          <a:off x="7821271" y="3849541"/>
          <a:ext cx="2140591" cy="27597"/>
        </a:xfrm>
        <a:custGeom>
          <a:avLst/>
          <a:gdLst/>
          <a:ahLst/>
          <a:cxnLst/>
          <a:rect l="0" t="0" r="0" b="0"/>
          <a:pathLst>
            <a:path>
              <a:moveTo>
                <a:pt x="0" y="13798"/>
              </a:moveTo>
              <a:lnTo>
                <a:pt x="2140591" y="13798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8838052" y="3809825"/>
        <a:ext cx="107029" cy="107029"/>
      </dsp:txXfrm>
    </dsp:sp>
    <dsp:sp modelId="{9FEFCE83-3544-487F-A146-0EBD24B37A19}">
      <dsp:nvSpPr>
        <dsp:cNvPr id="0" name=""/>
        <dsp:cNvSpPr/>
      </dsp:nvSpPr>
      <dsp:spPr>
        <a:xfrm>
          <a:off x="6784185" y="4570107"/>
          <a:ext cx="1901852" cy="1901852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62705" y="4848627"/>
        <a:ext cx="1344812" cy="1344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9C79C-00AD-4671-9914-414A20E451BC}">
      <dsp:nvSpPr>
        <dsp:cNvPr id="0" name=""/>
        <dsp:cNvSpPr/>
      </dsp:nvSpPr>
      <dsp:spPr>
        <a:xfrm>
          <a:off x="4886004" y="2050461"/>
          <a:ext cx="2900204" cy="2907201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0729" y="2476211"/>
        <a:ext cx="2050754" cy="2055701"/>
      </dsp:txXfrm>
    </dsp:sp>
    <dsp:sp modelId="{23B01DC3-8F8F-4EF8-A537-FC723605CD20}">
      <dsp:nvSpPr>
        <dsp:cNvPr id="0" name=""/>
        <dsp:cNvSpPr/>
      </dsp:nvSpPr>
      <dsp:spPr>
        <a:xfrm rot="20382558">
          <a:off x="7799474" y="2717878"/>
          <a:ext cx="660476" cy="24607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801765" y="2779894"/>
        <a:ext cx="586653" cy="147646"/>
      </dsp:txXfrm>
    </dsp:sp>
    <dsp:sp modelId="{8E75F56E-90BA-4F08-8D70-52F42C6D1EC4}">
      <dsp:nvSpPr>
        <dsp:cNvPr id="0" name=""/>
        <dsp:cNvSpPr/>
      </dsp:nvSpPr>
      <dsp:spPr>
        <a:xfrm>
          <a:off x="8497494" y="666546"/>
          <a:ext cx="2974091" cy="2977183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33040" y="1102544"/>
        <a:ext cx="2102999" cy="2105187"/>
      </dsp:txXfrm>
    </dsp:sp>
    <dsp:sp modelId="{E85B0085-9D25-4FEF-BE49-3BE7D87ECEB0}">
      <dsp:nvSpPr>
        <dsp:cNvPr id="0" name=""/>
        <dsp:cNvSpPr/>
      </dsp:nvSpPr>
      <dsp:spPr>
        <a:xfrm rot="9435881">
          <a:off x="3832711" y="4166274"/>
          <a:ext cx="1018073" cy="3469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932761" y="4215555"/>
        <a:ext cx="913979" cy="208188"/>
      </dsp:txXfrm>
    </dsp:sp>
    <dsp:sp modelId="{CB6448CE-D30B-4B85-870C-E61FE3723FBF}">
      <dsp:nvSpPr>
        <dsp:cNvPr id="0" name=""/>
        <dsp:cNvSpPr/>
      </dsp:nvSpPr>
      <dsp:spPr>
        <a:xfrm>
          <a:off x="866092" y="3745028"/>
          <a:ext cx="2890915" cy="2890915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9457" y="4168393"/>
        <a:ext cx="2044185" cy="2044185"/>
      </dsp:txXfrm>
    </dsp:sp>
    <dsp:sp modelId="{C9DF500C-06E0-485F-B7E1-A7D0E2F0BBA1}">
      <dsp:nvSpPr>
        <dsp:cNvPr id="0" name=""/>
        <dsp:cNvSpPr/>
      </dsp:nvSpPr>
      <dsp:spPr>
        <a:xfrm rot="12210444">
          <a:off x="3532939" y="2410390"/>
          <a:ext cx="1290778" cy="31022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622144" y="2490996"/>
        <a:ext cx="1197711" cy="186133"/>
      </dsp:txXfrm>
    </dsp:sp>
    <dsp:sp modelId="{1FD67299-D60B-45DA-8D03-E5204F2C5270}">
      <dsp:nvSpPr>
        <dsp:cNvPr id="0" name=""/>
        <dsp:cNvSpPr/>
      </dsp:nvSpPr>
      <dsp:spPr>
        <a:xfrm>
          <a:off x="528675" y="161293"/>
          <a:ext cx="2890915" cy="2890915"/>
        </a:xfrm>
        <a:prstGeom prst="ellipse">
          <a:avLst/>
        </a:prstGeom>
        <a:solidFill>
          <a:schemeClr val="tx1"/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উপসর্গ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2040" y="584658"/>
        <a:ext cx="2044185" cy="2044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9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D4EE-0BE3-4DE9-B6E1-B29C1A39DF4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3E7E-B745-4CFF-8F3B-BBF347EE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33734" y="428179"/>
            <a:ext cx="91775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alt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64" y="280877"/>
            <a:ext cx="5883564" cy="62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092373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1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99C79C-00AD-4671-9914-414A20E45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>
                                            <p:graphicEl>
                                              <a:dgm id="{B099C79C-00AD-4671-9914-414A20E45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01DC3-8F8F-4EF8-A537-FC723605C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2">
                                            <p:graphicEl>
                                              <a:dgm id="{23B01DC3-8F8F-4EF8-A537-FC723605C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5F56E-90BA-4F08-8D70-52F42C6D1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2">
                                            <p:graphicEl>
                                              <a:dgm id="{8E75F56E-90BA-4F08-8D70-52F42C6D1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5B0085-9D25-4FEF-BE49-3BE7D87EC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100"/>
                                        <p:tgtEl>
                                          <p:spTgt spid="2">
                                            <p:graphicEl>
                                              <a:dgm id="{E85B0085-9D25-4FEF-BE49-3BE7D87EC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448CE-D30B-4B85-870C-E61FE3723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2">
                                            <p:graphicEl>
                                              <a:dgm id="{CB6448CE-D30B-4B85-870C-E61FE3723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DF500C-06E0-485F-B7E1-A7D0E2F0B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100"/>
                                        <p:tgtEl>
                                          <p:spTgt spid="2">
                                            <p:graphicEl>
                                              <a:dgm id="{C9DF500C-06E0-485F-B7E1-A7D0E2F0B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67299-D60B-45DA-8D03-E5204F2C5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100"/>
                                        <p:tgtEl>
                                          <p:spTgt spid="2">
                                            <p:graphicEl>
                                              <a:dgm id="{1FD67299-D60B-45DA-8D03-E5204F2C5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418" y="397173"/>
            <a:ext cx="706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9236" y="397173"/>
            <a:ext cx="233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17" y="1630228"/>
            <a:ext cx="742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7273" y="1630227"/>
            <a:ext cx="233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416" y="2824027"/>
            <a:ext cx="293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9235" y="2810172"/>
            <a:ext cx="233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416" y="3990118"/>
            <a:ext cx="5412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6217" y="3990116"/>
            <a:ext cx="2332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416" y="5001500"/>
            <a:ext cx="5412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218" y="5001499"/>
            <a:ext cx="114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59454" y="5001498"/>
            <a:ext cx="267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মযারলবণ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999345" y="166254"/>
            <a:ext cx="3048000" cy="1136073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2437" y="2290613"/>
            <a:ext cx="9227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430444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99C79C-00AD-4671-9914-414A20E45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>
                                            <p:graphicEl>
                                              <a:dgm id="{B099C79C-00AD-4671-9914-414A20E45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5B0085-9D25-4FEF-BE49-3BE7D87EC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2">
                                            <p:graphicEl>
                                              <a:dgm id="{E85B0085-9D25-4FEF-BE49-3BE7D87EC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448CE-D30B-4B85-870C-E61FE3723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2">
                                            <p:graphicEl>
                                              <a:dgm id="{CB6448CE-D30B-4B85-870C-E61FE3723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DF500C-06E0-485F-B7E1-A7D0E2F0B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100"/>
                                        <p:tgtEl>
                                          <p:spTgt spid="2">
                                            <p:graphicEl>
                                              <a:dgm id="{C9DF500C-06E0-485F-B7E1-A7D0E2F0B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67299-D60B-45DA-8D03-E5204F2C5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2">
                                            <p:graphicEl>
                                              <a:dgm id="{1FD67299-D60B-45DA-8D03-E5204F2C5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9368"/>
            <a:ext cx="1242767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99872">
              <a:spcBef>
                <a:spcPts val="1464"/>
              </a:spcBef>
            </a:pP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য়যোগে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: শব্দ বা ধাতুর পরে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শব্দাংশ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গঠিত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: </a:t>
            </a:r>
          </a:p>
          <a:p>
            <a:pPr marL="2392667" marR="2063496">
              <a:spcBef>
                <a:spcPts val="4224"/>
              </a:spcBef>
            </a:pP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516" y="1762834"/>
            <a:ext cx="856896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2667" marR="2063496">
              <a:spcBef>
                <a:spcPts val="4224"/>
              </a:spcBef>
            </a:pP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‌+</a:t>
            </a:r>
            <a:r>
              <a:rPr lang="en-US" sz="44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চলন্ত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মিঠা+</a:t>
            </a:r>
            <a:r>
              <a:rPr lang="en-US" sz="44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মিঠাই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92667" marR="2063496">
              <a:spcBef>
                <a:spcPts val="4224"/>
              </a:spcBef>
            </a:pP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কুসুম+</a:t>
            </a:r>
            <a:r>
              <a:rPr lang="en-US" sz="44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কুসুমিত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</a:t>
            </a:r>
            <a:r>
              <a:rPr lang="en-US" sz="44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তব্য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92667" marR="2063496">
              <a:spcBef>
                <a:spcPts val="4224"/>
              </a:spcBef>
            </a:pP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বিমান+</a:t>
            </a:r>
            <a:r>
              <a:rPr lang="en-US" sz="44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বৈমানিক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মনু+</a:t>
            </a:r>
            <a:r>
              <a:rPr lang="en-US" sz="44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392667" marR="2063496">
              <a:spcBef>
                <a:spcPts val="4224"/>
              </a:spcBef>
            </a:pP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92667" marR="2063496">
              <a:spcBef>
                <a:spcPts val="4224"/>
              </a:spcBef>
            </a:pP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04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827" y="188536"/>
            <a:ext cx="10812544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2232">
              <a:spcBef>
                <a:spcPts val="1248"/>
              </a:spcBef>
            </a:pP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সমাসের সাহায্যে শব্দ গঠন : পরস্পর সম্পর্কযুক্ত দুই বা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 একপদে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</a:p>
          <a:p>
            <a:pPr marL="1316736">
              <a:spcBef>
                <a:spcPts val="816"/>
              </a:spcBef>
            </a:pP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 ও পিতা =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মাতা-পিতা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16736">
              <a:spcBef>
                <a:spcPts val="816"/>
              </a:spcBef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 আসন = সিংহাসন 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দিন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বিষাদ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 সিন্ধু = বিষাদসিন্ধু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68" y="273371"/>
            <a:ext cx="12019175" cy="6414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1080"/>
              </a:spcBef>
              <a:buFont typeface="Wingdings" panose="05000000000000000000" pitchFamily="2" charset="2"/>
              <a:buChar char="q"/>
            </a:pPr>
            <a:r>
              <a:rPr lang="bn-BD" sz="40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শব্দগঠনের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 মাত্র। কারণ উপসর্গযুক্ত সকল শব্দই সমাস-সাধিত শব্দ;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সমাস, না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প্রাদি সমাস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ts val="1080"/>
              </a:spcBef>
            </a:pP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pPr marL="571500" indent="-571500" algn="just">
              <a:spcBef>
                <a:spcPts val="1656"/>
              </a:spcBef>
              <a:buFont typeface="Wingdings" panose="05000000000000000000" pitchFamily="2" charset="2"/>
              <a:buChar char="q"/>
            </a:pPr>
            <a:r>
              <a:rPr lang="bn-BD" sz="40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শব্দগঠনের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কেননা সন্ধিবদ্ধ শব্দ মাত্রই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-সাধিত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শব্দ,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সমাস-সাধিত শব্দ।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সমাসের সাহায্যে শব্দ গঠনকালে সন্ধি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অবস্থিত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ধ্বনি-সং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ম।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ts val="1656"/>
              </a:spcBef>
            </a:pP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pPr marL="571500" indent="-571500">
              <a:spcBef>
                <a:spcPts val="1560"/>
              </a:spcBef>
              <a:buFont typeface="Wingdings" panose="05000000000000000000" pitchFamily="2" charset="2"/>
              <a:buChar char="q"/>
            </a:pPr>
            <a:r>
              <a:rPr lang="bn-BD" sz="4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 </a:t>
            </a:r>
            <a:r>
              <a:rPr lang="bn-BD" sz="40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সাহায্যেই সম্পন্ন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 তাই পদ পরিবর্তন শব্দগঠনের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প্রক্রি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প্রকৃতি-প্রত্য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শব্দগঠনের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0029882"/>
              </p:ext>
            </p:extLst>
          </p:nvPr>
        </p:nvGraphicFramePr>
        <p:xfrm>
          <a:off x="-120073" y="0"/>
          <a:ext cx="124044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790A1-D1A5-431D-BE64-699E00353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E0790A1-D1A5-431D-BE64-699E00353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E0790A1-D1A5-431D-BE64-699E00353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E0790A1-D1A5-431D-BE64-699E00353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0C684D-4E6D-470E-8D64-736CA715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5D0C684D-4E6D-470E-8D64-736CA7156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D0C684D-4E6D-470E-8D64-736CA715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D0C684D-4E6D-470E-8D64-736CA715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AAB2C-0327-4274-8550-F8275EA0F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E3AAB2C-0327-4274-8550-F8275EA0F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E3AAB2C-0327-4274-8550-F8275EA0F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E3AAB2C-0327-4274-8550-F8275EA0F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8DF7B-785B-440E-B6DB-30F88C39C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2D8DF7B-785B-440E-B6DB-30F88C39C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2D8DF7B-785B-440E-B6DB-30F88C39C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2D8DF7B-785B-440E-B6DB-30F88C39C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C8FCC1-B19F-43F7-9C6E-9C0025BAC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DC8FCC1-B19F-43F7-9C6E-9C0025BAC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DC8FCC1-B19F-43F7-9C6E-9C0025BAC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DC8FCC1-B19F-43F7-9C6E-9C0025BAC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D734DD-D7F5-48C1-A362-A62C6318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7D734DD-D7F5-48C1-A362-A62C63186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7D734DD-D7F5-48C1-A362-A62C6318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7D734DD-D7F5-48C1-A362-A62C6318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5BEC21-1B5F-4F4A-8067-0119C36B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85BEC21-1B5F-4F4A-8067-0119C36B8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85BEC21-1B5F-4F4A-8067-0119C36B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E85BEC21-1B5F-4F4A-8067-0119C36B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FC8BB-4C96-43FD-BF15-188F0C7B0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201FC8BB-4C96-43FD-BF15-188F0C7B0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01FC8BB-4C96-43FD-BF15-188F0C7B0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01FC8BB-4C96-43FD-BF15-188F0C7B0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FCE83-3544-487F-A146-0EBD24B37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9FEFCE83-3544-487F-A146-0EBD24B37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9FEFCE83-3544-487F-A146-0EBD24B37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FEFCE83-3544-487F-A146-0EBD24B37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5238A-5BE5-44B5-A4C9-7D6DBF807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DC5238A-5BE5-44B5-A4C9-7D6DBF807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DC5238A-5BE5-44B5-A4C9-7D6DBF807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DC5238A-5BE5-44B5-A4C9-7D6DBF807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964E03-2B6A-4106-8618-310DAD3FE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2A964E03-2B6A-4106-8618-310DAD3FE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2A964E03-2B6A-4106-8618-310DAD3FE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2A964E03-2B6A-4106-8618-310DAD3FE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CDAD06-1B01-48AC-9312-906C95BE2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0DCDAD06-1B01-48AC-9312-906C95BE2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0DCDAD06-1B01-48AC-9312-906C95BE2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0DCDAD06-1B01-48AC-9312-906C95BE2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770358-9DC3-4FC7-A700-12C7623E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1E770358-9DC3-4FC7-A700-12C7623E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1E770358-9DC3-4FC7-A700-12C7623E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1E770358-9DC3-4FC7-A700-12C7623E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0627565"/>
              </p:ext>
            </p:extLst>
          </p:nvPr>
        </p:nvGraphicFramePr>
        <p:xfrm>
          <a:off x="-120073" y="0"/>
          <a:ext cx="124044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9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790A1-D1A5-431D-BE64-699E00353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E0790A1-D1A5-431D-BE64-699E00353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E0790A1-D1A5-431D-BE64-699E00353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E0790A1-D1A5-431D-BE64-699E00353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0C684D-4E6D-470E-8D64-736CA715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5D0C684D-4E6D-470E-8D64-736CA7156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D0C684D-4E6D-470E-8D64-736CA715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D0C684D-4E6D-470E-8D64-736CA7156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AAB2C-0327-4274-8550-F8275EA0F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E3AAB2C-0327-4274-8550-F8275EA0F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E3AAB2C-0327-4274-8550-F8275EA0F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E3AAB2C-0327-4274-8550-F8275EA0F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8DF7B-785B-440E-B6DB-30F88C39C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2D8DF7B-785B-440E-B6DB-30F88C39C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2D8DF7B-785B-440E-B6DB-30F88C39C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2D8DF7B-785B-440E-B6DB-30F88C39C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C8FCC1-B19F-43F7-9C6E-9C0025BAC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DC8FCC1-B19F-43F7-9C6E-9C0025BAC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DC8FCC1-B19F-43F7-9C6E-9C0025BAC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DC8FCC1-B19F-43F7-9C6E-9C0025BAC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D734DD-D7F5-48C1-A362-A62C6318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7D734DD-D7F5-48C1-A362-A62C63186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7D734DD-D7F5-48C1-A362-A62C6318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7D734DD-D7F5-48C1-A362-A62C63186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5BEC21-1B5F-4F4A-8067-0119C36B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85BEC21-1B5F-4F4A-8067-0119C36B8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85BEC21-1B5F-4F4A-8067-0119C36B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E85BEC21-1B5F-4F4A-8067-0119C36B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FC8BB-4C96-43FD-BF15-188F0C7B0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201FC8BB-4C96-43FD-BF15-188F0C7B0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01FC8BB-4C96-43FD-BF15-188F0C7B0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01FC8BB-4C96-43FD-BF15-188F0C7B0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FCE83-3544-487F-A146-0EBD24B37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9FEFCE83-3544-487F-A146-0EBD24B37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9FEFCE83-3544-487F-A146-0EBD24B37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FEFCE83-3544-487F-A146-0EBD24B37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999345" y="6"/>
            <a:ext cx="3048000" cy="1136073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91" y="1332225"/>
            <a:ext cx="115464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98704">
              <a:spcBef>
                <a:spcPts val="1848"/>
              </a:spcBef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শব্দাংশ ধাতু বা শব্দের পূর্বে যুক্ত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গঠনপূর্বক অর্থের সম্প্রসারণ, সংকোচন বা পরিবর্তন সাধন করে,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 বলে। 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পূর্বে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উপসর্গ যুক্ত হলে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উপসর্গ যুক্ত 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হ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বদনাম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লক্ষণী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‘সুনাম’ ও ‘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বদনাম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দুটোর অর্থ সম্পূর্ণ আলাদা। এভাবে বিভিন্ন শব্দ বা ধাতুর পূর্বে বিভিন্ন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শব্দাংশ যুক্ত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শব্দ তৈরি করে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64705" y="1447465"/>
            <a:ext cx="621129" cy="39630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8674" y="1723262"/>
            <a:ext cx="5416732" cy="3411477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জাকিয়া বারিরা</a:t>
            </a:r>
          </a:p>
          <a:p>
            <a:pPr>
              <a:spcBef>
                <a:spcPct val="20000"/>
              </a:spcBef>
              <a:defRPr/>
            </a:pP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সহকারী শিক্ষক (বাংলা)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রায়ের বাজার উচ্চ বিদ্যালয়,</a:t>
            </a:r>
          </a:p>
          <a:p>
            <a:pPr>
              <a:spcBef>
                <a:spcPct val="20000"/>
              </a:spcBef>
              <a:defRPr/>
            </a:pP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ঢাকা-১২০৯</a:t>
            </a:r>
          </a:p>
          <a:p>
            <a:pPr>
              <a:spcBef>
                <a:spcPct val="20000"/>
              </a:spcBef>
              <a:defRPr/>
            </a:pP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76189" y="1823593"/>
            <a:ext cx="2913434" cy="33118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বিষয়: 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(২য়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491" y="378690"/>
            <a:ext cx="12016509" cy="577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336"/>
              </a:spcBef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উপসর্গের নিজস্ব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নেই কিন্তু এরা অর্থের দ্যোতক। উপসর্গ অন্য শব্দ বা ধাতুর পূর্বে যুক্ত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তৈরি বা শব্দের অর্থের সম্প্রসারণ, সংকোচন বা পরিবর্তন ঘটাতে পারে। যেমন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pPr marL="1242060" marR="1947672" indent="-571500">
              <a:spcBef>
                <a:spcPts val="696"/>
              </a:spcBef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 + ভাত = হাভাত (নতুন শব্দ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242060" marR="1947672" indent="-571500">
              <a:spcBef>
                <a:spcPts val="696"/>
              </a:spcBef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পূর্ণ = পরিপূর্ণ (অর্থের সম্প্রসারণ) 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42060" marR="1947672" indent="-571500">
              <a:spcBef>
                <a:spcPts val="696"/>
              </a:spcBef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ভাব = অভাব (অর্থের সংকোচন) 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 + কথা = উপকথা (অর্থের পরিবর্তন)। 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‘পরি’, ‘অ’, ‘উপ’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নেই।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1573590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99C79C-00AD-4671-9914-414A20E45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>
                                            <p:graphicEl>
                                              <a:dgm id="{B099C79C-00AD-4671-9914-414A20E45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01DC3-8F8F-4EF8-A537-FC723605C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2">
                                            <p:graphicEl>
                                              <a:dgm id="{23B01DC3-8F8F-4EF8-A537-FC723605C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5F56E-90BA-4F08-8D70-52F42C6D1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2">
                                            <p:graphicEl>
                                              <a:dgm id="{8E75F56E-90BA-4F08-8D70-52F42C6D1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5B0085-9D25-4FEF-BE49-3BE7D87EC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100"/>
                                        <p:tgtEl>
                                          <p:spTgt spid="2">
                                            <p:graphicEl>
                                              <a:dgm id="{E85B0085-9D25-4FEF-BE49-3BE7D87EC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448CE-D30B-4B85-870C-E61FE3723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2">
                                            <p:graphicEl>
                                              <a:dgm id="{CB6448CE-D30B-4B85-870C-E61FE3723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DF500C-06E0-485F-B7E1-A7D0E2F0B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100"/>
                                        <p:tgtEl>
                                          <p:spTgt spid="2">
                                            <p:graphicEl>
                                              <a:dgm id="{C9DF500C-06E0-485F-B7E1-A7D0E2F0B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67299-D60B-45DA-8D03-E5204F2C5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100"/>
                                        <p:tgtEl>
                                          <p:spTgt spid="2">
                                            <p:graphicEl>
                                              <a:dgm id="{1FD67299-D60B-45DA-8D03-E5204F2C5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 rot="19251883">
            <a:off x="-961948" y="32824"/>
            <a:ext cx="2918691" cy="103447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058" y="301121"/>
            <a:ext cx="1079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প্রকার?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762" y="1057584"/>
            <a:ext cx="329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প্রকার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0746" y="1078374"/>
            <a:ext cx="366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প্রকার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3807" y="1041051"/>
            <a:ext cx="432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প্রকার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49894" y="1139997"/>
            <a:ext cx="578866" cy="445655"/>
            <a:chOff x="581891" y="1854200"/>
            <a:chExt cx="489527" cy="44565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81891" y="2059709"/>
              <a:ext cx="166254" cy="240146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5054" y="1854200"/>
              <a:ext cx="346364" cy="41101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49417" y="1641904"/>
            <a:ext cx="10982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043" y="3079629"/>
            <a:ext cx="328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শব্দ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7082" y="3079630"/>
            <a:ext cx="366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 শব্দ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5618" y="3050206"/>
            <a:ext cx="473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73395" y="3108387"/>
            <a:ext cx="578866" cy="445655"/>
            <a:chOff x="581891" y="1854200"/>
            <a:chExt cx="489527" cy="44565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81891" y="2059709"/>
              <a:ext cx="166254" cy="240146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25054" y="1854200"/>
              <a:ext cx="346364" cy="41101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37317" y="3611586"/>
            <a:ext cx="1119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শব্দ কীভাবে গঠিত হয়?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0786" y="4228526"/>
            <a:ext cx="366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উপসর্গযোগে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5547" y="4228526"/>
            <a:ext cx="385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ও ফলাযোগে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3808" y="4228526"/>
            <a:ext cx="329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প্রত্যয়যোগে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575547" y="4328863"/>
            <a:ext cx="578866" cy="445655"/>
            <a:chOff x="581891" y="1854200"/>
            <a:chExt cx="489527" cy="44565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81891" y="2059709"/>
              <a:ext cx="166254" cy="240146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25054" y="1854200"/>
              <a:ext cx="346364" cy="41101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-64648" y="4774518"/>
            <a:ext cx="1239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পরস্পর সম্পর্কযুক্ত দুই বা ত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 পদের একপদে পরিণ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5806" y="5473270"/>
            <a:ext cx="329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9513" y="5442162"/>
            <a:ext cx="366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65118" y="5416500"/>
            <a:ext cx="366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72983" y="5496711"/>
            <a:ext cx="578866" cy="493931"/>
            <a:chOff x="581891" y="1854200"/>
            <a:chExt cx="489527" cy="44565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81891" y="2059709"/>
              <a:ext cx="166254" cy="240146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25054" y="1854200"/>
              <a:ext cx="346364" cy="41101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1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4" grpId="0"/>
      <p:bldP spid="15" grpId="0"/>
      <p:bldP spid="16" grpId="0"/>
      <p:bldP spid="20" grpId="0"/>
      <p:bldP spid="22" grpId="0"/>
      <p:bldP spid="23" grpId="0"/>
      <p:bldP spid="27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455" y="2798622"/>
            <a:ext cx="9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56364" y="157018"/>
            <a:ext cx="3879272" cy="109912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67854"/>
            <a:ext cx="11704526" cy="622531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</p:pic>
      <p:sp>
        <p:nvSpPr>
          <p:cNvPr id="3" name="Oval 2"/>
          <p:cNvSpPr/>
          <p:nvPr/>
        </p:nvSpPr>
        <p:spPr>
          <a:xfrm>
            <a:off x="7571491" y="4169086"/>
            <a:ext cx="570127" cy="7723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5889962">
            <a:off x="6012442" y="3842807"/>
            <a:ext cx="427968" cy="6267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54158" y="3380509"/>
            <a:ext cx="610664" cy="7723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5889962">
            <a:off x="7244354" y="4641149"/>
            <a:ext cx="244041" cy="586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9927" y="1209964"/>
            <a:ext cx="174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1972" y="5148856"/>
            <a:ext cx="290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বৈমানিক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8195" y="5144657"/>
            <a:ext cx="285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" y="3592948"/>
            <a:ext cx="4553527" cy="3103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28" y="18640"/>
            <a:ext cx="3433572" cy="4987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" y="96781"/>
            <a:ext cx="4553527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7746" y="858921"/>
            <a:ext cx="225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=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6118" y="2588647"/>
            <a:ext cx="346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=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বৈমানিক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4956" y="4206709"/>
            <a:ext cx="366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=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5353" y="858922"/>
            <a:ext cx="217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</a:rPr>
              <a:t>আ+ম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8145" y="2597053"/>
            <a:ext cx="314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</a:rPr>
              <a:t>বিমান+ইক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429" y="4206710"/>
            <a:ext cx="683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</a:rPr>
              <a:t>সিংহ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চিহ্নিত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যে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আসন</a:t>
            </a:r>
            <a:r>
              <a:rPr lang="en-US" sz="7200" dirty="0" smtClean="0">
                <a:solidFill>
                  <a:schemeClr val="bg1"/>
                </a:solidFill>
              </a:rPr>
              <a:t> 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7" y="2828836"/>
            <a:ext cx="770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শব্দগঠন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851" y="726554"/>
            <a:ext cx="2140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2204" y="1922332"/>
            <a:ext cx="9367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330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72" y="1491669"/>
            <a:ext cx="173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7171" y="1630168"/>
            <a:ext cx="81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=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9971" y="1630168"/>
            <a:ext cx="81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2771" y="1630168"/>
            <a:ext cx="81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5571" y="1630168"/>
            <a:ext cx="81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8371" y="1630168"/>
            <a:ext cx="81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1171" y="1630168"/>
            <a:ext cx="81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3971" y="1634585"/>
            <a:ext cx="80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6771" y="1639002"/>
            <a:ext cx="80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9571" y="1643419"/>
            <a:ext cx="80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18444" y="1639002"/>
            <a:ext cx="80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9971" y="2863272"/>
            <a:ext cx="7989446" cy="28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উচ্চারণযোগ্য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একককে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8507245"/>
              </p:ext>
            </p:extLst>
          </p:nvPr>
        </p:nvGraphicFramePr>
        <p:xfrm>
          <a:off x="900546" y="0"/>
          <a:ext cx="1039090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6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B90C90-7F3C-4720-8D64-572C01515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FB90C90-7F3C-4720-8D64-572C01515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9DB486-4B9B-42E0-B0D5-84C5B72F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09DB486-4B9B-42E0-B0D5-84C5B72FE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D29B1C-EF7C-46C0-865E-A8468F88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77D29B1C-EF7C-46C0-865E-A8468F889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FD016-84A8-4B12-958B-3C76A02BC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580FD016-84A8-4B12-958B-3C76A02BC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03F5DB-3FB6-4DF2-AB5F-A94E077B8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D03F5DB-3FB6-4DF2-AB5F-A94E077B8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999345" y="166254"/>
            <a:ext cx="3048000" cy="1136073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564" y="2235197"/>
            <a:ext cx="10002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527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Titumir Islam</dc:creator>
  <cp:lastModifiedBy>Titumir Islam</cp:lastModifiedBy>
  <cp:revision>54</cp:revision>
  <dcterms:created xsi:type="dcterms:W3CDTF">2020-05-18T04:04:25Z</dcterms:created>
  <dcterms:modified xsi:type="dcterms:W3CDTF">2020-06-17T16:04:09Z</dcterms:modified>
</cp:coreProperties>
</file>