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3" r:id="rId13"/>
    <p:sldId id="274" r:id="rId14"/>
    <p:sldId id="277" r:id="rId15"/>
    <p:sldId id="276" r:id="rId16"/>
    <p:sldId id="278" r:id="rId17"/>
    <p:sldId id="280" r:id="rId18"/>
    <p:sldId id="26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7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7C3E-F454-433F-B4EE-0F16E116514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91DEA-D6C5-44D0-B39D-EB9BBDBD2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91DEA-D6C5-44D0-B39D-EB9BBDBD2E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49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98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5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74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91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915FBA-E32E-44D7-86B2-ABAD9C7B393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5052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93" y="989351"/>
            <a:ext cx="6385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মুজিব বর্ষের শুভেচ্ছা 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11" y="0"/>
            <a:ext cx="334418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7781" y="4478948"/>
            <a:ext cx="53305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ড়িং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53" y="1046097"/>
            <a:ext cx="4879757" cy="343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24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78" y="410081"/>
            <a:ext cx="253787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299" y="3634040"/>
            <a:ext cx="4798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23" y="625642"/>
            <a:ext cx="4050994" cy="334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25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68" y="358170"/>
            <a:ext cx="253787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276517"/>
            <a:ext cx="4798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0" y="425455"/>
            <a:ext cx="2934144" cy="385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4" y="358170"/>
            <a:ext cx="303961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276517"/>
            <a:ext cx="4798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লুক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73" y="1381788"/>
            <a:ext cx="4392592" cy="300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5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0081"/>
            <a:ext cx="5287563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1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 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0967" y="4276517"/>
            <a:ext cx="4798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21" y="1657315"/>
            <a:ext cx="4503074" cy="288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0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738" y="44589"/>
            <a:ext cx="2904962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4624" y="4276517"/>
            <a:ext cx="47286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য়ূর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2" y="313105"/>
            <a:ext cx="2791326" cy="4154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2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51" y="410081"/>
            <a:ext cx="2904962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276517"/>
            <a:ext cx="4798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45" y="887894"/>
            <a:ext cx="4145128" cy="300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6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1678898" y="209862"/>
            <a:ext cx="7360171" cy="1259174"/>
          </a:xfrm>
          <a:prstGeom prst="horizontalScroll">
            <a:avLst/>
          </a:prstGeom>
          <a:solidFill>
            <a:schemeClr val="accent1"/>
          </a:solidFill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বর্ণগুলো এক সাথে পড়ি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9578" y="2638268"/>
            <a:ext cx="2293495" cy="2428408"/>
          </a:xfrm>
          <a:prstGeom prst="clou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2402691" y="2570812"/>
            <a:ext cx="2293495" cy="2428408"/>
          </a:xfrm>
          <a:prstGeom prst="clou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4745804" y="2548327"/>
            <a:ext cx="2293495" cy="2428408"/>
          </a:xfrm>
          <a:prstGeom prst="clou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197065" y="2540831"/>
            <a:ext cx="2293495" cy="2428408"/>
          </a:xfrm>
          <a:prstGeom prst="clou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48326" y="2428403"/>
            <a:ext cx="2293495" cy="2428408"/>
          </a:xfrm>
          <a:prstGeom prst="clou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32748" y="614597"/>
            <a:ext cx="5036695" cy="8544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সঠিক বর্ণ লিখি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94282" y="2518348"/>
            <a:ext cx="10373193" cy="2533337"/>
            <a:chOff x="2338466" y="2518348"/>
            <a:chExt cx="9129009" cy="1963711"/>
          </a:xfrm>
        </p:grpSpPr>
        <p:sp>
          <p:nvSpPr>
            <p:cNvPr id="7" name="Rectangle 6"/>
            <p:cNvSpPr/>
            <p:nvPr/>
          </p:nvSpPr>
          <p:spPr>
            <a:xfrm>
              <a:off x="2338466" y="2518348"/>
              <a:ext cx="9129009" cy="1963711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  <a:endCxn id="7" idx="2"/>
            </p:cNvCxnSpPr>
            <p:nvPr/>
          </p:nvCxnSpPr>
          <p:spPr>
            <a:xfrm>
              <a:off x="6902971" y="2518348"/>
              <a:ext cx="0" cy="19637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436308" y="2518348"/>
              <a:ext cx="0" cy="19637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89555" y="2518348"/>
              <a:ext cx="0" cy="19637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58977" y="3087974"/>
            <a:ext cx="1873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2" y="2853992"/>
            <a:ext cx="1873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469036" y="4716040"/>
            <a:ext cx="1873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72926" y="3961987"/>
            <a:ext cx="1873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46094 -0.2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28554 -0.16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457" y="434715"/>
            <a:ext cx="10323226" cy="53860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13" y="411480"/>
            <a:ext cx="11647357" cy="5386090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34840" y="533400"/>
            <a:ext cx="3688080" cy="11125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" y="2072640"/>
            <a:ext cx="7741920" cy="463296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আখলাক হোসেন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নারহট্ট সরকারি প্রাথমিক বিদ্যালয়, কাহালু, বগুড়া।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akhlak.chemist@gmail.com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2920" y="2255520"/>
            <a:ext cx="3855720" cy="3886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57400" y="655320"/>
            <a:ext cx="6187440" cy="14173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7280" y="2423160"/>
            <a:ext cx="10195560" cy="413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ভাষার কাজ (বাংলা) 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বর্ণ</a:t>
            </a:r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পঠণ </a:t>
            </a:r>
          </a:p>
        </p:txBody>
      </p:sp>
    </p:spTree>
    <p:extLst>
      <p:ext uri="{BB962C8B-B14F-4D97-AF65-F5344CB8AC3E}">
        <p14:creationId xmlns:p14="http://schemas.microsoft.com/office/powerpoint/2010/main" val="278430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89370" y="344774"/>
            <a:ext cx="3749040" cy="16459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2590800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৩.২.১০ ধ্বনির প্রতীক(বর্ণ) শনাক্ত করতে পারবে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793" y="247973"/>
            <a:ext cx="115424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bn-BD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</a:t>
            </a:r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868" y="300334"/>
            <a:ext cx="5486400" cy="64479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1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1430" y="4291100"/>
            <a:ext cx="65057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30" y="538439"/>
            <a:ext cx="4008170" cy="321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7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7" y="1043970"/>
            <a:ext cx="3767303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1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8640" y="4367052"/>
            <a:ext cx="6050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46" y="934680"/>
            <a:ext cx="4394253" cy="3240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29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51" y="0"/>
            <a:ext cx="334418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440" y="4508927"/>
            <a:ext cx="5516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  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21" y="997172"/>
            <a:ext cx="4591105" cy="370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99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597</TotalTime>
  <Words>93</Words>
  <Application>Microsoft Office PowerPoint</Application>
  <PresentationFormat>Widescreen</PresentationFormat>
  <Paragraphs>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2020-02-02T15:51:27Z</dcterms:created>
  <dcterms:modified xsi:type="dcterms:W3CDTF">2020-05-15T09:40:55Z</dcterms:modified>
</cp:coreProperties>
</file>