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80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921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36" autoAdjust="0"/>
  </p:normalViewPr>
  <p:slideViewPr>
    <p:cSldViewPr>
      <p:cViewPr>
        <p:scale>
          <a:sx n="60" d="100"/>
          <a:sy n="60" d="100"/>
        </p:scale>
        <p:origin x="-16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CEB5-986E-4D02-A56A-ADCB686F0374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03B7A-53FF-45FF-BF2E-0679FE882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3B7A-53FF-45FF-BF2E-0679FE8820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তির</a:t>
            </a:r>
            <a:r>
              <a:rPr lang="bn-BD" baseline="0" dirty="0" smtClean="0"/>
              <a:t> চিহ্নিত স্থানে ডাবল ক্লিক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3B7A-53FF-45FF-BF2E-0679FE8820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6525">
            <a:off x="-335969" y="4637194"/>
            <a:ext cx="2276475" cy="258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6525">
            <a:off x="-183568" y="-239604"/>
            <a:ext cx="2276475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6525">
            <a:off x="6979233" y="-315805"/>
            <a:ext cx="227647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6525">
            <a:off x="7131632" y="4637195"/>
            <a:ext cx="2276475" cy="2581275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5791200" cy="5388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0" y="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সবাই কে স্বাগতম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204154" cy="3048000"/>
          </a:xfrm>
          <a:prstGeom prst="rect">
            <a:avLst/>
          </a:prstGeom>
        </p:spPr>
      </p:pic>
      <p:pic>
        <p:nvPicPr>
          <p:cNvPr id="3" name="Picture 2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886200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304800"/>
            <a:ext cx="4953000" cy="8382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চীনামাটির তৈরী বাসনপত্র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953000"/>
            <a:ext cx="8534400" cy="12192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চীনামাটি বাসনপত্র ও সেনিটারি দ্রব্য তৈরীর কাজে ব্যবহৃত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i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0960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66800" y="4572000"/>
            <a:ext cx="7239000" cy="1524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 একধরনের খনিজ সম্পদ । বাংলাদেশের সিলেট, রাজশাহী, ফরিদপুর,ও দিনাজপুরের বড়পুকুরিয়ায় কয়লার পাঁচটি ক্ষেত্র আবিস্কৃত হয়েছে।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28600"/>
            <a:ext cx="2362200" cy="10668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3"/>
          <a:srcRect l="34000" t="20667" r="31332" b="23334"/>
          <a:stretch>
            <a:fillRect/>
          </a:stretch>
        </p:blipFill>
        <p:spPr bwMode="auto">
          <a:xfrm>
            <a:off x="0" y="0"/>
            <a:ext cx="1219200" cy="19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3"/>
          <a:srcRect l="34000" t="20667" r="31332" b="23334"/>
          <a:stretch>
            <a:fillRect/>
          </a:stretch>
        </p:blipFill>
        <p:spPr bwMode="auto">
          <a:xfrm flipH="1">
            <a:off x="8001000" y="0"/>
            <a:ext cx="1143000" cy="19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3"/>
          <a:srcRect l="34000" t="20667" r="31332" b="23334"/>
          <a:stretch>
            <a:fillRect/>
          </a:stretch>
        </p:blipFill>
        <p:spPr bwMode="auto">
          <a:xfrm flipV="1">
            <a:off x="0" y="5322276"/>
            <a:ext cx="838200" cy="153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D:\Digital Content\ALPONA\e6f37dc2dd3fe2d4734625cf54ac85e07e11ef31_large.jpg"/>
          <p:cNvPicPr>
            <a:picLocks noChangeAspect="1" noChangeArrowheads="1"/>
          </p:cNvPicPr>
          <p:nvPr/>
        </p:nvPicPr>
        <p:blipFill>
          <a:blip r:embed="rId3"/>
          <a:srcRect l="34000" t="20667" r="31332" b="23334"/>
          <a:stretch>
            <a:fillRect/>
          </a:stretch>
        </p:blipFill>
        <p:spPr bwMode="auto">
          <a:xfrm flipH="1" flipV="1">
            <a:off x="8382000" y="5322276"/>
            <a:ext cx="762000" cy="153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295400"/>
            <a:ext cx="2743200" cy="2895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ownload (3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95400"/>
            <a:ext cx="3048000" cy="2895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971800" y="152400"/>
            <a:ext cx="3048000" cy="9906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খনিজ তেল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8382000" cy="1447800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সিলেটের হরিপুরে খনিজ তেলের সন্ধান পাওয়া গেছে। চট্টগ্রাম ও সিলেটে তেল অনুসন্ধানের কাজ চলছে।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219200"/>
            <a:ext cx="2667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371600"/>
            <a:ext cx="289559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4495800"/>
            <a:ext cx="8229600" cy="1828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রংপুরের রাণীপুকুর ও পীরজঞ্জ এবং দিনাজপুরে তামার সন্ধান পাওয়া গিয়েছে। বৈদ্যুতিক যন্ত্রপাতি, ও তার, মুদ্রা প্রভৃতি তৈরীর জন্য তামা ব্যবহার হয়।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28600"/>
            <a:ext cx="2743200" cy="9906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তামা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4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47800"/>
            <a:ext cx="261937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5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47800"/>
            <a:ext cx="2428875" cy="2514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5029200" cy="3200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Oval 4"/>
          <p:cNvSpPr/>
          <p:nvPr/>
        </p:nvSpPr>
        <p:spPr>
          <a:xfrm>
            <a:off x="2362200" y="228600"/>
            <a:ext cx="3962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953000"/>
            <a:ext cx="8153400" cy="12192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যেসব খনিজ সম্পদ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 যায় তার একটি তালিকা তৈরী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3733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3810000" cy="212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35280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352800"/>
            <a:ext cx="3810000" cy="2383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ও পরিবেশগত অবস্থা ভালো রাখার জন্য কোন দেশের কমপক্ষে শতকরা ২৫ ভাগ বনাঞ্চল থাকা দরকার।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মোট বনভূমি মোট ভূখন্ডের প্রায় শতকরা ১১.১ ভাগ যা অন্যান্য দেশের তুলনায় কম</a:t>
            </a:r>
            <a:r>
              <a:rPr lang="bn-BD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আমেরিকায় ৩৩.৮৪%, জাপানে ৬৭%, বার্মায় ৬৩%, ভারতে ২৩.৭০% বনাঞ্চল রয়েছে।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990600" y="0"/>
            <a:ext cx="7239000" cy="762000"/>
          </a:xfrm>
          <a:prstGeom prst="ribbon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বনজ সম্পদ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200400"/>
            <a:ext cx="2286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04800"/>
            <a:ext cx="3829050" cy="52578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781800" y="0"/>
            <a:ext cx="2362200" cy="17526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 ক্লিক করুন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3886200"/>
            <a:ext cx="19812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1905000"/>
            <a:ext cx="19812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2895600"/>
            <a:ext cx="19812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10400" y="4800600"/>
            <a:ext cx="19812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বরগুনা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352800" y="2362200"/>
            <a:ext cx="762000" cy="838200"/>
          </a:xfrm>
          <a:prstGeom prst="star5">
            <a:avLst>
              <a:gd name="adj" fmla="val 20571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343400" y="3657600"/>
            <a:ext cx="838200" cy="762000"/>
          </a:xfrm>
          <a:prstGeom prst="star5">
            <a:avLst>
              <a:gd name="adj" fmla="val 20571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429000" y="3429000"/>
            <a:ext cx="762000" cy="762000"/>
          </a:xfrm>
          <a:prstGeom prst="star5">
            <a:avLst>
              <a:gd name="adj" fmla="val 20571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114800" y="2971800"/>
            <a:ext cx="762000" cy="762000"/>
          </a:xfrm>
          <a:prstGeom prst="star5">
            <a:avLst>
              <a:gd name="adj" fmla="val 20571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381000"/>
            <a:ext cx="2286000" cy="8382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সুন্দরবন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791200"/>
            <a:ext cx="88392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সুন্দরবনের আয়োতন ৬,০১৭ বর্গকিলোমিটার। সুন্দরী, গরান, গেওয়া, কেওড়া, বাইন প্রভৃতি মূল্যবান গাছ জন্মায়।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447800"/>
            <a:ext cx="2286000" cy="1371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সুন্দরবন অঞ্চল।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2438400"/>
            <a:ext cx="12954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2438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cccbbbbbbbbbbbb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00200"/>
            <a:ext cx="271462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ccccc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0200"/>
            <a:ext cx="261937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62000" y="457200"/>
            <a:ext cx="7772400" cy="8382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চট্টগ্রাম ও পার্বত্য চট্টগ্রামের বনভূমি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4800600"/>
            <a:ext cx="8229600" cy="1295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বনভূমির আয়োতন ১৩,২৯৫ বর্গকিলোমিটার। সেগুন, গামারি, গর্জন, জারুল, শিমুল, চম্পা, বাঁশ, বেত প্রভৃতি গাছ প্রচুর পরিমানে জন্মায়।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263842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odhu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28800"/>
            <a:ext cx="261937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8800"/>
            <a:ext cx="2667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62000" y="228600"/>
            <a:ext cx="7086600" cy="11430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মধুপুর ও ভাওয়ালের বনভূমি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845820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বনভূমির আয়োতন ১০৬৪ বর্গকিলোমিটার। এখানে শাল, গজারি, বনজাম, কড়ই প্রভৃতি গাছ জন্মায়।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381000"/>
            <a:ext cx="3886200" cy="114300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সিলেটের বনভূমি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2746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cccbbbbbbbbbb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87" y="2057400"/>
            <a:ext cx="295751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hileter 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057400"/>
            <a:ext cx="2590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" y="152400"/>
            <a:ext cx="2514600" cy="175260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 ক্লিক ২ করুন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981200" y="2590800"/>
            <a:ext cx="838200" cy="762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5562600"/>
            <a:ext cx="8763000" cy="1066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বনভূমির আয়তন ১০৪০ বর্গকিলোমিটার। শিমুল, বনজাম, বাঁশ, বেত প্রভৃতি গাছ জন্মায়।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0"/>
            <a:ext cx="2457450" cy="1866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533400"/>
            <a:ext cx="29718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06525">
            <a:off x="-107368" y="-239605"/>
            <a:ext cx="2276475" cy="2581275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438400" y="1981200"/>
            <a:ext cx="6705600" cy="2209800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সোহেল রানা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(সমাজ বিজ্ঞান)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 জে, এন বালিকা উচ্চ বিদ্যালয়।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মহাদেবপুর নওগাঁ   </a:t>
            </a:r>
            <a:endParaRPr lang="en-US" sz="3200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2438400" y="4419600"/>
            <a:ext cx="6705600" cy="2209800"/>
          </a:xfrm>
          <a:prstGeom prst="round2Diag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 নবম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বিষয়ঃ অর্থনীতি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অধ্যায়ঃ দ্বিতীয়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সময়ঃ ৪০ মিনিট </a:t>
            </a:r>
          </a:p>
        </p:txBody>
      </p:sp>
      <p:pic>
        <p:nvPicPr>
          <p:cNvPr id="7" name="Picture 6" descr="01721666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981200"/>
            <a:ext cx="1676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20200217_152557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495800"/>
            <a:ext cx="1767363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81000"/>
            <a:ext cx="7467600" cy="99060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দিনাজপুর ও রংপুরের বনভূমি 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rrrrrrrrrrrrrrr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905000"/>
            <a:ext cx="2362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rrrrrrrrrrbbbbbbbbb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26479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rrrrrrrrrrrrrrrrrbbbb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905000"/>
            <a:ext cx="261937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609600" y="5334000"/>
            <a:ext cx="8153400" cy="121920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বন বরেন্দ্র ভূমিতে অবস্থিত। আয়তন ৩৯ বর্গকিলোমিটার প্রায়। এখানে শাল গজারি প্রভৃতি গাছ জন্মায়।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6057900" y="1257300"/>
            <a:ext cx="7620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5" t="11793" r="8691" b="9467"/>
          <a:stretch/>
        </p:blipFill>
        <p:spPr>
          <a:xfrm>
            <a:off x="3048000" y="0"/>
            <a:ext cx="2200593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52400"/>
            <a:ext cx="2142376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62200"/>
            <a:ext cx="2057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90600"/>
            <a:ext cx="2290836" cy="2194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68" t="5456" r="8197" b="5252"/>
          <a:stretch/>
        </p:blipFill>
        <p:spPr>
          <a:xfrm>
            <a:off x="2971800" y="4800600"/>
            <a:ext cx="22860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86400" y="4419600"/>
            <a:ext cx="20574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" name="Oval 9"/>
          <p:cNvSpPr/>
          <p:nvPr/>
        </p:nvSpPr>
        <p:spPr>
          <a:xfrm>
            <a:off x="3352800" y="2209800"/>
            <a:ext cx="2438400" cy="22098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 প্রাণিজ সম্পদ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505200"/>
            <a:ext cx="2438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2133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28800"/>
            <a:ext cx="21621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828800"/>
            <a:ext cx="2209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2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828800"/>
            <a:ext cx="21621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19400" y="381000"/>
            <a:ext cx="3581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প্রাণিজ সম্পদ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114800"/>
            <a:ext cx="8534400" cy="2743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চিত্রে লক্ষ করেছি প্রাণিজ সম্পদ গুলোর মধ্যে গৃহপালিত পশু-পাখ, বনাঞ্চলের বিভিন্ন জীবজন্তু, নদ-নদী খাল-বিল হাওর ও বঙ্গোপসাগরের বিভিন্ন ধরণের মাছ। এই সম্পদগুলো আমাদের পুষ্টির চাহিদা পূরণ করে চামড়াশিল্পে কাঁচামাল যোগান দেয়, কর্মসংস্থানের সুযোগ সৃষ্টি করে এবং রপ্তানি আয় বৃদ্ধি করে।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2895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2hp_two_wheel_walking_tractor_strong_style_color_b82220_power_tiller_strong_small_strong_style_color_b82220_power_tiller_str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71800"/>
            <a:ext cx="2590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wnload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1000"/>
            <a:ext cx="261937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04800" y="5638800"/>
            <a:ext cx="8610600" cy="1066800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ক্ষেত্রগুলো চলতে বিভিন্ন ধরনের শক্তি সম্পদের প্রয়োজন 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qweaat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048000"/>
            <a:ext cx="2971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2343w546e6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95600"/>
            <a:ext cx="2619375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81000"/>
            <a:ext cx="2514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52400"/>
            <a:ext cx="31242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 সম্পদ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14400"/>
            <a:ext cx="2667000" cy="2743200"/>
          </a:xfrm>
          <a:prstGeom prst="rect">
            <a:avLst/>
          </a:prstGeom>
        </p:spPr>
      </p:pic>
      <p:pic>
        <p:nvPicPr>
          <p:cNvPr id="4" name="Picture 3" descr="ko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3429000" cy="2667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914400"/>
            <a:ext cx="2514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5ilu, (30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3352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962400"/>
            <a:ext cx="2569191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175" y="3962400"/>
            <a:ext cx="263842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" y="6172200"/>
            <a:ext cx="87630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শক্তি সম্পদের বিভিন্ন উৎস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228600"/>
            <a:ext cx="2895600" cy="7620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সম্পদ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2590800" cy="2000250"/>
          </a:xfrm>
          <a:prstGeom prst="rect">
            <a:avLst/>
          </a:prstGeom>
        </p:spPr>
      </p:pic>
      <p:pic>
        <p:nvPicPr>
          <p:cNvPr id="4" name="Picture 3" descr="download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95400"/>
            <a:ext cx="26193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19200"/>
            <a:ext cx="24669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25146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352800"/>
            <a:ext cx="26193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3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429000"/>
            <a:ext cx="261937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5562600"/>
            <a:ext cx="8686800" cy="11430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বাংলাদেশের পানির উৎস প্রধানত তিনটি ১। নদ-নদী, খালবিল, পুকুর ও সমুদ্র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বৃষ্টিপাত ও ৩। ভূ-গর্ভস্থ পানি।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1371600"/>
            <a:ext cx="5334000" cy="2232563"/>
            <a:chOff x="2376711" y="76200"/>
            <a:chExt cx="3124200" cy="262543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66800" y="3886200"/>
            <a:ext cx="7086600" cy="22860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সরকার কি কি উৎস থেকে শক্তি সম্পদ  উৎপাদনের প্রচেষ্টা গ্রহন করেছে ব্যাখ্যা কর।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228600"/>
            <a:ext cx="3276600" cy="10668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3581400" cy="9144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610600" cy="685800"/>
          </a:xfrm>
          <a:prstGeom prst="rect">
            <a:avLst/>
          </a:prstGeom>
          <a:solidFill>
            <a:srgbClr val="33CC33"/>
          </a:solidFill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কত শতাংশ লোক প্রত্যক্ষ ও পরোক্ষভাবে কৃষির উপর নর্ভরশীল?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098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 ভাগ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22098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৬৩ ভাহ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31242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৭০ ভাগ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30480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৭৩ ভাগ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23622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038600"/>
            <a:ext cx="8763000" cy="685800"/>
          </a:xfrm>
          <a:prstGeom prst="rect">
            <a:avLst/>
          </a:prstGeom>
          <a:solidFill>
            <a:srgbClr val="35C9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যেকোন দেশে কমপক্ষে শতকরা কতভাগ বনাঞ্চল থাকা দরকার?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6400" y="48768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২৫ ভাগ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57150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৩৫ ভাগ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48768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৩০ ভাগ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8200" y="5715000"/>
            <a:ext cx="2590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২০ ভাগ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2600" y="50292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2057400"/>
          </a:xfrm>
          <a:prstGeom prst="rect">
            <a:avLst/>
          </a:prstGeom>
          <a:solidFill>
            <a:srgbClr val="35C9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চুনাপাথর থেকে তৈরী হয়-</a:t>
            </a:r>
          </a:p>
          <a:p>
            <a:pPr marL="857250" indent="-857250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সিমেন্ট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 </a:t>
            </a:r>
          </a:p>
          <a:p>
            <a:pPr marL="857250" indent="-857250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   (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(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  (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ii, iii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72200" y="1828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8686800" cy="609600"/>
          </a:xfrm>
          <a:prstGeom prst="rect">
            <a:avLst/>
          </a:prstGeom>
          <a:solidFill>
            <a:srgbClr val="33CC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কতটি গ্যাসক্ষেত্র থেকে গ্যাস উত্তোলন করা হচ্ছে?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429000"/>
            <a:ext cx="2286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৩১ টি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3429000"/>
            <a:ext cx="24384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২২ টি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114800"/>
            <a:ext cx="2286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২১ টি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4114800"/>
            <a:ext cx="24384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২৫ টি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4114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800600"/>
            <a:ext cx="8534400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একমাত্র জলবিদ্যুৎ কেন্দ্র কোথায় অবস্থিত?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5486400"/>
            <a:ext cx="23622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কাপ্তাই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5486400"/>
            <a:ext cx="23622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খুলনা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6172200"/>
            <a:ext cx="23622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সিলেট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6172200"/>
            <a:ext cx="23622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দিনাজপুর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0200" y="54864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733800" y="304800"/>
            <a:ext cx="3810000" cy="2438400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667000"/>
            <a:ext cx="3962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3400" y="5257800"/>
            <a:ext cx="8305800" cy="13716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সম্পদ বাংলাদেশের অর্থনৈতিক উন্নয়নে কি ধরনের ভূমিকা পালন করে ব্যাখ্যা কর।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2911475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2619375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koi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29718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4038600"/>
            <a:ext cx="25908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-1-310x1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038600"/>
            <a:ext cx="25908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wnload (1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371600"/>
            <a:ext cx="2619375" cy="2362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8600" y="152400"/>
            <a:ext cx="8763000" cy="9906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ছবিগুলো ভালোভাবে দেখ এবং আজকের পাঠের বিষয় কি হতে পারে চিন্তা করে বল।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8411028" cy="5021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447800"/>
            <a:ext cx="3733800" cy="4970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762000"/>
            <a:ext cx="41148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সবাই কে ধন্যবাদ </a:t>
            </a:r>
            <a:endParaRPr lang="en-US" sz="4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752601" cy="1524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399" y="0"/>
            <a:ext cx="1981199" cy="1524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200" y="5562600"/>
            <a:ext cx="1905000" cy="12954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2819400"/>
            <a:ext cx="1752600" cy="13716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95600"/>
            <a:ext cx="1676400" cy="12954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5562600"/>
            <a:ext cx="1828800" cy="12954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0"/>
            <a:ext cx="17526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676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8288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1905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562600"/>
            <a:ext cx="19050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91000"/>
            <a:ext cx="1752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0"/>
            <a:ext cx="17526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86400"/>
            <a:ext cx="16764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33520"/>
            <a:ext cx="1828800" cy="132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1676400" cy="132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2057400" y="1981200"/>
            <a:ext cx="4953000" cy="31242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বিষয়...... 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“বাংলাদেশের অর্থনৈতিক সম্পদের বিবরণ”।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3048000" cy="685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752600"/>
            <a:ext cx="86106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2667000"/>
            <a:ext cx="8763000" cy="9144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 সম্পদের ধারণা ব্যাখ্যা করতে পারবে।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4953000"/>
            <a:ext cx="8839200" cy="12192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অর্থনৈতিক সম্পদগুলো জাতীয় অর্থনৈতিক উন্নয়নে কি ধরণের ভূমিকা রাখে তা বর্ননা কোরতে পারবে।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3733800"/>
            <a:ext cx="8839200" cy="9906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বিভিন্ন অর্থনৈতিক সম্পদ চিহ্নিত করতে পারবে।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il-maati-up-42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90600"/>
            <a:ext cx="2962275" cy="293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4191000"/>
            <a:ext cx="8229600" cy="6858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একটি কৃষি প্রধান দেশ। ৬৩% লোক কৃষির উপর নির্ভরশীল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8229600" cy="6858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দেশে প্রায় ৯০,৯৯০ বর্গ 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 চাষযোগ্য কৃষি জমি রয়েছে।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943600"/>
            <a:ext cx="8229600" cy="6858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আয়ের প্রায় ১৪.১০% ভাগ কৃষি থেকে আসে।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67000" y="0"/>
            <a:ext cx="3505200" cy="9144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সম্পদ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3RWAT4E5SRDTIF7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066800"/>
            <a:ext cx="2667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RAETRSYTYRU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2847975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33400"/>
            <a:ext cx="283845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533400"/>
            <a:ext cx="27051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6600"/>
            <a:ext cx="284797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276600"/>
            <a:ext cx="272415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276600"/>
            <a:ext cx="2667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" y="5638800"/>
            <a:ext cx="8763000" cy="9906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অনুকূল আবহাওয়ায়, বাংলাদেশের মাটি প্রচুর উর্বর ও পলিসমৃদ্ধ হওয়াই সারা বছর এখানে প্রচুর ফসল উৎপন্ন হয়।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46W5EU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3400"/>
            <a:ext cx="261937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2857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ownload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514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7800"/>
            <a:ext cx="275272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8686800" cy="6096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গ্যাস বাংলাদেশের প্রধান খনিজ সম্পদ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19600"/>
            <a:ext cx="8686800" cy="11430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পর্যন্ত দেশে ২৭ টি গ্যাস ক্ষেত্র আবিস্কৃত হয়েছে। গ্যাসের মজুদ ৩৯.৯০ ট্রিলিয়ন ঘনফুট প্রায়।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791200"/>
            <a:ext cx="8686800" cy="9144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 রাসায়নিক সার তৈরীর কাঁচামাল হিসেবে, বিদ্যুৎ উৎপাদন কেন্দ্রে, কারখানায় ও গৃহে জ্বালানি হিসেবে ব্যবহৃত হয়।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57600" y="0"/>
            <a:ext cx="4572000" cy="1143000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প্রাকৃতিক গ্যাস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0" y="0"/>
            <a:ext cx="2743200" cy="1447800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খনিজ সম্পদ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3048000" cy="1143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2846347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ownload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66800"/>
            <a:ext cx="2971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376754"/>
            <a:ext cx="2905125" cy="2481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wnload (4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38600"/>
            <a:ext cx="2819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3048000" y="1447800"/>
            <a:ext cx="2971800" cy="2895600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 সিমেন্ট, সাবান, কাগজ, কাঁচ ও ব্লিচিং পাউডার উৎপাদনে ব্যবহৃত হয়।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785</TotalTime>
  <Words>849</Words>
  <Application>Microsoft Office PowerPoint</Application>
  <PresentationFormat>On-screen Show (4:3)</PresentationFormat>
  <Paragraphs>104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214</cp:revision>
  <dcterms:created xsi:type="dcterms:W3CDTF">2006-08-16T00:00:00Z</dcterms:created>
  <dcterms:modified xsi:type="dcterms:W3CDTF">2020-06-17T12:17:35Z</dcterms:modified>
</cp:coreProperties>
</file>