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65" r:id="rId5"/>
    <p:sldId id="281" r:id="rId6"/>
    <p:sldId id="259" r:id="rId7"/>
    <p:sldId id="264" r:id="rId8"/>
    <p:sldId id="279" r:id="rId9"/>
    <p:sldId id="280" r:id="rId10"/>
    <p:sldId id="268" r:id="rId11"/>
    <p:sldId id="269" r:id="rId12"/>
    <p:sldId id="273" r:id="rId13"/>
    <p:sldId id="282" r:id="rId14"/>
    <p:sldId id="271" r:id="rId15"/>
    <p:sldId id="274" r:id="rId16"/>
    <p:sldId id="272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92A"/>
    <a:srgbClr val="1FA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8A3DA9-04AE-416B-9B41-CBBF913C68A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F2D41F-C39F-4A4B-AE51-415D1DEF7ED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3600" b="1" dirty="0" smtClean="0">
              <a:solidFill>
                <a:schemeClr val="bg2">
                  <a:lumMod val="10000"/>
                </a:schemeClr>
              </a:solidFill>
            </a:rPr>
            <a:t>দলীয় কাজ</a:t>
          </a:r>
          <a:endParaRPr lang="en-US" sz="3600" b="1" dirty="0">
            <a:solidFill>
              <a:schemeClr val="bg2">
                <a:lumMod val="10000"/>
              </a:schemeClr>
            </a:solidFill>
          </a:endParaRPr>
        </a:p>
      </dgm:t>
    </dgm:pt>
    <dgm:pt modelId="{4E9E3168-8DA2-4464-B2D1-6DBFCADB34AF}" type="parTrans" cxnId="{C4945751-F4B0-407C-A96C-72FEAE0EF1B7}">
      <dgm:prSet/>
      <dgm:spPr/>
      <dgm:t>
        <a:bodyPr/>
        <a:lstStyle/>
        <a:p>
          <a:endParaRPr lang="en-US"/>
        </a:p>
      </dgm:t>
    </dgm:pt>
    <dgm:pt modelId="{1732F4B6-1001-4B2E-8832-86226740DCB5}" type="sibTrans" cxnId="{C4945751-F4B0-407C-A96C-72FEAE0EF1B7}">
      <dgm:prSet/>
      <dgm:spPr/>
      <dgm:t>
        <a:bodyPr/>
        <a:lstStyle/>
        <a:p>
          <a:endParaRPr lang="en-US"/>
        </a:p>
      </dgm:t>
    </dgm:pt>
    <dgm:pt modelId="{6E5C64D1-51F7-4AAF-8095-AA4A0B7B57BA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</a:rPr>
            <a:t>সাদা ফুল</a:t>
          </a:r>
          <a:endParaRPr lang="en-US" sz="4000" b="1" dirty="0">
            <a:solidFill>
              <a:schemeClr val="tx1"/>
            </a:solidFill>
          </a:endParaRPr>
        </a:p>
      </dgm:t>
    </dgm:pt>
    <dgm:pt modelId="{3FCF32E0-91A9-4873-89D7-F7C3AE22328E}" type="parTrans" cxnId="{137FFB76-A26D-40FD-B927-B525453F1201}">
      <dgm:prSet/>
      <dgm:spPr/>
      <dgm:t>
        <a:bodyPr/>
        <a:lstStyle/>
        <a:p>
          <a:endParaRPr lang="en-US"/>
        </a:p>
      </dgm:t>
    </dgm:pt>
    <dgm:pt modelId="{1119AE5E-4690-4F02-9825-0C38E64FF053}" type="sibTrans" cxnId="{137FFB76-A26D-40FD-B927-B525453F1201}">
      <dgm:prSet/>
      <dgm:spPr/>
      <dgm:t>
        <a:bodyPr/>
        <a:lstStyle/>
        <a:p>
          <a:endParaRPr lang="en-US"/>
        </a:p>
      </dgm:t>
    </dgm:pt>
    <dgm:pt modelId="{BE2E03A1-6607-4E58-98C8-CFFE1AA461C2}">
      <dgm:prSet phldrT="[Text]"/>
      <dgm:spPr>
        <a:solidFill>
          <a:srgbClr val="FFFF00"/>
        </a:solidFill>
      </dgm:spPr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যুক্তবর্ণ ভাঙ্গা</a:t>
          </a:r>
          <a:endParaRPr lang="en-US" b="1" dirty="0">
            <a:solidFill>
              <a:schemeClr val="tx1"/>
            </a:solidFill>
          </a:endParaRPr>
        </a:p>
      </dgm:t>
    </dgm:pt>
    <dgm:pt modelId="{BBAAE4FD-2F31-4258-A1C4-1AB51B47ADEF}" type="parTrans" cxnId="{0DAE87BD-918A-49C4-8EFE-0F1416E4D899}">
      <dgm:prSet/>
      <dgm:spPr/>
      <dgm:t>
        <a:bodyPr/>
        <a:lstStyle/>
        <a:p>
          <a:endParaRPr lang="en-US"/>
        </a:p>
      </dgm:t>
    </dgm:pt>
    <dgm:pt modelId="{1D95BC90-9965-486A-BF42-2CD00FA97766}" type="sibTrans" cxnId="{0DAE87BD-918A-49C4-8EFE-0F1416E4D899}">
      <dgm:prSet/>
      <dgm:spPr/>
      <dgm:t>
        <a:bodyPr/>
        <a:lstStyle/>
        <a:p>
          <a:endParaRPr lang="en-US"/>
        </a:p>
      </dgm:t>
    </dgm:pt>
    <dgm:pt modelId="{71130278-603B-4B08-9B44-023CB35C69C8}">
      <dgm:prSet phldrT="[Text]"/>
      <dgm:spPr>
        <a:solidFill>
          <a:srgbClr val="FFFF00"/>
        </a:solidFill>
      </dgm:spPr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গন্ধযুক্ত ফুল</a:t>
          </a:r>
          <a:endParaRPr lang="en-US" b="1" dirty="0">
            <a:solidFill>
              <a:schemeClr val="tx1"/>
            </a:solidFill>
          </a:endParaRPr>
        </a:p>
      </dgm:t>
    </dgm:pt>
    <dgm:pt modelId="{002C0A9C-92A3-48E3-96EB-47B670110E14}" type="parTrans" cxnId="{9056667C-2273-4442-9661-56F2E5269646}">
      <dgm:prSet/>
      <dgm:spPr/>
      <dgm:t>
        <a:bodyPr/>
        <a:lstStyle/>
        <a:p>
          <a:endParaRPr lang="en-US"/>
        </a:p>
      </dgm:t>
    </dgm:pt>
    <dgm:pt modelId="{FC83B64B-C472-439F-823C-F28958C6617F}" type="sibTrans" cxnId="{9056667C-2273-4442-9661-56F2E5269646}">
      <dgm:prSet/>
      <dgm:spPr/>
      <dgm:t>
        <a:bodyPr/>
        <a:lstStyle/>
        <a:p>
          <a:endParaRPr lang="en-US"/>
        </a:p>
      </dgm:t>
    </dgm:pt>
    <dgm:pt modelId="{4DE89AA5-AC29-42AD-91EC-A2175752709F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</a:rPr>
            <a:t>লাল ফুল</a:t>
          </a:r>
          <a:endParaRPr lang="en-US" sz="4000" b="1" dirty="0">
            <a:solidFill>
              <a:schemeClr val="tx1"/>
            </a:solidFill>
          </a:endParaRPr>
        </a:p>
      </dgm:t>
    </dgm:pt>
    <dgm:pt modelId="{D55D198E-00DB-4926-8DB0-93287C5575F8}" type="parTrans" cxnId="{64EE1A12-3164-438B-99AE-AB4566B4CF98}">
      <dgm:prSet/>
      <dgm:spPr/>
      <dgm:t>
        <a:bodyPr/>
        <a:lstStyle/>
        <a:p>
          <a:endParaRPr lang="en-US"/>
        </a:p>
      </dgm:t>
    </dgm:pt>
    <dgm:pt modelId="{7AFB6DF1-EEEB-41CC-ABD9-E0AE0546F3CB}" type="sibTrans" cxnId="{64EE1A12-3164-438B-99AE-AB4566B4CF98}">
      <dgm:prSet/>
      <dgm:spPr/>
      <dgm:t>
        <a:bodyPr/>
        <a:lstStyle/>
        <a:p>
          <a:endParaRPr lang="en-US"/>
        </a:p>
      </dgm:t>
    </dgm:pt>
    <dgm:pt modelId="{A45EE0FA-1511-458B-B5EB-6C112506A0FC}" type="pres">
      <dgm:prSet presAssocID="{D18A3DA9-04AE-416B-9B41-CBBF913C68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7CF810-D461-4521-AE10-77F8B22C8BCF}" type="pres">
      <dgm:prSet presAssocID="{D1F2D41F-C39F-4A4B-AE51-415D1DEF7ED7}" presName="centerShape" presStyleLbl="node0" presStyleIdx="0" presStyleCnt="1" custScaleX="120523" custScaleY="145079"/>
      <dgm:spPr/>
      <dgm:t>
        <a:bodyPr/>
        <a:lstStyle/>
        <a:p>
          <a:endParaRPr lang="en-US"/>
        </a:p>
      </dgm:t>
    </dgm:pt>
    <dgm:pt modelId="{AF48011D-0478-4221-8EAA-3BC4B8E2F0E6}" type="pres">
      <dgm:prSet presAssocID="{3FCF32E0-91A9-4873-89D7-F7C3AE22328E}" presName="parTrans" presStyleLbl="sibTrans2D1" presStyleIdx="0" presStyleCnt="4" custLinFactNeighborX="33915" custLinFactNeighborY="-18610"/>
      <dgm:spPr/>
      <dgm:t>
        <a:bodyPr/>
        <a:lstStyle/>
        <a:p>
          <a:endParaRPr lang="en-US"/>
        </a:p>
      </dgm:t>
    </dgm:pt>
    <dgm:pt modelId="{B07BBB8C-7C47-42E3-8329-2914B04B8945}" type="pres">
      <dgm:prSet presAssocID="{3FCF32E0-91A9-4873-89D7-F7C3AE22328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36B1AA6-03BB-4D3D-8DC1-8BEEFCDC0331}" type="pres">
      <dgm:prSet presAssocID="{6E5C64D1-51F7-4AAF-8095-AA4A0B7B57BA}" presName="node" presStyleLbl="node1" presStyleIdx="0" presStyleCnt="4" custRadScaleRad="100202" custRadScaleInc="-4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8653B-04A6-4020-99E8-157A6F9322D3}" type="pres">
      <dgm:prSet presAssocID="{BBAAE4FD-2F31-4258-A1C4-1AB51B47ADE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92FF8CB-99A7-4AFE-A617-D41ED555041B}" type="pres">
      <dgm:prSet presAssocID="{BBAAE4FD-2F31-4258-A1C4-1AB51B47ADE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C3DA326-4BDE-4D22-B149-AB96E5B66CDF}" type="pres">
      <dgm:prSet presAssocID="{BE2E03A1-6607-4E58-98C8-CFFE1AA461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54018-DF37-4E3F-9FEF-6DAC4E52B344}" type="pres">
      <dgm:prSet presAssocID="{002C0A9C-92A3-48E3-96EB-47B670110E14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D6A60FE-B95C-419E-856A-1072E8B93752}" type="pres">
      <dgm:prSet presAssocID="{002C0A9C-92A3-48E3-96EB-47B670110E1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99851A4-B6A2-4373-A0A4-1E7DCD2568C8}" type="pres">
      <dgm:prSet presAssocID="{71130278-603B-4B08-9B44-023CB35C69C8}" presName="node" presStyleLbl="node1" presStyleIdx="2" presStyleCnt="4" custRadScaleRad="100052" custRadScaleInc="4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7CF5C-38A8-461E-B11C-7CF55BEA283C}" type="pres">
      <dgm:prSet presAssocID="{D55D198E-00DB-4926-8DB0-93287C5575F8}" presName="parTrans" presStyleLbl="sibTrans2D1" presStyleIdx="3" presStyleCnt="4"/>
      <dgm:spPr/>
      <dgm:t>
        <a:bodyPr/>
        <a:lstStyle/>
        <a:p>
          <a:endParaRPr lang="en-US"/>
        </a:p>
      </dgm:t>
    </dgm:pt>
    <dgm:pt modelId="{CFE11617-7D01-4D0D-B79F-9B24AC764574}" type="pres">
      <dgm:prSet presAssocID="{D55D198E-00DB-4926-8DB0-93287C5575F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F45C57F-4C03-4E2B-A324-6909F7C34C6D}" type="pres">
      <dgm:prSet presAssocID="{4DE89AA5-AC29-42AD-91EC-A2175752709F}" presName="node" presStyleLbl="node1" presStyleIdx="3" presStyleCnt="4" custRadScaleRad="106842" custRadScaleInc="-10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C39FB4-BE4A-442F-90D0-CE4EBA5DCD4D}" type="presOf" srcId="{3FCF32E0-91A9-4873-89D7-F7C3AE22328E}" destId="{AF48011D-0478-4221-8EAA-3BC4B8E2F0E6}" srcOrd="0" destOrd="0" presId="urn:microsoft.com/office/officeart/2005/8/layout/radial5"/>
    <dgm:cxn modelId="{C4945751-F4B0-407C-A96C-72FEAE0EF1B7}" srcId="{D18A3DA9-04AE-416B-9B41-CBBF913C68AE}" destId="{D1F2D41F-C39F-4A4B-AE51-415D1DEF7ED7}" srcOrd="0" destOrd="0" parTransId="{4E9E3168-8DA2-4464-B2D1-6DBFCADB34AF}" sibTransId="{1732F4B6-1001-4B2E-8832-86226740DCB5}"/>
    <dgm:cxn modelId="{5FBC60D1-C1F3-4C24-9C56-1C97A3D7CDE8}" type="presOf" srcId="{4DE89AA5-AC29-42AD-91EC-A2175752709F}" destId="{3F45C57F-4C03-4E2B-A324-6909F7C34C6D}" srcOrd="0" destOrd="0" presId="urn:microsoft.com/office/officeart/2005/8/layout/radial5"/>
    <dgm:cxn modelId="{AB7C3C0C-08E9-4405-ACA9-701E2416C66E}" type="presOf" srcId="{D18A3DA9-04AE-416B-9B41-CBBF913C68AE}" destId="{A45EE0FA-1511-458B-B5EB-6C112506A0FC}" srcOrd="0" destOrd="0" presId="urn:microsoft.com/office/officeart/2005/8/layout/radial5"/>
    <dgm:cxn modelId="{97C2F140-611D-489E-9CEB-BCD68752A04B}" type="presOf" srcId="{BE2E03A1-6607-4E58-98C8-CFFE1AA461C2}" destId="{FC3DA326-4BDE-4D22-B149-AB96E5B66CDF}" srcOrd="0" destOrd="0" presId="urn:microsoft.com/office/officeart/2005/8/layout/radial5"/>
    <dgm:cxn modelId="{9056667C-2273-4442-9661-56F2E5269646}" srcId="{D1F2D41F-C39F-4A4B-AE51-415D1DEF7ED7}" destId="{71130278-603B-4B08-9B44-023CB35C69C8}" srcOrd="2" destOrd="0" parTransId="{002C0A9C-92A3-48E3-96EB-47B670110E14}" sibTransId="{FC83B64B-C472-439F-823C-F28958C6617F}"/>
    <dgm:cxn modelId="{137FFB76-A26D-40FD-B927-B525453F1201}" srcId="{D1F2D41F-C39F-4A4B-AE51-415D1DEF7ED7}" destId="{6E5C64D1-51F7-4AAF-8095-AA4A0B7B57BA}" srcOrd="0" destOrd="0" parTransId="{3FCF32E0-91A9-4873-89D7-F7C3AE22328E}" sibTransId="{1119AE5E-4690-4F02-9825-0C38E64FF053}"/>
    <dgm:cxn modelId="{8DFE0EC7-FEDB-41F8-B65F-38913449152D}" type="presOf" srcId="{6E5C64D1-51F7-4AAF-8095-AA4A0B7B57BA}" destId="{036B1AA6-03BB-4D3D-8DC1-8BEEFCDC0331}" srcOrd="0" destOrd="0" presId="urn:microsoft.com/office/officeart/2005/8/layout/radial5"/>
    <dgm:cxn modelId="{DCCAAB18-BBAA-4B8D-BB3A-3061BD0478A4}" type="presOf" srcId="{3FCF32E0-91A9-4873-89D7-F7C3AE22328E}" destId="{B07BBB8C-7C47-42E3-8329-2914B04B8945}" srcOrd="1" destOrd="0" presId="urn:microsoft.com/office/officeart/2005/8/layout/radial5"/>
    <dgm:cxn modelId="{D376D242-3746-4C8F-8100-6F484C81D48D}" type="presOf" srcId="{BBAAE4FD-2F31-4258-A1C4-1AB51B47ADEF}" destId="{B92FF8CB-99A7-4AFE-A617-D41ED555041B}" srcOrd="1" destOrd="0" presId="urn:microsoft.com/office/officeart/2005/8/layout/radial5"/>
    <dgm:cxn modelId="{D835C72F-4ECA-479C-ADAC-BF98C4513D9C}" type="presOf" srcId="{002C0A9C-92A3-48E3-96EB-47B670110E14}" destId="{6D6A60FE-B95C-419E-856A-1072E8B93752}" srcOrd="1" destOrd="0" presId="urn:microsoft.com/office/officeart/2005/8/layout/radial5"/>
    <dgm:cxn modelId="{F628F151-2809-4AF9-8064-B8F8A7813D93}" type="presOf" srcId="{71130278-603B-4B08-9B44-023CB35C69C8}" destId="{D99851A4-B6A2-4373-A0A4-1E7DCD2568C8}" srcOrd="0" destOrd="0" presId="urn:microsoft.com/office/officeart/2005/8/layout/radial5"/>
    <dgm:cxn modelId="{A5ABB0F3-91DB-45E9-A5D1-77EC1CADB8AD}" type="presOf" srcId="{D55D198E-00DB-4926-8DB0-93287C5575F8}" destId="{CFE11617-7D01-4D0D-B79F-9B24AC764574}" srcOrd="1" destOrd="0" presId="urn:microsoft.com/office/officeart/2005/8/layout/radial5"/>
    <dgm:cxn modelId="{DC32F48E-CABA-41B9-A20C-E29349ACB129}" type="presOf" srcId="{D55D198E-00DB-4926-8DB0-93287C5575F8}" destId="{F1A7CF5C-38A8-461E-B11C-7CF55BEA283C}" srcOrd="0" destOrd="0" presId="urn:microsoft.com/office/officeart/2005/8/layout/radial5"/>
    <dgm:cxn modelId="{64EE1A12-3164-438B-99AE-AB4566B4CF98}" srcId="{D1F2D41F-C39F-4A4B-AE51-415D1DEF7ED7}" destId="{4DE89AA5-AC29-42AD-91EC-A2175752709F}" srcOrd="3" destOrd="0" parTransId="{D55D198E-00DB-4926-8DB0-93287C5575F8}" sibTransId="{7AFB6DF1-EEEB-41CC-ABD9-E0AE0546F3CB}"/>
    <dgm:cxn modelId="{6C204737-5A49-481F-9F93-D0621A7DD69B}" type="presOf" srcId="{BBAAE4FD-2F31-4258-A1C4-1AB51B47ADEF}" destId="{AD58653B-04A6-4020-99E8-157A6F9322D3}" srcOrd="0" destOrd="0" presId="urn:microsoft.com/office/officeart/2005/8/layout/radial5"/>
    <dgm:cxn modelId="{0DAE87BD-918A-49C4-8EFE-0F1416E4D899}" srcId="{D1F2D41F-C39F-4A4B-AE51-415D1DEF7ED7}" destId="{BE2E03A1-6607-4E58-98C8-CFFE1AA461C2}" srcOrd="1" destOrd="0" parTransId="{BBAAE4FD-2F31-4258-A1C4-1AB51B47ADEF}" sibTransId="{1D95BC90-9965-486A-BF42-2CD00FA97766}"/>
    <dgm:cxn modelId="{09D25685-2DEE-457B-A1A1-7CDF3E6296B4}" type="presOf" srcId="{002C0A9C-92A3-48E3-96EB-47B670110E14}" destId="{7B854018-DF37-4E3F-9FEF-6DAC4E52B344}" srcOrd="0" destOrd="0" presId="urn:microsoft.com/office/officeart/2005/8/layout/radial5"/>
    <dgm:cxn modelId="{846EE223-02C8-4D21-A538-0C46E8801344}" type="presOf" srcId="{D1F2D41F-C39F-4A4B-AE51-415D1DEF7ED7}" destId="{EC7CF810-D461-4521-AE10-77F8B22C8BCF}" srcOrd="0" destOrd="0" presId="urn:microsoft.com/office/officeart/2005/8/layout/radial5"/>
    <dgm:cxn modelId="{F2C15FF3-2B4E-4494-A769-CCFE96B7AE83}" type="presParOf" srcId="{A45EE0FA-1511-458B-B5EB-6C112506A0FC}" destId="{EC7CF810-D461-4521-AE10-77F8B22C8BCF}" srcOrd="0" destOrd="0" presId="urn:microsoft.com/office/officeart/2005/8/layout/radial5"/>
    <dgm:cxn modelId="{CD269F2E-D91B-4471-B6B4-F8C078BD8ABF}" type="presParOf" srcId="{A45EE0FA-1511-458B-B5EB-6C112506A0FC}" destId="{AF48011D-0478-4221-8EAA-3BC4B8E2F0E6}" srcOrd="1" destOrd="0" presId="urn:microsoft.com/office/officeart/2005/8/layout/radial5"/>
    <dgm:cxn modelId="{FAEA6FE6-C6A5-40EB-9E62-4A9688887C1A}" type="presParOf" srcId="{AF48011D-0478-4221-8EAA-3BC4B8E2F0E6}" destId="{B07BBB8C-7C47-42E3-8329-2914B04B8945}" srcOrd="0" destOrd="0" presId="urn:microsoft.com/office/officeart/2005/8/layout/radial5"/>
    <dgm:cxn modelId="{9BCC4E2D-75A9-49B7-9688-6788D409BBA0}" type="presParOf" srcId="{A45EE0FA-1511-458B-B5EB-6C112506A0FC}" destId="{036B1AA6-03BB-4D3D-8DC1-8BEEFCDC0331}" srcOrd="2" destOrd="0" presId="urn:microsoft.com/office/officeart/2005/8/layout/radial5"/>
    <dgm:cxn modelId="{9EA37C70-3316-4B28-A206-975D024FDEDD}" type="presParOf" srcId="{A45EE0FA-1511-458B-B5EB-6C112506A0FC}" destId="{AD58653B-04A6-4020-99E8-157A6F9322D3}" srcOrd="3" destOrd="0" presId="urn:microsoft.com/office/officeart/2005/8/layout/radial5"/>
    <dgm:cxn modelId="{EDE706DD-B54E-4D07-9852-34706733BD7D}" type="presParOf" srcId="{AD58653B-04A6-4020-99E8-157A6F9322D3}" destId="{B92FF8CB-99A7-4AFE-A617-D41ED555041B}" srcOrd="0" destOrd="0" presId="urn:microsoft.com/office/officeart/2005/8/layout/radial5"/>
    <dgm:cxn modelId="{FA3F1BDD-E647-4A13-8779-245D19333BCF}" type="presParOf" srcId="{A45EE0FA-1511-458B-B5EB-6C112506A0FC}" destId="{FC3DA326-4BDE-4D22-B149-AB96E5B66CDF}" srcOrd="4" destOrd="0" presId="urn:microsoft.com/office/officeart/2005/8/layout/radial5"/>
    <dgm:cxn modelId="{51805DA6-0BAF-43CE-8AD5-105944B7EFA6}" type="presParOf" srcId="{A45EE0FA-1511-458B-B5EB-6C112506A0FC}" destId="{7B854018-DF37-4E3F-9FEF-6DAC4E52B344}" srcOrd="5" destOrd="0" presId="urn:microsoft.com/office/officeart/2005/8/layout/radial5"/>
    <dgm:cxn modelId="{07DDDB1C-C55B-4999-98A9-C1CFC918DD9A}" type="presParOf" srcId="{7B854018-DF37-4E3F-9FEF-6DAC4E52B344}" destId="{6D6A60FE-B95C-419E-856A-1072E8B93752}" srcOrd="0" destOrd="0" presId="urn:microsoft.com/office/officeart/2005/8/layout/radial5"/>
    <dgm:cxn modelId="{9E6E935D-FBE4-4F4E-9A98-94E42E45591C}" type="presParOf" srcId="{A45EE0FA-1511-458B-B5EB-6C112506A0FC}" destId="{D99851A4-B6A2-4373-A0A4-1E7DCD2568C8}" srcOrd="6" destOrd="0" presId="urn:microsoft.com/office/officeart/2005/8/layout/radial5"/>
    <dgm:cxn modelId="{748F279C-AC2D-44F8-8AB5-757A75DECEBD}" type="presParOf" srcId="{A45EE0FA-1511-458B-B5EB-6C112506A0FC}" destId="{F1A7CF5C-38A8-461E-B11C-7CF55BEA283C}" srcOrd="7" destOrd="0" presId="urn:microsoft.com/office/officeart/2005/8/layout/radial5"/>
    <dgm:cxn modelId="{D3EB7BE0-F481-42B8-91EC-3D053B7BE434}" type="presParOf" srcId="{F1A7CF5C-38A8-461E-B11C-7CF55BEA283C}" destId="{CFE11617-7D01-4D0D-B79F-9B24AC764574}" srcOrd="0" destOrd="0" presId="urn:microsoft.com/office/officeart/2005/8/layout/radial5"/>
    <dgm:cxn modelId="{A82CB90B-EE80-4EEC-AB0C-B3FAF7C72F00}" type="presParOf" srcId="{A45EE0FA-1511-458B-B5EB-6C112506A0FC}" destId="{3F45C57F-4C03-4E2B-A324-6909F7C34C6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CF810-D461-4521-AE10-77F8B22C8BCF}">
      <dsp:nvSpPr>
        <dsp:cNvPr id="0" name=""/>
        <dsp:cNvSpPr/>
      </dsp:nvSpPr>
      <dsp:spPr>
        <a:xfrm>
          <a:off x="3205405" y="1675804"/>
          <a:ext cx="1717189" cy="2067058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chemeClr val="bg2">
                  <a:lumMod val="10000"/>
                </a:schemeClr>
              </a:solidFill>
            </a:rPr>
            <a:t>দলীয় কাজ</a:t>
          </a:r>
          <a:endParaRPr lang="en-US" sz="36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456882" y="1978518"/>
        <a:ext cx="1214235" cy="1461630"/>
      </dsp:txXfrm>
    </dsp:sp>
    <dsp:sp modelId="{AF48011D-0478-4221-8EAA-3BC4B8E2F0E6}">
      <dsp:nvSpPr>
        <dsp:cNvPr id="0" name=""/>
        <dsp:cNvSpPr/>
      </dsp:nvSpPr>
      <dsp:spPr>
        <a:xfrm rot="16089192">
          <a:off x="4005247" y="1221915"/>
          <a:ext cx="13371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025951" y="1338848"/>
        <a:ext cx="93603" cy="290655"/>
      </dsp:txXfrm>
    </dsp:sp>
    <dsp:sp modelId="{036B1AA6-03BB-4D3D-8DC1-8BEEFCDC0331}">
      <dsp:nvSpPr>
        <dsp:cNvPr id="0" name=""/>
        <dsp:cNvSpPr/>
      </dsp:nvSpPr>
      <dsp:spPr>
        <a:xfrm>
          <a:off x="3287220" y="0"/>
          <a:ext cx="1424781" cy="1424781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</a:rPr>
            <a:t>সাদা ফুল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3495874" y="208654"/>
        <a:ext cx="1007473" cy="1007473"/>
      </dsp:txXfrm>
    </dsp:sp>
    <dsp:sp modelId="{AD58653B-04A6-4020-99E8-157A6F9322D3}">
      <dsp:nvSpPr>
        <dsp:cNvPr id="0" name=""/>
        <dsp:cNvSpPr/>
      </dsp:nvSpPr>
      <dsp:spPr>
        <a:xfrm>
          <a:off x="5015647" y="2467120"/>
          <a:ext cx="224172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015647" y="2564005"/>
        <a:ext cx="156920" cy="290655"/>
      </dsp:txXfrm>
    </dsp:sp>
    <dsp:sp modelId="{FC3DA326-4BDE-4D22-B149-AB96E5B66CDF}">
      <dsp:nvSpPr>
        <dsp:cNvPr id="0" name=""/>
        <dsp:cNvSpPr/>
      </dsp:nvSpPr>
      <dsp:spPr>
        <a:xfrm>
          <a:off x="5345561" y="1996942"/>
          <a:ext cx="1424781" cy="1424781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যুক্তবর্ণ ভাঙ্গা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554215" y="2205596"/>
        <a:ext cx="1007473" cy="1007473"/>
      </dsp:txXfrm>
    </dsp:sp>
    <dsp:sp modelId="{7B854018-DF37-4E3F-9FEF-6DAC4E52B344}">
      <dsp:nvSpPr>
        <dsp:cNvPr id="0" name=""/>
        <dsp:cNvSpPr/>
      </dsp:nvSpPr>
      <dsp:spPr>
        <a:xfrm rot="5510997">
          <a:off x="3960672" y="3620722"/>
          <a:ext cx="132134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981132" y="3697797"/>
        <a:ext cx="92494" cy="290655"/>
      </dsp:txXfrm>
    </dsp:sp>
    <dsp:sp modelId="{D99851A4-B6A2-4373-A0A4-1E7DCD2568C8}">
      <dsp:nvSpPr>
        <dsp:cNvPr id="0" name=""/>
        <dsp:cNvSpPr/>
      </dsp:nvSpPr>
      <dsp:spPr>
        <a:xfrm>
          <a:off x="3287206" y="3990892"/>
          <a:ext cx="1424781" cy="1424781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গন্ধযুক্ত ফুল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495860" y="4199546"/>
        <a:ext cx="1007473" cy="1007473"/>
      </dsp:txXfrm>
    </dsp:sp>
    <dsp:sp modelId="{F1A7CF5C-38A8-461E-B11C-7CF55BEA283C}">
      <dsp:nvSpPr>
        <dsp:cNvPr id="0" name=""/>
        <dsp:cNvSpPr/>
      </dsp:nvSpPr>
      <dsp:spPr>
        <a:xfrm rot="10508724">
          <a:off x="2789677" y="2562782"/>
          <a:ext cx="295972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878310" y="2655910"/>
        <a:ext cx="207180" cy="290655"/>
      </dsp:txXfrm>
    </dsp:sp>
    <dsp:sp modelId="{3F45C57F-4C03-4E2B-A324-6909F7C34C6D}">
      <dsp:nvSpPr>
        <dsp:cNvPr id="0" name=""/>
        <dsp:cNvSpPr/>
      </dsp:nvSpPr>
      <dsp:spPr>
        <a:xfrm>
          <a:off x="1228873" y="2177231"/>
          <a:ext cx="1424781" cy="1424781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</a:rPr>
            <a:t>লাল ফুল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1437527" y="2385885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F0ACC-ED2A-42B1-B698-C9B1C3C10A1A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B7E72-4DDA-4DE7-9A0C-F9AD918F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E2E9-AD42-495A-9673-97E88BD09C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4FD4-CB9B-477A-BAE6-5531A8B99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E2E9-AD42-495A-9673-97E88BD09C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4FD4-CB9B-477A-BAE6-5531A8B99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E2E9-AD42-495A-9673-97E88BD09C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4FD4-CB9B-477A-BAE6-5531A8B9955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E2E9-AD42-495A-9673-97E88BD09C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4FD4-CB9B-477A-BAE6-5531A8B995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E2E9-AD42-495A-9673-97E88BD09C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4FD4-CB9B-477A-BAE6-5531A8B99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E2E9-AD42-495A-9673-97E88BD09C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4FD4-CB9B-477A-BAE6-5531A8B995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E2E9-AD42-495A-9673-97E88BD09C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4FD4-CB9B-477A-BAE6-5531A8B99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E2E9-AD42-495A-9673-97E88BD09C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4FD4-CB9B-477A-BAE6-5531A8B99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E2E9-AD42-495A-9673-97E88BD09C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4FD4-CB9B-477A-BAE6-5531A8B99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E2E9-AD42-495A-9673-97E88BD09C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4FD4-CB9B-477A-BAE6-5531A8B9955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E2E9-AD42-495A-9673-97E88BD09C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4FD4-CB9B-477A-BAE6-5531A8B9955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211E2E9-AD42-495A-9673-97E88BD09CE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97E4FD4-CB9B-477A-BAE6-5531A8B9955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5" y="1074867"/>
            <a:ext cx="6505073" cy="46047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10470522" y="484126"/>
            <a:ext cx="97879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bn-BD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bn-BD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bn-BD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60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1070" y="360611"/>
            <a:ext cx="8731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6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6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6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5" y="1378913"/>
            <a:ext cx="4649274" cy="2437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5" y="4076610"/>
            <a:ext cx="4649272" cy="2272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8" y="1376274"/>
            <a:ext cx="4410059" cy="2440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8" y="4043353"/>
            <a:ext cx="4410059" cy="2305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471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2674" y="626623"/>
            <a:ext cx="7431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 রঙের ফুল</a:t>
            </a:r>
            <a:endParaRPr lang="en-US" sz="6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1642286"/>
            <a:ext cx="4353059" cy="207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7" y="1642286"/>
            <a:ext cx="4806167" cy="207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4200752"/>
            <a:ext cx="4353060" cy="2367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7" y="4200752"/>
            <a:ext cx="4806167" cy="2367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872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89419" y="631063"/>
            <a:ext cx="4301544" cy="2936383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 সংযোগ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528033" y="3425780"/>
            <a:ext cx="3361386" cy="1970468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8178085" y="3425780"/>
            <a:ext cx="3309870" cy="2176529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9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434" y="2653048"/>
            <a:ext cx="9066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 কিছু নতুন শব্দের অর্থ জেনে নিই-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1453" y="877374"/>
            <a:ext cx="2875208" cy="10689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</a:rPr>
              <a:t>সুগন্ধ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210059" y="2137894"/>
            <a:ext cx="444321" cy="759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64216" y="3129567"/>
            <a:ext cx="3142445" cy="9659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যার ভাল গন্ধ আছে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210059" y="4383647"/>
            <a:ext cx="450761" cy="6825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5464" y="5190187"/>
            <a:ext cx="3773510" cy="92727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bn-IN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সু</a:t>
            </a:r>
            <a:r>
              <a:rPr lang="bn-IN" sz="3600" b="1" dirty="0" smtClean="0">
                <a:solidFill>
                  <a:srgbClr val="FF0000"/>
                </a:solidFill>
              </a:rPr>
              <a:t>গন্ধ আছে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60" y="1946320"/>
            <a:ext cx="40576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35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915" y="2485623"/>
            <a:ext cx="10547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।</a:t>
            </a:r>
            <a:r>
              <a:rPr lang="bn-BD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4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5460" y="850005"/>
            <a:ext cx="1275008" cy="130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সুগন্ধ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09104" y="1120462"/>
            <a:ext cx="862885" cy="540913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49262" y="1010991"/>
            <a:ext cx="631065" cy="7598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</a:rPr>
              <a:t>ন্ধ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80327" y="1229932"/>
            <a:ext cx="824248" cy="54091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04575" y="1120461"/>
            <a:ext cx="759853" cy="6503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</a:rPr>
              <a:t>ন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164428" y="1310423"/>
            <a:ext cx="953037" cy="27045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7465" y="1065725"/>
            <a:ext cx="695459" cy="6503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</a:rPr>
              <a:t>ধ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4096" y="3412902"/>
            <a:ext cx="1481070" cy="15712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মিষ্টি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215166" y="3895859"/>
            <a:ext cx="734096" cy="60530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81459" y="3895859"/>
            <a:ext cx="772732" cy="7662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ষ্ট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715555" y="4011768"/>
            <a:ext cx="605307" cy="53447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20862" y="3924835"/>
            <a:ext cx="824248" cy="8306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ষ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145110" y="4169534"/>
            <a:ext cx="714777" cy="49261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59887" y="4011768"/>
            <a:ext cx="714777" cy="859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ট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4293" y="1117241"/>
            <a:ext cx="3296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 ,গন্ধরাজ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9138" y="3895860"/>
            <a:ext cx="35288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 ,বৃষ্টি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1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  <p:bldP spid="11" grpId="0" animBg="1"/>
      <p:bldP spid="13" grpId="0" animBg="1"/>
      <p:bldP spid="17" grpId="0" animBg="1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251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1065" y="592428"/>
            <a:ext cx="3541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9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2739" y="141668"/>
            <a:ext cx="853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ছকে কোনটি কী রঙের ফুল তা লিখি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2739" y="849554"/>
            <a:ext cx="9247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বেলি কামিনী রজনীগন্ধা পলাশ শিমুল শিউলী কৃষ্ণচূড়া গোলাপ কাশফুল টগর গন্ধরাজ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96222"/>
              </p:ext>
            </p:extLst>
          </p:nvPr>
        </p:nvGraphicFramePr>
        <p:xfrm>
          <a:off x="1622739" y="2278010"/>
          <a:ext cx="8128000" cy="3551946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 </a:t>
                      </a:r>
                      <a:r>
                        <a:rPr lang="en-US" sz="4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সা</a:t>
                      </a:r>
                      <a:r>
                        <a:rPr lang="bn-IN" sz="4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দা</a:t>
                      </a:r>
                      <a:endParaRPr lang="en-US" sz="4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</a:rPr>
                        <a:t>            লাল</a:t>
                      </a:r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55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7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4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29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0818" y="300575"/>
            <a:ext cx="5731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0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2597" y="1386557"/>
            <a:ext cx="1996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8694" y="2951197"/>
            <a:ext cx="14553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694" y="4333146"/>
            <a:ext cx="1468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6856" y="1549826"/>
            <a:ext cx="153902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3536" y="1509009"/>
            <a:ext cx="146819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1781" y="3014521"/>
            <a:ext cx="153902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3536" y="2951197"/>
            <a:ext cx="15583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1780" y="4479216"/>
            <a:ext cx="153902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3536" y="4517812"/>
            <a:ext cx="172576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957782" y="149740"/>
            <a:ext cx="7274257" cy="1760562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9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8823" y="2588654"/>
            <a:ext cx="68000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শহিদুজ্জামান </a:t>
            </a:r>
            <a:endParaRPr lang="bn-IN" sz="4400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4400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4400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বহরপুর </a:t>
            </a:r>
            <a:r>
              <a:rPr lang="bn-IN" sz="4400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 </a:t>
            </a:r>
            <a:r>
              <a:rPr lang="bn-IN" sz="4400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  <a:endParaRPr lang="en-US" sz="4400" dirty="0" smtClean="0">
              <a:ln w="19050">
                <a:solidFill>
                  <a:schemeClr val="tx1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বালিয়াকান্দি</a:t>
            </a: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 err="1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2" y="2297139"/>
            <a:ext cx="3608110" cy="3614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6471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1" y="1557412"/>
            <a:ext cx="5962917" cy="44664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10538135" y="103031"/>
            <a:ext cx="1996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1419" y="1007087"/>
            <a:ext cx="1558344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8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r>
              <a:rPr lang="bn-BD" sz="8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</a:p>
          <a:p>
            <a:r>
              <a:rPr lang="bn-BD" sz="8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bn-BD" sz="8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15399" y="0"/>
            <a:ext cx="8502555" cy="1842448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5208" y="2000150"/>
            <a:ext cx="76427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বাংলা</a:t>
            </a:r>
          </a:p>
          <a:p>
            <a:r>
              <a:rPr lang="bn-IN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২য়</a:t>
            </a:r>
          </a:p>
          <a:p>
            <a:r>
              <a:rPr lang="bn-IN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IN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 ফল</a:t>
            </a:r>
          </a:p>
          <a:p>
            <a:r>
              <a:rPr lang="bn-IN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IN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আমাদের দেশ ......কাশফুল ও সাদা ।</a:t>
            </a:r>
          </a:p>
          <a:p>
            <a:r>
              <a:rPr lang="bn-IN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 smtClean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৪০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246637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2202480" y="103031"/>
            <a:ext cx="6555154" cy="1365063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555" y="1558246"/>
            <a:ext cx="1014855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৩.২.১ পরিচিত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.3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শুনে বুঝতে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২.৬.১ 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 ।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২.৬.৩ 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বর্ণনা করতে পারবে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ভেঙ্গে লিখতে পারবে ।</a:t>
            </a:r>
          </a:p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২.৪.৩ 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5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159" y="2137892"/>
            <a:ext cx="102000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কিছু ছবি দেখি 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3890448"/>
            <a:ext cx="3756000" cy="2631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5" y="3898206"/>
            <a:ext cx="3928990" cy="26235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81" y="416226"/>
            <a:ext cx="3928990" cy="2987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416226"/>
            <a:ext cx="3756000" cy="3080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95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313" y="3569562"/>
            <a:ext cx="9504608" cy="186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রঙের </a:t>
            </a:r>
            <a:r>
              <a:rPr lang="bn-IN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BD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099" y="1416676"/>
            <a:ext cx="8950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আজকের পাঠ- 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9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38" y="3491147"/>
            <a:ext cx="4026414" cy="2415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01" y="314299"/>
            <a:ext cx="3953278" cy="2317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12" y="3491147"/>
            <a:ext cx="4211058" cy="2256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38" y="314299"/>
            <a:ext cx="3789718" cy="2317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550017" y="2632073"/>
            <a:ext cx="216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কাশফুল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2022" y="2632073"/>
            <a:ext cx="316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4412" y="5906995"/>
            <a:ext cx="2099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7591" y="5747933"/>
            <a:ext cx="2073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8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36" y="3290339"/>
            <a:ext cx="4430333" cy="3029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3" y="3347397"/>
            <a:ext cx="4613790" cy="2977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3" y="202438"/>
            <a:ext cx="4446364" cy="2481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36" y="202438"/>
            <a:ext cx="4144584" cy="2481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837754" y="2705564"/>
            <a:ext cx="279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5735" y="2684368"/>
            <a:ext cx="29750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3185" y="6319391"/>
            <a:ext cx="3099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 গোলাপ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5959" y="6324618"/>
            <a:ext cx="278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গোলাপ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1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711</TotalTime>
  <Words>235</Words>
  <Application>Microsoft Office PowerPoint</Application>
  <PresentationFormat>Custom</PresentationFormat>
  <Paragraphs>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DPE</cp:lastModifiedBy>
  <cp:revision>147</cp:revision>
  <dcterms:created xsi:type="dcterms:W3CDTF">2018-02-05T16:24:20Z</dcterms:created>
  <dcterms:modified xsi:type="dcterms:W3CDTF">2020-06-18T16:52:50Z</dcterms:modified>
</cp:coreProperties>
</file>