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95" r:id="rId5"/>
    <p:sldId id="297" r:id="rId6"/>
    <p:sldId id="298" r:id="rId7"/>
    <p:sldId id="299" r:id="rId8"/>
    <p:sldId id="273" r:id="rId9"/>
    <p:sldId id="294" r:id="rId10"/>
    <p:sldId id="274" r:id="rId11"/>
    <p:sldId id="300" r:id="rId12"/>
    <p:sldId id="275" r:id="rId13"/>
    <p:sldId id="293" r:id="rId14"/>
    <p:sldId id="29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8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5810-D002-4EE8-B155-83DFE2865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A8499-FB07-44FA-9CD6-AE384C2EE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0CE2-7483-41B7-8075-F4160C05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26BE5-3BC9-4DB5-B40C-23F608F1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534F1-2BC1-407B-B54F-34BA193B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BA5C-2B50-43E7-9910-D79FC280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D5A84-164F-49A9-9580-04C0CAC78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DC4D6-F2C2-4DA0-B775-C3D8777B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B85EC-730E-4234-B93B-5E2D3E33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D4AC3-58ED-4809-A6E6-93C1F617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0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E287B-8F4E-417E-A480-41F3F127E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518B3-3F88-494E-B706-CAEC4F065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CCA44-7B80-4F8E-A160-BF4AC675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A0427-A35D-42D1-8A86-19085B18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FCFC9-20F3-4243-AAE5-A9F10503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8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A80E-CF3D-4469-80B9-A52AE0EF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0EA4-82D4-40AE-9AFA-A20AD815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4CA58-A7D8-48FE-98A3-BF4EFCC1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6500A-2746-44E9-B258-E0CDB5DA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19788-25DB-42E9-9739-EEC34811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0111-FFBD-4B26-9EB6-EE05CA64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8BEB5-63B4-4DE6-A59C-0D9211FF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7A756-DDF3-4BAD-8631-290D3EDB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D85E0-378F-4CB9-B407-6A73282C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D9F63-051B-4E39-AE94-1819F682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3536-EEB9-4EDE-8CF9-BE283031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CA45-2E0D-40B0-B253-97847378E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F6AC4-2D88-46D1-B27C-45A58BC5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22F54-6DD5-42F0-9033-35AC679B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B245-BB7E-4E73-99C0-7AFDC499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F543F-6FE7-4E1A-B97A-C4987736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D550-BEC7-4448-A3D5-23CD19E3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62135-D22A-42DD-A400-CB98D799A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97680-C021-48D1-8152-E76D6BE6B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10862-5DCE-4EDC-ABB6-1DC37438B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90628-29D5-4538-B3A8-6F03B5B40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6A90A-670B-4188-B1A0-EDD71731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98C20-EF3A-4FAF-A8EA-94873164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43FD1-C5DC-465E-801D-04A0091E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2DA6-C3EB-43B2-9921-E5AC8A0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10A8B-12D2-4FD9-B58F-5AB1B89F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27B36-6BFD-43E8-96B3-2DF37F68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2CB1E-C7E7-4368-A116-E34FF0F2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8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01D85-A2DD-4AA7-9557-16B51B81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C68A2-730C-4211-8A81-E8C68D79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ADF4A-5A12-4AC7-A588-BAEFA101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AFF7-1B61-4ECF-B441-A6E8585F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B5CA-CAAC-48BB-BA59-A620F219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1F5AA-6980-4097-A40C-C4BFC6D1B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F9DD3-6E1B-4DC2-ADAA-D3C125DC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9A6AF-E7EB-4BCB-BE86-1234221F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8924C-0C3B-4FFE-817D-12C219E5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A6F7-1DAF-4E4D-967D-0B561BB8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BBC8A-CF6A-47EE-B95C-5A9B9DB4A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3751D-FE12-4FD9-A384-4484BA850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B0FDB-B236-4BE0-9009-1B693E83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FA087-E3D6-463E-9254-5BD85963DE9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4C8DD-7E94-42B7-A2FE-82A1BF18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1D260-FC92-4340-8619-B04E0E2B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0A1EF-8B31-4DBD-85E5-C6BF9D4A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BDA5E572-73A4-4BD6-968D-DC71FCF73F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88"/>
            </a:avLst>
          </a:prstGeom>
          <a:gradFill>
            <a:gsLst>
              <a:gs pos="24000">
                <a:srgbClr val="92D050"/>
              </a:gs>
              <a:gs pos="44000">
                <a:schemeClr val="accent2">
                  <a:lumMod val="60000"/>
                  <a:lumOff val="40000"/>
                </a:schemeClr>
              </a:gs>
              <a:gs pos="56000">
                <a:srgbClr val="FFFF00"/>
              </a:gs>
              <a:gs pos="8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D0A3F-EE78-4385-9C9E-8A436E08B278}"/>
              </a:ext>
            </a:extLst>
          </p:cNvPr>
          <p:cNvSpPr txBox="1"/>
          <p:nvPr userDrawn="1"/>
        </p:nvSpPr>
        <p:spPr>
          <a:xfrm>
            <a:off x="4542965" y="6575752"/>
            <a:ext cx="312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</a:rPr>
              <a:t>Khalidur Rahman Manik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D05EC4-67B2-4EC5-93F4-18D6924B1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r="13653"/>
          <a:stretch/>
        </p:blipFill>
        <p:spPr>
          <a:xfrm>
            <a:off x="246745" y="245402"/>
            <a:ext cx="696684" cy="479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509AC7-3332-4852-BC59-65B09446DB7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58" y="29029"/>
            <a:ext cx="850310" cy="850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3CDA72-A559-4B4C-9D31-6C6AA7AB024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16" y="5297714"/>
            <a:ext cx="1276813" cy="1340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93F729-38A9-4E98-9F12-41C14CC497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745" y="5062006"/>
            <a:ext cx="1288149" cy="15766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922F55-C8C2-47E3-A6A8-BBEC4CC9118B}"/>
              </a:ext>
            </a:extLst>
          </p:cNvPr>
          <p:cNvSpPr txBox="1"/>
          <p:nvPr userDrawn="1"/>
        </p:nvSpPr>
        <p:spPr>
          <a:xfrm>
            <a:off x="4891312" y="-72570"/>
            <a:ext cx="447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Stay Home, Stay Safe.</a:t>
            </a:r>
          </a:p>
        </p:txBody>
      </p:sp>
    </p:spTree>
    <p:extLst>
      <p:ext uri="{BB962C8B-B14F-4D97-AF65-F5344CB8AC3E}">
        <p14:creationId xmlns:p14="http://schemas.microsoft.com/office/powerpoint/2010/main" val="214271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63A15-CB0A-4315-97CC-2DD60D84A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0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504D1-14A4-471B-8BAE-E6691E9807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0871" b="8093"/>
          <a:stretch/>
        </p:blipFill>
        <p:spPr>
          <a:xfrm>
            <a:off x="11191762" y="252248"/>
            <a:ext cx="780647" cy="580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99C83-8C1B-4BFB-8FB9-6991A5EF76CC}"/>
              </a:ext>
            </a:extLst>
          </p:cNvPr>
          <p:cNvSpPr txBox="1"/>
          <p:nvPr/>
        </p:nvSpPr>
        <p:spPr>
          <a:xfrm>
            <a:off x="576985" y="947065"/>
            <a:ext cx="1119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</a:rPr>
              <a:t>Match the words of column A with their meaning in column B.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D84D985-4C48-4B56-810B-FE63AB480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33083"/>
              </p:ext>
            </p:extLst>
          </p:nvPr>
        </p:nvGraphicFramePr>
        <p:xfrm>
          <a:off x="930728" y="1595780"/>
          <a:ext cx="10580914" cy="497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800">
                  <a:extLst>
                    <a:ext uri="{9D8B030D-6E8A-4147-A177-3AD203B41FA5}">
                      <a16:colId xmlns:a16="http://schemas.microsoft.com/office/drawing/2014/main" val="367591735"/>
                    </a:ext>
                  </a:extLst>
                </a:gridCol>
                <a:gridCol w="6779114">
                  <a:extLst>
                    <a:ext uri="{9D8B030D-6E8A-4147-A177-3AD203B41FA5}">
                      <a16:colId xmlns:a16="http://schemas.microsoft.com/office/drawing/2014/main" val="3339515833"/>
                    </a:ext>
                  </a:extLst>
                </a:gridCol>
              </a:tblGrid>
              <a:tr h="62237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Column 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Column 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74512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a) Martyr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1) Warrior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577135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b) Document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2) Who died for his country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98988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c) Listen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3) Announcement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72332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d) Fighter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4) A piece of written information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60929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e) Declaration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5) To show something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832242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endParaRPr lang="en-US" sz="3200" b="1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6) To hear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43811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</a:rPr>
                        <a:t>7) Liberation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18309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CFDAD6-937A-44BC-BE0D-572FA3E64B64}"/>
              </a:ext>
            </a:extLst>
          </p:cNvPr>
          <p:cNvCxnSpPr/>
          <p:nvPr/>
        </p:nvCxnSpPr>
        <p:spPr>
          <a:xfrm>
            <a:off x="3011214" y="2459421"/>
            <a:ext cx="1828800" cy="5675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9000E8-A5DB-4715-8F74-FCE3CCA6AD3F}"/>
              </a:ext>
            </a:extLst>
          </p:cNvPr>
          <p:cNvCxnSpPr/>
          <p:nvPr/>
        </p:nvCxnSpPr>
        <p:spPr>
          <a:xfrm>
            <a:off x="3563007" y="3074277"/>
            <a:ext cx="1277007" cy="1198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614962-30C3-4DCC-8CAE-7F2FC647B2B1}"/>
              </a:ext>
            </a:extLst>
          </p:cNvPr>
          <p:cNvCxnSpPr/>
          <p:nvPr/>
        </p:nvCxnSpPr>
        <p:spPr>
          <a:xfrm>
            <a:off x="2806262" y="3783725"/>
            <a:ext cx="1970689" cy="182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542E2C-FD7D-48D8-8316-C61B5BFF692F}"/>
              </a:ext>
            </a:extLst>
          </p:cNvPr>
          <p:cNvCxnSpPr/>
          <p:nvPr/>
        </p:nvCxnSpPr>
        <p:spPr>
          <a:xfrm flipV="1">
            <a:off x="2995448" y="2522484"/>
            <a:ext cx="1813035" cy="18918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3925A2-5BBD-44D6-A32F-9789003BB8CD}"/>
              </a:ext>
            </a:extLst>
          </p:cNvPr>
          <p:cNvCxnSpPr/>
          <p:nvPr/>
        </p:nvCxnSpPr>
        <p:spPr>
          <a:xfrm flipV="1">
            <a:off x="3783724" y="3752194"/>
            <a:ext cx="993228" cy="12297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5DDBDA6-69CE-4B13-A0A7-352C6BAAE8F1}"/>
              </a:ext>
            </a:extLst>
          </p:cNvPr>
          <p:cNvSpPr txBox="1"/>
          <p:nvPr/>
        </p:nvSpPr>
        <p:spPr>
          <a:xfrm>
            <a:off x="4193627" y="315311"/>
            <a:ext cx="3472297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30790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CB5F27-B72A-46AC-AEF7-E987D191F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80" y="1125089"/>
            <a:ext cx="5966053" cy="4156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DE7B70-CB45-4C9C-B84E-7E214D40DDF8}"/>
              </a:ext>
            </a:extLst>
          </p:cNvPr>
          <p:cNvSpPr txBox="1"/>
          <p:nvPr/>
        </p:nvSpPr>
        <p:spPr>
          <a:xfrm>
            <a:off x="3310763" y="331070"/>
            <a:ext cx="492545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Students’ silent reading.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4D230B-D1D2-40E5-8AAE-04C7CC963209}"/>
              </a:ext>
            </a:extLst>
          </p:cNvPr>
          <p:cNvSpPr txBox="1"/>
          <p:nvPr/>
        </p:nvSpPr>
        <p:spPr>
          <a:xfrm>
            <a:off x="284037" y="5517926"/>
            <a:ext cx="1157688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Read the text silently and 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9675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62454-1A58-455F-86EA-603BBDF16214}"/>
              </a:ext>
            </a:extLst>
          </p:cNvPr>
          <p:cNvSpPr txBox="1"/>
          <p:nvPr/>
        </p:nvSpPr>
        <p:spPr>
          <a:xfrm>
            <a:off x="3381705" y="1350774"/>
            <a:ext cx="4994059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Write “True” or “False”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24FAC-C151-4042-AC36-7E0BB1C7E419}"/>
              </a:ext>
            </a:extLst>
          </p:cNvPr>
          <p:cNvSpPr txBox="1"/>
          <p:nvPr/>
        </p:nvSpPr>
        <p:spPr>
          <a:xfrm>
            <a:off x="324323" y="2009551"/>
            <a:ext cx="9366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a) The class went on a field trip to Cox’s Bazar.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2DD13-6688-489E-878E-FE1864D6DB38}"/>
              </a:ext>
            </a:extLst>
          </p:cNvPr>
          <p:cNvSpPr txBox="1"/>
          <p:nvPr/>
        </p:nvSpPr>
        <p:spPr>
          <a:xfrm>
            <a:off x="324322" y="2711677"/>
            <a:ext cx="10961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b) A student read out the Declaration of Independence.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8CA04-5972-4114-93CD-8AB6A440FF10}"/>
              </a:ext>
            </a:extLst>
          </p:cNvPr>
          <p:cNvSpPr txBox="1"/>
          <p:nvPr/>
        </p:nvSpPr>
        <p:spPr>
          <a:xfrm>
            <a:off x="324323" y="3479122"/>
            <a:ext cx="733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c) The student fell silent at gallery 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A7401-721B-44D7-A581-651B6EA168F6}"/>
              </a:ext>
            </a:extLst>
          </p:cNvPr>
          <p:cNvSpPr txBox="1"/>
          <p:nvPr/>
        </p:nvSpPr>
        <p:spPr>
          <a:xfrm>
            <a:off x="324323" y="4197581"/>
            <a:ext cx="9170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d) The students reached the Museum at noon.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5378F-BFAD-459F-AE6C-48860242E95C}"/>
              </a:ext>
            </a:extLst>
          </p:cNvPr>
          <p:cNvSpPr txBox="1"/>
          <p:nvPr/>
        </p:nvSpPr>
        <p:spPr>
          <a:xfrm>
            <a:off x="623877" y="4916038"/>
            <a:ext cx="8953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e) The video clip was on our Liberation War.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DF921-BAE9-4E8E-90B1-DBF9C6E2C2CC}"/>
              </a:ext>
            </a:extLst>
          </p:cNvPr>
          <p:cNvSpPr txBox="1"/>
          <p:nvPr/>
        </p:nvSpPr>
        <p:spPr>
          <a:xfrm>
            <a:off x="1191435" y="5650826"/>
            <a:ext cx="6678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f) They left the museum at 12:30.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523B4-481C-4695-8326-529262BFCE2B}"/>
              </a:ext>
            </a:extLst>
          </p:cNvPr>
          <p:cNvSpPr txBox="1"/>
          <p:nvPr/>
        </p:nvSpPr>
        <p:spPr>
          <a:xfrm>
            <a:off x="9497037" y="194536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CF7FF-018B-4C4E-B66C-4D6D7D581240}"/>
              </a:ext>
            </a:extLst>
          </p:cNvPr>
          <p:cNvSpPr txBox="1"/>
          <p:nvPr/>
        </p:nvSpPr>
        <p:spPr>
          <a:xfrm>
            <a:off x="9443547" y="4741491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B84E0B-B67B-471F-9CA9-CAE87CED2205}"/>
              </a:ext>
            </a:extLst>
          </p:cNvPr>
          <p:cNvSpPr txBox="1"/>
          <p:nvPr/>
        </p:nvSpPr>
        <p:spPr>
          <a:xfrm>
            <a:off x="11011090" y="258443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D2D0D4-627E-4753-8398-582828BB4F9B}"/>
              </a:ext>
            </a:extLst>
          </p:cNvPr>
          <p:cNvSpPr txBox="1"/>
          <p:nvPr/>
        </p:nvSpPr>
        <p:spPr>
          <a:xfrm>
            <a:off x="7547743" y="338284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60CDF-98AD-44E1-AF8B-C6ABB091DB84}"/>
              </a:ext>
            </a:extLst>
          </p:cNvPr>
          <p:cNvSpPr txBox="1"/>
          <p:nvPr/>
        </p:nvSpPr>
        <p:spPr>
          <a:xfrm>
            <a:off x="9281950" y="410129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8D6981-AA75-4BE4-89B3-E38053D968AC}"/>
              </a:ext>
            </a:extLst>
          </p:cNvPr>
          <p:cNvSpPr txBox="1"/>
          <p:nvPr/>
        </p:nvSpPr>
        <p:spPr>
          <a:xfrm>
            <a:off x="7662044" y="550611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477BE-D80E-40A2-B787-0DF4315999C6}"/>
              </a:ext>
            </a:extLst>
          </p:cNvPr>
          <p:cNvSpPr txBox="1"/>
          <p:nvPr/>
        </p:nvSpPr>
        <p:spPr>
          <a:xfrm>
            <a:off x="4556234" y="378372"/>
            <a:ext cx="248779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39169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3289BD-04D6-42E3-B7CF-2A6B45367DCE}"/>
              </a:ext>
            </a:extLst>
          </p:cNvPr>
          <p:cNvSpPr txBox="1"/>
          <p:nvPr/>
        </p:nvSpPr>
        <p:spPr>
          <a:xfrm>
            <a:off x="882870" y="1292773"/>
            <a:ext cx="104367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spc="-150" dirty="0">
                <a:latin typeface="Times New Roman" panose="02020603050405020304" pitchFamily="18" charset="0"/>
              </a:rPr>
              <a:t>Answer the following questions in a sentence or sentences: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D4A5D-670C-4A31-9A9A-223808B24EDC}"/>
              </a:ext>
            </a:extLst>
          </p:cNvPr>
          <p:cNvSpPr txBox="1"/>
          <p:nvPr/>
        </p:nvSpPr>
        <p:spPr>
          <a:xfrm>
            <a:off x="646386" y="1797279"/>
            <a:ext cx="11444480" cy="4598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How many galleries are there in the Museum?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Who read out the Declaration of Independence?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When did they leave the Museum?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What kind of video film they watched there?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How was the experience?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C5FCE-73AE-4885-AD77-2C76EAA909BB}"/>
              </a:ext>
            </a:extLst>
          </p:cNvPr>
          <p:cNvSpPr txBox="1"/>
          <p:nvPr/>
        </p:nvSpPr>
        <p:spPr>
          <a:xfrm>
            <a:off x="4303986" y="394138"/>
            <a:ext cx="272016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9453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B25E1-8025-41C5-9205-DE15C34DA2FE}"/>
              </a:ext>
            </a:extLst>
          </p:cNvPr>
          <p:cNvSpPr txBox="1"/>
          <p:nvPr/>
        </p:nvSpPr>
        <p:spPr>
          <a:xfrm>
            <a:off x="851339" y="3547241"/>
            <a:ext cx="10814692" cy="2862322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Write a short composition about</a:t>
            </a:r>
          </a:p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“ The Liberation War Museum”</a:t>
            </a:r>
          </a:p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                in 5 sentences.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66EFC-DD6C-4A60-A03D-A5105A89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89" y="839678"/>
            <a:ext cx="4249849" cy="223459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113CC-D889-4C85-B8ED-9A64CCEDA882}"/>
              </a:ext>
            </a:extLst>
          </p:cNvPr>
          <p:cNvSpPr txBox="1"/>
          <p:nvPr/>
        </p:nvSpPr>
        <p:spPr>
          <a:xfrm>
            <a:off x="2002221" y="1340070"/>
            <a:ext cx="5085046" cy="132343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2006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BD3AA-1412-446B-A4AF-71B848CA3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08" y="272777"/>
            <a:ext cx="9433692" cy="63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17DAD-CAED-4A64-BAD3-060247CBF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373">
            <a:off x="1523968" y="858564"/>
            <a:ext cx="3772260" cy="5857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733FBD-3989-41FC-8AF5-E431B770AF21}"/>
              </a:ext>
            </a:extLst>
          </p:cNvPr>
          <p:cNvSpPr txBox="1"/>
          <p:nvPr/>
        </p:nvSpPr>
        <p:spPr>
          <a:xfrm rot="19781408">
            <a:off x="5391809" y="2017982"/>
            <a:ext cx="5915787" cy="18620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15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52204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9D89BFB3-46AC-49BD-B4AA-211A31DFE581}"/>
              </a:ext>
            </a:extLst>
          </p:cNvPr>
          <p:cNvSpPr/>
          <p:nvPr/>
        </p:nvSpPr>
        <p:spPr>
          <a:xfrm rot="16200000">
            <a:off x="374918" y="714425"/>
            <a:ext cx="5652492" cy="5122272"/>
          </a:xfrm>
          <a:prstGeom prst="flowChartDelay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Khalidur Rahman Manik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Ass: Teacher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Khasgaon GPS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Chhatak Sunamganj.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D6CB57-0297-4EE1-B967-3FAC234FC053}"/>
              </a:ext>
            </a:extLst>
          </p:cNvPr>
          <p:cNvGrpSpPr/>
          <p:nvPr/>
        </p:nvGrpSpPr>
        <p:grpSpPr>
          <a:xfrm>
            <a:off x="6306204" y="448763"/>
            <a:ext cx="5122272" cy="5652492"/>
            <a:chOff x="6485988" y="464529"/>
            <a:chExt cx="5021318" cy="6046076"/>
          </a:xfrm>
          <a:noFill/>
        </p:grpSpPr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id="{669F2781-51F9-4BC2-A360-75657628534A}"/>
                </a:ext>
              </a:extLst>
            </p:cNvPr>
            <p:cNvSpPr/>
            <p:nvPr/>
          </p:nvSpPr>
          <p:spPr>
            <a:xfrm rot="16200000">
              <a:off x="5973609" y="976908"/>
              <a:ext cx="6046076" cy="5021318"/>
            </a:xfrm>
            <a:prstGeom prst="flowChartDelay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EFT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Class:5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Unit:19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Activity: A (P:2)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166622-A4EA-4BE0-9652-D09547324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1" t="14737" r="9766" b="12748"/>
            <a:stretch/>
          </p:blipFill>
          <p:spPr>
            <a:xfrm>
              <a:off x="8046927" y="850233"/>
              <a:ext cx="1899178" cy="2308805"/>
            </a:xfrm>
            <a:prstGeom prst="rect">
              <a:avLst/>
            </a:prstGeom>
            <a:grpFill/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50B5CB4-8AFA-4E81-88EC-1DF15CD5C426}"/>
              </a:ext>
            </a:extLst>
          </p:cNvPr>
          <p:cNvSpPr txBox="1"/>
          <p:nvPr/>
        </p:nvSpPr>
        <p:spPr>
          <a:xfrm>
            <a:off x="4908881" y="196095"/>
            <a:ext cx="2271776" cy="83099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Identity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3C5325-E55A-4A91-9A9B-6D3EDF2FA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15632" r="18459" b="27816"/>
          <a:stretch/>
        </p:blipFill>
        <p:spPr>
          <a:xfrm>
            <a:off x="2096813" y="551795"/>
            <a:ext cx="2033752" cy="2093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594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66C0B-23D7-472D-8870-1B61DC5CD2FF}"/>
              </a:ext>
            </a:extLst>
          </p:cNvPr>
          <p:cNvSpPr txBox="1"/>
          <p:nvPr/>
        </p:nvSpPr>
        <p:spPr>
          <a:xfrm>
            <a:off x="2191395" y="1513487"/>
            <a:ext cx="732123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A8845-3A50-43F4-BDBA-57CADA56CC22}"/>
              </a:ext>
            </a:extLst>
          </p:cNvPr>
          <p:cNvSpPr txBox="1"/>
          <p:nvPr/>
        </p:nvSpPr>
        <p:spPr>
          <a:xfrm>
            <a:off x="2837782" y="3105803"/>
            <a:ext cx="611609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5B0D6-B057-4F3B-8123-A309C3C3594F}"/>
              </a:ext>
            </a:extLst>
          </p:cNvPr>
          <p:cNvSpPr txBox="1"/>
          <p:nvPr/>
        </p:nvSpPr>
        <p:spPr>
          <a:xfrm>
            <a:off x="1103575" y="4571997"/>
            <a:ext cx="1012322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Let’s sing the good morning song.</a:t>
            </a:r>
          </a:p>
        </p:txBody>
      </p:sp>
    </p:spTree>
    <p:extLst>
      <p:ext uri="{BB962C8B-B14F-4D97-AF65-F5344CB8AC3E}">
        <p14:creationId xmlns:p14="http://schemas.microsoft.com/office/powerpoint/2010/main" val="345743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30B5E-5ACD-4829-B0FF-E7ECFC927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/>
          <a:stretch/>
        </p:blipFill>
        <p:spPr>
          <a:xfrm>
            <a:off x="6571597" y="4477407"/>
            <a:ext cx="3612932" cy="199069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3856C-037C-40DD-AC35-4454970AB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7" y="4366232"/>
            <a:ext cx="2733259" cy="213877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23C4C-95EE-4AAE-820A-AC6DA2DFD8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b="12099"/>
          <a:stretch/>
        </p:blipFill>
        <p:spPr>
          <a:xfrm>
            <a:off x="1910348" y="1103587"/>
            <a:ext cx="2724721" cy="217564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53EEC-1F48-453B-9B08-36DB4699CB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/>
          <a:stretch/>
        </p:blipFill>
        <p:spPr>
          <a:xfrm>
            <a:off x="6265078" y="1087820"/>
            <a:ext cx="3644636" cy="225446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80D49D-0AB8-4446-8223-70AC1FD3F2BB}"/>
              </a:ext>
            </a:extLst>
          </p:cNvPr>
          <p:cNvSpPr txBox="1"/>
          <p:nvPr/>
        </p:nvSpPr>
        <p:spPr>
          <a:xfrm>
            <a:off x="2648607" y="315311"/>
            <a:ext cx="455182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</a:rPr>
              <a:t>Look at the pictures.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FB37C-75E3-4752-A87A-C6E35351F226}"/>
              </a:ext>
            </a:extLst>
          </p:cNvPr>
          <p:cNvSpPr txBox="1"/>
          <p:nvPr/>
        </p:nvSpPr>
        <p:spPr>
          <a:xfrm>
            <a:off x="2065274" y="3484179"/>
            <a:ext cx="6581289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What are the pictures about?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8DD17-C1C9-4CC9-AD25-B8C154050529}"/>
              </a:ext>
            </a:extLst>
          </p:cNvPr>
          <p:cNvSpPr txBox="1"/>
          <p:nvPr/>
        </p:nvSpPr>
        <p:spPr>
          <a:xfrm>
            <a:off x="551785" y="3499945"/>
            <a:ext cx="10728193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Ans: The pictures are about our Liberation War.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8F1D8-867E-4622-B050-E1FB51B0C0F2}"/>
              </a:ext>
            </a:extLst>
          </p:cNvPr>
          <p:cNvSpPr txBox="1"/>
          <p:nvPr/>
        </p:nvSpPr>
        <p:spPr>
          <a:xfrm>
            <a:off x="1371593" y="3499944"/>
            <a:ext cx="9179821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Can you guess what’s our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375850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6254B-1856-4EB4-9628-EED1EE496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5" b="96928" l="21705" r="78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5" r="20871"/>
          <a:stretch/>
        </p:blipFill>
        <p:spPr>
          <a:xfrm>
            <a:off x="567558" y="1103585"/>
            <a:ext cx="2826919" cy="5123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EE6E6D-2D19-4E04-99C5-9D40DEC93A96}"/>
              </a:ext>
            </a:extLst>
          </p:cNvPr>
          <p:cNvSpPr txBox="1"/>
          <p:nvPr/>
        </p:nvSpPr>
        <p:spPr>
          <a:xfrm>
            <a:off x="3168868" y="867104"/>
            <a:ext cx="5846280" cy="769441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615C5D-EEA7-4EBD-88FE-57D6E816AE9F}"/>
              </a:ext>
            </a:extLst>
          </p:cNvPr>
          <p:cNvGrpSpPr/>
          <p:nvPr/>
        </p:nvGrpSpPr>
        <p:grpSpPr>
          <a:xfrm>
            <a:off x="2655177" y="3227528"/>
            <a:ext cx="8567359" cy="2378591"/>
            <a:chOff x="2655177" y="3227528"/>
            <a:chExt cx="8567359" cy="2378591"/>
          </a:xfrm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CA017BCC-8F06-413F-BA43-160B2DE359BF}"/>
                </a:ext>
              </a:extLst>
            </p:cNvPr>
            <p:cNvSpPr/>
            <p:nvPr/>
          </p:nvSpPr>
          <p:spPr>
            <a:xfrm>
              <a:off x="3389588" y="3436883"/>
              <a:ext cx="6952593" cy="1828800"/>
            </a:xfrm>
            <a:prstGeom prst="flowChartTermina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 visit to the Liberation War Museum.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4047DA-6DE6-4C38-81B1-CC4B402F4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4271">
              <a:off x="2655177" y="3263462"/>
              <a:ext cx="2453044" cy="23426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FE3EFE-3946-448C-BEAC-25811333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97912" flipH="1">
              <a:off x="8560312" y="3227528"/>
              <a:ext cx="2662224" cy="2342657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23E9F-CE94-4B1C-99E7-A6A315F85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608" y="678904"/>
            <a:ext cx="2015359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10EDA-DE43-4B36-90C9-2D29C5E6B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77" y="268994"/>
            <a:ext cx="2074081" cy="1528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98F4C1-731A-4D4F-ABF1-AA99A686A4CC}"/>
              </a:ext>
            </a:extLst>
          </p:cNvPr>
          <p:cNvSpPr txBox="1"/>
          <p:nvPr/>
        </p:nvSpPr>
        <p:spPr>
          <a:xfrm>
            <a:off x="3578772" y="315310"/>
            <a:ext cx="451758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Learning outcomes.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1583E-357B-4E01-9D94-5A6CA60C532E}"/>
              </a:ext>
            </a:extLst>
          </p:cNvPr>
          <p:cNvSpPr txBox="1"/>
          <p:nvPr/>
        </p:nvSpPr>
        <p:spPr>
          <a:xfrm>
            <a:off x="3752194" y="1166650"/>
            <a:ext cx="4493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latin typeface="Times New Roman" panose="02020603050405020304" pitchFamily="18" charset="0"/>
              </a:rPr>
              <a:t>Students will be able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2496A-9891-44CA-84C1-F74A69530EEA}"/>
              </a:ext>
            </a:extLst>
          </p:cNvPr>
          <p:cNvSpPr txBox="1"/>
          <p:nvPr/>
        </p:nvSpPr>
        <p:spPr>
          <a:xfrm>
            <a:off x="1166648" y="2159876"/>
            <a:ext cx="1008801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anose="02020603050405020304" pitchFamily="18" charset="0"/>
              </a:rPr>
              <a:t>understand and enjoy simple stories;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anose="02020603050405020304" pitchFamily="18" charset="0"/>
              </a:rPr>
              <a:t>say words, phrases, and sentences with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       proper sounds and stress;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anose="02020603050405020304" pitchFamily="18" charset="0"/>
              </a:rPr>
              <a:t>talk about people, objects, events etc;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anose="02020603050405020304" pitchFamily="18" charset="0"/>
              </a:rPr>
              <a:t>read paragraphs, dialogues, stories,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        letters and other texts.</a:t>
            </a:r>
          </a:p>
        </p:txBody>
      </p:sp>
    </p:spTree>
    <p:extLst>
      <p:ext uri="{BB962C8B-B14F-4D97-AF65-F5344CB8AC3E}">
        <p14:creationId xmlns:p14="http://schemas.microsoft.com/office/powerpoint/2010/main" val="296863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1-2A_U19C5[2]">
            <a:hlinkClick r:id="" action="ppaction://media"/>
            <a:extLst>
              <a:ext uri="{FF2B5EF4-FFF2-40B4-BE49-F238E27FC236}">
                <a16:creationId xmlns:a16="http://schemas.microsoft.com/office/drawing/2014/main" id="{C56427E5-0BDF-48E9-86C2-11192639B7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899A3E-2781-4E08-9344-9896F5CC01B8}"/>
              </a:ext>
            </a:extLst>
          </p:cNvPr>
          <p:cNvSpPr txBox="1"/>
          <p:nvPr/>
        </p:nvSpPr>
        <p:spPr>
          <a:xfrm>
            <a:off x="2144109" y="1340068"/>
            <a:ext cx="7681718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carefully.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24FB6-238A-4E83-9773-111E91345495}"/>
              </a:ext>
            </a:extLst>
          </p:cNvPr>
          <p:cNvSpPr txBox="1"/>
          <p:nvPr/>
        </p:nvSpPr>
        <p:spPr>
          <a:xfrm>
            <a:off x="2301766" y="4619296"/>
            <a:ext cx="684033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again.</a:t>
            </a:r>
          </a:p>
        </p:txBody>
      </p:sp>
    </p:spTree>
    <p:extLst>
      <p:ext uri="{BB962C8B-B14F-4D97-AF65-F5344CB8AC3E}">
        <p14:creationId xmlns:p14="http://schemas.microsoft.com/office/powerpoint/2010/main" val="35681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6AE22-D993-42F7-8F4B-3A28E639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8" y="1590924"/>
            <a:ext cx="5618675" cy="31544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0CEF3-5931-40C8-A9A1-8D91AC293616}"/>
              </a:ext>
            </a:extLst>
          </p:cNvPr>
          <p:cNvSpPr txBox="1"/>
          <p:nvPr/>
        </p:nvSpPr>
        <p:spPr>
          <a:xfrm>
            <a:off x="3972911" y="362607"/>
            <a:ext cx="3703065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Teacher’s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731B9-FD6C-4551-AA50-0760B7A72A68}"/>
              </a:ext>
            </a:extLst>
          </p:cNvPr>
          <p:cNvSpPr txBox="1"/>
          <p:nvPr/>
        </p:nvSpPr>
        <p:spPr>
          <a:xfrm>
            <a:off x="740980" y="5312980"/>
            <a:ext cx="1076063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I’ll read the text and you will follow me very carefully.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96801A-B1C6-466B-952C-06D64A44F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0" t="3750" r="3431" b="4718"/>
          <a:stretch/>
        </p:blipFill>
        <p:spPr>
          <a:xfrm>
            <a:off x="8040414" y="867103"/>
            <a:ext cx="3673364" cy="42713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12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391</Words>
  <Application>Microsoft Office PowerPoint</Application>
  <PresentationFormat>Widescreen</PresentationFormat>
  <Paragraphs>79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2020-06-12T12:08:38Z</dcterms:created>
  <dcterms:modified xsi:type="dcterms:W3CDTF">2020-06-17T16:53:52Z</dcterms:modified>
</cp:coreProperties>
</file>