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8" r:id="rId2"/>
    <p:sldId id="273" r:id="rId3"/>
    <p:sldId id="279" r:id="rId4"/>
    <p:sldId id="278" r:id="rId5"/>
    <p:sldId id="284" r:id="rId6"/>
    <p:sldId id="261" r:id="rId7"/>
    <p:sldId id="262" r:id="rId8"/>
    <p:sldId id="264" r:id="rId9"/>
    <p:sldId id="282" r:id="rId10"/>
    <p:sldId id="263" r:id="rId11"/>
    <p:sldId id="281" r:id="rId12"/>
    <p:sldId id="283" r:id="rId13"/>
    <p:sldId id="271" r:id="rId14"/>
    <p:sldId id="272" r:id="rId15"/>
    <p:sldId id="274" r:id="rId16"/>
    <p:sldId id="270" r:id="rId17"/>
    <p:sldId id="275" r:id="rId18"/>
    <p:sldId id="276" r:id="rId19"/>
    <p:sldId id="277" r:id="rId20"/>
    <p:sldId id="265" r:id="rId21"/>
    <p:sldId id="267" r:id="rId22"/>
    <p:sldId id="266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58F7-5B7A-4B16-9027-6BB0C4328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4218-E0B4-43BF-9A38-48DA39619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0E5-F0AA-4977-ABFC-40B9CC243830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6F73-3C51-42D2-8E27-581D7A56C468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BBC9-9FC9-4114-8E64-27E29A9DF88D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838A-7965-444E-AA4D-0DDC0666732A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629-8D1C-4BA8-AA22-D14842D0F14E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878A-590D-479C-84E7-DFC1E23818A2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4A2-1897-464A-910E-52A1DEB23E97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504-FE1A-4B88-B945-10C9F32A3BF3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1A29-9850-4C78-922D-6139219186CB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8D3-7DE1-4470-B3AA-2FF7C3FB4C7D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6955-0123-4AF8-A8FC-DB8EF03AA549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05D9BC-D507-4611-ABCB-449E4127B823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Sulyman_hossain@yahoo.com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371600"/>
            <a:ext cx="60960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“আজকের মাল্টিমিডিয়া ক্লাশে সবাইকে স্বাগতম”  </a:t>
            </a:r>
            <a:endParaRPr lang="en-US" sz="6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854-FB12-46C7-9700-FD3951CFC9D4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ভোমর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667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স্বাদের জন্য বিখ্যাত এক প্রকার কলা।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33400"/>
            <a:ext cx="2895600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8100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অধিক ঘনত্তের ফলে যে দই গামছায় রাখলেও রস গড়িয়ে পড়েনা।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কাজলা দিঘি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“গামছা বাঁধা দই”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কঁবরি কলা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মৌমাছি।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w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3124200" cy="1511300"/>
          </a:xfrm>
          <a:prstGeom prst="rect">
            <a:avLst/>
          </a:prstGeom>
        </p:spPr>
      </p:pic>
      <p:pic>
        <p:nvPicPr>
          <p:cNvPr id="13" name="Picture 12" descr="Screenshot_20191220-212612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90800"/>
            <a:ext cx="1524000" cy="10812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86400" y="533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কাজলের মত কালো জলের দিঘি।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creenshot_20191220-212614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886200"/>
            <a:ext cx="1676399" cy="1219200"/>
          </a:xfrm>
          <a:prstGeom prst="rect">
            <a:avLst/>
          </a:prstGeom>
        </p:spPr>
      </p:pic>
      <p:pic>
        <p:nvPicPr>
          <p:cNvPr id="16" name="Picture 15" descr="Screenshot_20191220-212646_Video P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181600"/>
            <a:ext cx="1524000" cy="1233616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B8B0-9D71-47EA-8214-CE2DA8FE88BF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2672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মৌমাছি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গামছা-বাঁধা দই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কবরি কলা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কাজলা দিঘি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 শব্দগুলোর অর্থ সহ 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৩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টি করে বাক্য তৈরি কর।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endParaRPr lang="bn-IN" altLang="en-US" sz="3600" dirty="0" smtClean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 descr="20190320_12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2743200" cy="2057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A95-9B73-48A2-9CAB-A5E4641AA150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2819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:\DIGITAL CONTENT RELATED\MODEL CONTENT FINAL\DSC06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2819400" cy="285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18CD-F357-46AC-BF4B-DAED9243379D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57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আমার  বাড়ি যাইও ভোমর,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বসতে দেব পিঁড়ে,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জলপান যে করতে দেব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শালি ধানের চিঁড়ে।  </a:t>
            </a:r>
          </a:p>
        </p:txBody>
      </p:sp>
      <p:pic>
        <p:nvPicPr>
          <p:cNvPr id="3" name="Picture 2" descr="Screenshot_20191220-212429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276600" cy="3124200"/>
          </a:xfrm>
          <a:prstGeom prst="rect">
            <a:avLst/>
          </a:prstGeom>
        </p:spPr>
      </p:pic>
      <p:pic>
        <p:nvPicPr>
          <p:cNvPr id="4" name="Picture 3" descr="Screenshot_20191220-212559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4800"/>
            <a:ext cx="2819400" cy="3048000"/>
          </a:xfrm>
          <a:prstGeom prst="rect">
            <a:avLst/>
          </a:prstGeom>
        </p:spPr>
      </p:pic>
      <p:pic>
        <p:nvPicPr>
          <p:cNvPr id="5" name="Picture 4" descr="Screenshot_20191220-212600_Video Pl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04800"/>
            <a:ext cx="2173056" cy="3048000"/>
          </a:xfrm>
          <a:prstGeom prst="rect">
            <a:avLst/>
          </a:prstGeom>
        </p:spPr>
      </p:pic>
      <p:pic>
        <p:nvPicPr>
          <p:cNvPr id="6" name="Picture 5" descr="Screenshot_20191220-212603_Video P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657600"/>
            <a:ext cx="2514600" cy="2971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C113-4E8C-47ED-B6EC-FEB3BB152BF9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শালি ধানের চিঁড়ে দেব,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বিন্নি ধানের খই,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বাড়ির গাছের কবরি কলা,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গামছা-বাঁধা দই।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03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514600" cy="2971800"/>
          </a:xfrm>
          <a:prstGeom prst="rect">
            <a:avLst/>
          </a:prstGeom>
        </p:spPr>
      </p:pic>
      <p:pic>
        <p:nvPicPr>
          <p:cNvPr id="4" name="Picture 3" descr="Screenshot_20191220-212608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28600"/>
            <a:ext cx="3047999" cy="2971800"/>
          </a:xfrm>
          <a:prstGeom prst="rect">
            <a:avLst/>
          </a:prstGeom>
        </p:spPr>
      </p:pic>
      <p:pic>
        <p:nvPicPr>
          <p:cNvPr id="5" name="Picture 4" descr="Screenshot_20191220-212612_Video Pl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"/>
            <a:ext cx="2819400" cy="3443416"/>
          </a:xfrm>
          <a:prstGeom prst="rect">
            <a:avLst/>
          </a:prstGeom>
        </p:spPr>
      </p:pic>
      <p:pic>
        <p:nvPicPr>
          <p:cNvPr id="6" name="Picture 5" descr="Screenshot_20191220-212614_Video P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810000"/>
            <a:ext cx="3276600" cy="291001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4871-ED38-4644-B8E3-C4A137E4F943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আম-কাঁঠালের বনের ধারে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শুয়ো আঁচল পাতি,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গাছের শাখা দুলিয়ে বাতাস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করব সারা রাতি।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16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743200" cy="3352800"/>
          </a:xfrm>
          <a:prstGeom prst="rect">
            <a:avLst/>
          </a:prstGeom>
        </p:spPr>
      </p:pic>
      <p:pic>
        <p:nvPicPr>
          <p:cNvPr id="4" name="Picture 3" descr="Screenshot_20191220-21261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8600"/>
            <a:ext cx="2895600" cy="3352800"/>
          </a:xfrm>
          <a:prstGeom prst="rect">
            <a:avLst/>
          </a:prstGeom>
        </p:spPr>
      </p:pic>
      <p:pic>
        <p:nvPicPr>
          <p:cNvPr id="5" name="Picture 4" descr="Screenshot_20191220-212619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28600"/>
            <a:ext cx="2819400" cy="3352800"/>
          </a:xfrm>
          <a:prstGeom prst="rect">
            <a:avLst/>
          </a:prstGeom>
        </p:spPr>
      </p:pic>
      <p:pic>
        <p:nvPicPr>
          <p:cNvPr id="6" name="Picture 5" descr="Screenshot_20191220-212621_Video P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0"/>
            <a:ext cx="2743200" cy="2895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3445-8EC4-47F9-913C-1FBF5DABB159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38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চাঁদমুখে তোর চাঁদের চুমো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মাখিয়ে দেব সুখে,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তারা ফুলের মালা গাঁথি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জড়িয়ে দেব বুকে।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24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886200" cy="3124200"/>
          </a:xfrm>
          <a:prstGeom prst="rect">
            <a:avLst/>
          </a:prstGeom>
        </p:spPr>
      </p:pic>
      <p:pic>
        <p:nvPicPr>
          <p:cNvPr id="4" name="Picture 3" descr="Screenshot_20191220-21262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43400" cy="3124200"/>
          </a:xfrm>
          <a:prstGeom prst="rect">
            <a:avLst/>
          </a:prstGeom>
        </p:spPr>
      </p:pic>
      <p:pic>
        <p:nvPicPr>
          <p:cNvPr id="5" name="Picture 4" descr="Screenshot_20191220-212631_Video Pl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05200"/>
            <a:ext cx="2819400" cy="307683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93BA-9F0E-4F85-BCB9-52CA443762B0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গাই দোহনের শব্দ শুনি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জেগো সকাল বেলা,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সারাটা দিন তোমায় লয়ে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করব আমি খেলা।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34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419600" cy="2681416"/>
          </a:xfrm>
          <a:prstGeom prst="rect">
            <a:avLst/>
          </a:prstGeom>
        </p:spPr>
      </p:pic>
      <p:pic>
        <p:nvPicPr>
          <p:cNvPr id="4" name="Picture 3" descr="Screenshot_20191220-212637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8600"/>
            <a:ext cx="4114800" cy="2667000"/>
          </a:xfrm>
          <a:prstGeom prst="rect">
            <a:avLst/>
          </a:prstGeom>
        </p:spPr>
      </p:pic>
      <p:pic>
        <p:nvPicPr>
          <p:cNvPr id="5" name="Picture 4" descr="Cintok-1487172296-681b79f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124200"/>
            <a:ext cx="2667000" cy="33528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2818-D33E-48F2-AB4A-0A4DE04EEEB2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862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আমার বাড়ি ডালিম গাছে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ডালিম ফুলের হাসি,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কাজলা দিঘির কাজল জলে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হাঁসগুলি যায় ভাসি।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42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648200" cy="3276600"/>
          </a:xfrm>
          <a:prstGeom prst="rect">
            <a:avLst/>
          </a:prstGeom>
        </p:spPr>
      </p:pic>
      <p:pic>
        <p:nvPicPr>
          <p:cNvPr id="4" name="Picture 3" descr="Screenshot_20191220-212646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"/>
            <a:ext cx="3886200" cy="3352800"/>
          </a:xfrm>
          <a:prstGeom prst="rect">
            <a:avLst/>
          </a:prstGeom>
        </p:spPr>
      </p:pic>
      <p:pic>
        <p:nvPicPr>
          <p:cNvPr id="5" name="Picture 4" descr="Screenshot_20191220-212649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733800"/>
            <a:ext cx="2895600" cy="283381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AE74-B2CF-4690-B1DE-143F9494E44E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আমার বাড়ি যাইও ভোমর,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এই বরাবর পথ,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মৌরি ফুলের গন্ধ শুঁকে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থামিও তব রথ।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20191220-212429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343400" cy="3138616"/>
          </a:xfrm>
          <a:prstGeom prst="rect">
            <a:avLst/>
          </a:prstGeom>
        </p:spPr>
      </p:pic>
      <p:pic>
        <p:nvPicPr>
          <p:cNvPr id="7" name="Picture 6" descr="images (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"/>
            <a:ext cx="4038600" cy="3048000"/>
          </a:xfrm>
          <a:prstGeom prst="rect">
            <a:avLst/>
          </a:prstGeom>
        </p:spPr>
      </p:pic>
      <p:pic>
        <p:nvPicPr>
          <p:cNvPr id="8" name="Picture 7" descr="images (2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505200"/>
            <a:ext cx="2895600" cy="2908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9B8B-E508-4614-AE22-359349FC5C1C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57600" y="4953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36576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  </a:t>
            </a:r>
          </a:p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86200" y="495300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6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781800" y="1828800"/>
            <a:ext cx="1600200" cy="1295400"/>
          </a:xfrm>
          <a:prstGeom prst="rect">
            <a:avLst/>
          </a:prstGeom>
        </p:spPr>
      </p:pic>
      <p:pic>
        <p:nvPicPr>
          <p:cNvPr id="13" name="Picture 12" descr="sujansujan-1544666627-da59fd7_x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7220">
            <a:off x="4479465" y="1670490"/>
            <a:ext cx="1545539" cy="2071070"/>
          </a:xfrm>
          <a:prstGeom prst="rect">
            <a:avLst/>
          </a:prstGeom>
        </p:spPr>
      </p:pic>
      <p:pic>
        <p:nvPicPr>
          <p:cNvPr id="14" name="Picture 13" descr="sujansujan-1544666627-da59fd7_x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26268">
            <a:off x="4501598" y="4044397"/>
            <a:ext cx="1867808" cy="1867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34" y="3276600"/>
            <a:ext cx="3893566" cy="2308324"/>
          </a:xfrm>
          <a:prstGeom prst="rect">
            <a:avLst/>
          </a:prstGeom>
          <a:noFill/>
          <a:ln w="57150" cmpd="dbl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সোলায়মান হোসাইন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আলহাজ্ব আমেনা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খাতুন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বিদ্যাপীঠ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কালুখালী ,রাজবাড়ী।</a:t>
            </a:r>
          </a:p>
          <a:p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89" y="1141631"/>
            <a:ext cx="1781711" cy="1781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50C-378D-4423-8ECA-DC38FD707D7E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267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বাংলাদেশের গ্রামবাংলার প্রসিদ্ধ ও ঐতিহ্যবাহী খাবারসমুহের একটি তালিকা তৈরী কর।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20191220-212608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867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882A-5486-4225-A6F4-15925E9EF045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১/ আমার বাড়ি কবিতায় কবি ভোমর বলে কাকে      	সম্মোধন  করেছেন?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576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৩/ আমার বাড়ি কবিতায় কবি বন্ধুকে কোন 	ধানের চিড়া খেতে দিবেন?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181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4384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২/ আমার বাড়ি কবিতায় কবি বন্ধুকে 	আমন্ত্রন জানিয়েছেন কেন?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029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৪/ আমার বাড়ি কবিতায় কাজলা দিঘির 	কালো জলে কী ভাসে?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B9A6-3349-4F22-86D6-FF4ADB202B33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419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তোমাদের বাড়িতে অতিথি এলে কিভাবে তাঁর যত্ন নেওয়া হয়,সে সম্পর্কে বিস্তারিতভাবে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00x4001472858756_1465441238_jam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3810000" cy="2540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EE1-0370-4A60-B44D-90E370417DCA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194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“সবাইকে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828800" cy="2133600"/>
          </a:xfrm>
          <a:prstGeom prst="rect">
            <a:avLst/>
          </a:prstGeom>
        </p:spPr>
      </p:pic>
      <p:pic>
        <p:nvPicPr>
          <p:cNvPr id="6" name="Picture 5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241800"/>
            <a:ext cx="2133600" cy="2235200"/>
          </a:xfrm>
          <a:prstGeom prst="rect">
            <a:avLst/>
          </a:prstGeom>
        </p:spPr>
      </p:pic>
      <p:pic>
        <p:nvPicPr>
          <p:cNvPr id="7" name="Picture 6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81000"/>
            <a:ext cx="1981200" cy="2032000"/>
          </a:xfrm>
          <a:prstGeom prst="rect">
            <a:avLst/>
          </a:prstGeom>
        </p:spPr>
      </p:pic>
      <p:pic>
        <p:nvPicPr>
          <p:cNvPr id="8" name="Picture 7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18000"/>
            <a:ext cx="2057400" cy="2159000"/>
          </a:xfrm>
          <a:prstGeom prst="rect">
            <a:avLst/>
          </a:prstGeom>
        </p:spPr>
      </p:pic>
      <p:pic>
        <p:nvPicPr>
          <p:cNvPr id="9" name="Picture 8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1905000" cy="1752600"/>
          </a:xfrm>
          <a:prstGeom prst="rect">
            <a:avLst/>
          </a:prstGeom>
        </p:spPr>
      </p:pic>
      <p:pic>
        <p:nvPicPr>
          <p:cNvPr id="10" name="Picture 9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343400"/>
            <a:ext cx="2057400" cy="2133600"/>
          </a:xfrm>
          <a:prstGeom prst="rect">
            <a:avLst/>
          </a:prstGeom>
        </p:spPr>
      </p:pic>
      <p:pic>
        <p:nvPicPr>
          <p:cNvPr id="11" name="Picture 10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286250"/>
            <a:ext cx="1981200" cy="2190750"/>
          </a:xfrm>
          <a:prstGeom prst="rect">
            <a:avLst/>
          </a:prstGeom>
        </p:spPr>
      </p:pic>
      <p:pic>
        <p:nvPicPr>
          <p:cNvPr id="12" name="Picture 11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1984852" cy="1981200"/>
          </a:xfrm>
          <a:prstGeom prst="rect">
            <a:avLst/>
          </a:prstGeom>
        </p:spPr>
      </p:pic>
      <p:pic>
        <p:nvPicPr>
          <p:cNvPr id="13" name="Picture 12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"/>
            <a:ext cx="2133600" cy="1982045"/>
          </a:xfrm>
          <a:prstGeom prst="rect">
            <a:avLst/>
          </a:prstGeom>
        </p:spPr>
      </p:pic>
      <p:pic>
        <p:nvPicPr>
          <p:cNvPr id="14" name="Picture 13" descr="sujansujan-1544666627-da59fd7_x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438400"/>
            <a:ext cx="1676400" cy="18859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902-55C7-4E3D-9480-181D603B1185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4953000"/>
          </a:xfrm>
          <a:prstGeom prst="rect">
            <a:avLst/>
          </a:prstGeom>
        </p:spPr>
      </p:pic>
      <p:pic>
        <p:nvPicPr>
          <p:cNvPr id="3" name="Picture 2" descr="08_160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41910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76650"/>
            <a:ext cx="4114800" cy="287655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8C-BD96-4A9D-BAE7-9517E363DC62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1hZ2UtMjAyOTQtMTUzNTEzMDM5NS5qcGc=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962400" cy="5105400"/>
          </a:xfrm>
          <a:prstGeom prst="rect">
            <a:avLst/>
          </a:prstGeom>
        </p:spPr>
      </p:pic>
      <p:pic>
        <p:nvPicPr>
          <p:cNvPr id="3" name="Picture 2" descr="image-27152-1521378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4292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077547" cy="293454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C0D6-BA94-45F7-8ABF-6BC434A2E139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্রেমের-কথ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68"/>
            <a:ext cx="9144000" cy="6815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828800"/>
            <a:ext cx="63246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“আমার বাড়ি”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495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জসীম উদ্‌দীন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743200"/>
            <a:ext cx="2286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286000" y="2362200"/>
            <a:ext cx="39624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E65A-A4A2-4CC8-8DBB-A2DABFFC25AD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শিক্ষার্থীরা……।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286000"/>
            <a:ext cx="4800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971800"/>
            <a:ext cx="6324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পল্লির মানুষ ও প্রকৃতির সহজ-সুন্দর রুপ-বৈচিত্র বর্ননা করতে  পারবে।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343400"/>
            <a:ext cx="7696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গ্রামের বাড়িতে অতিথিকে আপ্যায়নের ও ভালোবাসার মধ্য দিয়ে সৌজন্য,শিষ্টাচার ও মানবপ্রেমের যে বহিঃপ্রকাশ ঘটেছে তা বিশ্লেষন করতে  পারবে।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30F3-9811-45AA-93D2-6C4471ADFEDA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524000"/>
            <a:ext cx="2667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6248400" y="228600"/>
            <a:ext cx="20574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জন্মঃ ১৯০৩ খ্রিস্টাব্দে ফরিদপুর জেলার তাম্বুলখানা গ্রামে।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4343400"/>
            <a:ext cx="19050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কাহিনিকাব্যঃ”নক্সী কাঁথার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মাঠ”,”সোজন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বাঁদিয়ার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441960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নাটকঃ “বেদের 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457200"/>
            <a:ext cx="182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মৃত্যুঃ ১৯৭৬ খ্রিস্টাব্দে তিনি ঢাকায় মৃত্যুবরন করেন।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2286000"/>
            <a:ext cx="19812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 কবিতায় পল্লির প্রকৃতির চিত্র বেশি ফুটে উঠেছে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4876800"/>
            <a:ext cx="21336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কাব্যগ্রন্থঃ”রাখালী”,বালুচর”,”মাটির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2438400"/>
            <a:ext cx="19050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শিশুগ্রন্থঃ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হাসু”,”এক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 ডালিম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622257">
            <a:off x="4357373" y="4215138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473909">
            <a:off x="5604639" y="3942402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481109">
            <a:off x="6096000" y="2819400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9905368">
            <a:off x="5854962" y="1584981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9837252">
            <a:off x="2839605" y="2867744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3074112">
            <a:off x="2929031" y="1660265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7493816">
            <a:off x="3342626" y="3925714"/>
            <a:ext cx="493903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031-ADFF-4096-AD08-412A74024910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4724400" cy="3519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029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কবি জসীম উদ্‌দীনকে পল্লি কবি বলা হয়েছে কেন?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ABE4-C7E7-497A-86C1-CB10A64962AA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362200"/>
            <a:ext cx="2844800" cy="2133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39AB-CD38-48E6-81F2-ECAD59ECF971}" type="datetime3">
              <a:rPr lang="en-US" smtClean="0"/>
              <a:t>18 June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Sulyman_hossain@yahoo.com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428</TotalTime>
  <Words>463</Words>
  <Application>Microsoft Office PowerPoint</Application>
  <PresentationFormat>On-screen Show (4:3)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HP-FC</cp:lastModifiedBy>
  <cp:revision>68</cp:revision>
  <dcterms:created xsi:type="dcterms:W3CDTF">2006-08-16T00:00:00Z</dcterms:created>
  <dcterms:modified xsi:type="dcterms:W3CDTF">2020-06-18T15:35:33Z</dcterms:modified>
</cp:coreProperties>
</file>