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57" r:id="rId4"/>
    <p:sldId id="258" r:id="rId5"/>
    <p:sldId id="281" r:id="rId6"/>
    <p:sldId id="259" r:id="rId7"/>
    <p:sldId id="272" r:id="rId8"/>
    <p:sldId id="277" r:id="rId9"/>
    <p:sldId id="273" r:id="rId10"/>
    <p:sldId id="278" r:id="rId11"/>
    <p:sldId id="274" r:id="rId12"/>
    <p:sldId id="279" r:id="rId13"/>
    <p:sldId id="275" r:id="rId14"/>
    <p:sldId id="263" r:id="rId15"/>
    <p:sldId id="282" r:id="rId16"/>
    <p:sldId id="276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BAEDC-2169-4F0F-A884-3AF1B48D442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88753-8313-490B-B5E3-DA63FBC68D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20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8753-8313-490B-B5E3-DA63FBC68D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17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8753-8313-490B-B5E3-DA63FBC68D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79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8753-8313-490B-B5E3-DA63FBC68D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46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8753-8313-490B-B5E3-DA63FBC68D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86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7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13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943600" cy="1143000"/>
          </a:xfr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1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1804415"/>
            <a:ext cx="4191000" cy="467068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57600" y="1981200"/>
            <a:ext cx="2362200" cy="2667000"/>
            <a:chOff x="3657600" y="1981200"/>
            <a:chExt cx="2362200" cy="2667000"/>
          </a:xfrm>
        </p:grpSpPr>
        <p:sp>
          <p:nvSpPr>
            <p:cNvPr id="3" name="Oval 2"/>
            <p:cNvSpPr/>
            <p:nvPr/>
          </p:nvSpPr>
          <p:spPr>
            <a:xfrm>
              <a:off x="3657600" y="1981200"/>
              <a:ext cx="2362200" cy="2667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62400" y="2339369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শীতকালীন ফল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Down Arrow 4"/>
          <p:cNvSpPr/>
          <p:nvPr/>
        </p:nvSpPr>
        <p:spPr>
          <a:xfrm rot="16200000">
            <a:off x="6356604" y="27873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4648200" y="990601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3003804" y="27111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495800" y="4660392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05300" y="42561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9734" y="2905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জলপাই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6284" y="5680562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98208" y="3068472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আংগুর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1" animBg="1"/>
      <p:bldP spid="13" grpId="0" animBg="1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54189"/>
            <a:ext cx="3352800" cy="9144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শীতকালীন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838200" y="4038600"/>
            <a:ext cx="3048000" cy="17526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4" name="Picture 3" descr="index.df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 flipV="1">
            <a:off x="5105400" y="1513820"/>
            <a:ext cx="3109839" cy="17526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5" name="Picture 4" descr="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838200" y="1600200"/>
            <a:ext cx="3048000" cy="1904999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47800" y="353022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505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জলপাই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4988" y="606736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qq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4052248"/>
            <a:ext cx="2819400" cy="1991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06305" y="59436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আংগুর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038600" y="2286000"/>
            <a:ext cx="2133600" cy="1981200"/>
            <a:chOff x="4038600" y="2286000"/>
            <a:chExt cx="2133600" cy="1981200"/>
          </a:xfrm>
        </p:grpSpPr>
        <p:sp>
          <p:nvSpPr>
            <p:cNvPr id="3" name="Oval 2"/>
            <p:cNvSpPr/>
            <p:nvPr/>
          </p:nvSpPr>
          <p:spPr>
            <a:xfrm>
              <a:off x="4038600" y="2286000"/>
              <a:ext cx="2133600" cy="1981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43400" y="2819400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বারোমাসি      ফল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Down Arrow 4"/>
          <p:cNvSpPr/>
          <p:nvPr/>
        </p:nvSpPr>
        <p:spPr>
          <a:xfrm rot="16200000">
            <a:off x="6509004" y="27873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4953000" y="1295401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953000" y="4279392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3384804" y="27111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29100" y="5486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নারিকেল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609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3275" y="2971800"/>
            <a:ext cx="99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971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276600" cy="7620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বারোমাসি 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1524000"/>
            <a:ext cx="2819400" cy="2457096"/>
          </a:xfrm>
          <a:prstGeom prst="rect">
            <a:avLst/>
          </a:prstGeom>
        </p:spPr>
      </p:pic>
      <p:pic>
        <p:nvPicPr>
          <p:cNvPr id="4" name="Picture 3" descr="c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3886200"/>
            <a:ext cx="2514600" cy="2177280"/>
          </a:xfrm>
          <a:prstGeom prst="rect">
            <a:avLst/>
          </a:prstGeom>
        </p:spPr>
      </p:pic>
      <p:pic>
        <p:nvPicPr>
          <p:cNvPr id="5" name="Picture 4" descr="iStock_000002718081XSm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3987941"/>
            <a:ext cx="2286000" cy="1760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6096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নারিকেল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816025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962400"/>
            <a:ext cx="99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কলা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0400" y="381000"/>
            <a:ext cx="3124200" cy="114300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নম্বর-49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তৃতীয় শ্রেণি বিজ্ঞান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8950" y="1924050"/>
            <a:ext cx="3295650" cy="462915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2667000" cy="563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3962400"/>
          <a:ext cx="8229600" cy="2687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655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আম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দল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গ্রী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ষ্মকালীন 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ফল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লিচু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দল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শী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তকালীন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ফল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কলা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দল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বারো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মাসী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ফল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20421"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20200229_0955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14300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508" y="2592959"/>
            <a:ext cx="4618892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মৌসুমি ফল কাকে বলে?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908883"/>
            <a:ext cx="8153400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সারা বছ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ওয়া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যায় এমন তিনটি ফলের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95600" y="457200"/>
            <a:ext cx="2743200" cy="114300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143000"/>
          </a:xfr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শাপলা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676400"/>
            <a:ext cx="6096000" cy="4857750"/>
          </a:xfrm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2547878"/>
            <a:ext cx="4419600" cy="28623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বাসুলী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খানসামা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a803938@gmail.com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1" y="2049958"/>
            <a:ext cx="4166487" cy="4046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819400" y="381001"/>
            <a:ext cx="4343400" cy="101566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6248400" cy="1066799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5943600" cy="31242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 </a:t>
            </a: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বিজ্ঞান </a:t>
            </a: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 </a:t>
            </a: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মৌসুমি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ফল।  </a:t>
            </a:r>
          </a:p>
          <a:p>
            <a:pPr algn="l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685801"/>
            <a:ext cx="4267200" cy="838199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305800" cy="28194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.3.1.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কী কী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মৌসুমী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 পাওয়া যায় তার নাম বলতে পারবে।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.3.4.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সারা বছর পাওয়া যায় এমন ফল ও সব্জির নাম বলতে পারবে।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a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143000"/>
            <a:ext cx="3276600" cy="1981199"/>
          </a:xfrm>
          <a:prstGeom prst="rect">
            <a:avLst/>
          </a:prstGeom>
        </p:spPr>
      </p:pic>
      <p:pic>
        <p:nvPicPr>
          <p:cNvPr id="3" name="Picture 2" descr="iStock_000002718081X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143000"/>
            <a:ext cx="3581400" cy="1981200"/>
          </a:xfrm>
          <a:prstGeom prst="rect">
            <a:avLst/>
          </a:prstGeom>
        </p:spPr>
      </p:pic>
      <p:pic>
        <p:nvPicPr>
          <p:cNvPr id="5" name="Picture 4" descr="index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4038600"/>
            <a:ext cx="3607190" cy="20900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62200" y="228600"/>
            <a:ext cx="3886200" cy="639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মৌসুমী ফল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76400" y="3200400"/>
            <a:ext cx="1295400" cy="53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NikoshBAN" pitchFamily="2" charset="0"/>
                <a:ea typeface="+mj-ea"/>
                <a:cs typeface="NikoshBAN" pitchFamily="2" charset="0"/>
              </a:rPr>
              <a:t>পেঁপে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15000" y="3200400"/>
            <a:ext cx="1295400" cy="53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কলা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 descr="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4114800"/>
            <a:ext cx="3200400" cy="18903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47800" y="6248400"/>
            <a:ext cx="1295400" cy="53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আপেল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91200" y="6096000"/>
            <a:ext cx="1295400" cy="53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NikoshBAN" pitchFamily="2" charset="0"/>
                <a:ea typeface="+mj-ea"/>
                <a:cs typeface="NikoshBAN" pitchFamily="2" charset="0"/>
              </a:rPr>
              <a:t>কমলা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h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733800"/>
            <a:ext cx="3505200" cy="2286000"/>
          </a:xfrm>
          <a:prstGeom prst="rect">
            <a:avLst/>
          </a:prstGeom>
        </p:spPr>
      </p:pic>
      <p:pic>
        <p:nvPicPr>
          <p:cNvPr id="12" name="Picture 11" descr="index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10000"/>
            <a:ext cx="3505200" cy="2209800"/>
          </a:xfrm>
          <a:prstGeom prst="rect">
            <a:avLst/>
          </a:prstGeom>
        </p:spPr>
      </p:pic>
      <p:pic>
        <p:nvPicPr>
          <p:cNvPr id="8" name="Picture 7" descr="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457200"/>
            <a:ext cx="3352800" cy="1905000"/>
          </a:xfrm>
          <a:prstGeom prst="rect">
            <a:avLst/>
          </a:prstGeom>
        </p:spPr>
      </p:pic>
      <p:pic>
        <p:nvPicPr>
          <p:cNvPr id="10" name="Picture 9" descr="w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457200"/>
            <a:ext cx="3505200" cy="182880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600200" y="2514600"/>
            <a:ext cx="1371600" cy="48736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19800" y="2438400"/>
            <a:ext cx="1371600" cy="4873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জাম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24000" y="6218238"/>
            <a:ext cx="1371600" cy="4873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লিচু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715000" y="6172200"/>
            <a:ext cx="1371600" cy="4873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কাঁঠাল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676400"/>
            <a:ext cx="2568325" cy="1609725"/>
          </a:xfrm>
          <a:prstGeom prst="rect">
            <a:avLst/>
          </a:prstGeom>
        </p:spPr>
      </p:pic>
      <p:pic>
        <p:nvPicPr>
          <p:cNvPr id="4" name="Picture 3" descr="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676400"/>
            <a:ext cx="2658263" cy="1493606"/>
          </a:xfrm>
          <a:prstGeom prst="rect">
            <a:avLst/>
          </a:prstGeom>
        </p:spPr>
      </p:pic>
      <p:pic>
        <p:nvPicPr>
          <p:cNvPr id="6" name="Picture 5" descr="images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1478" y="3886200"/>
            <a:ext cx="2441122" cy="2057400"/>
          </a:xfrm>
          <a:prstGeom prst="rect">
            <a:avLst/>
          </a:prstGeom>
        </p:spPr>
      </p:pic>
      <p:pic>
        <p:nvPicPr>
          <p:cNvPr id="7" name="Picture 6" descr="index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3886200"/>
            <a:ext cx="2286000" cy="2090057"/>
          </a:xfrm>
          <a:prstGeom prst="rect">
            <a:avLst/>
          </a:prstGeom>
        </p:spPr>
      </p:pic>
      <p:pic>
        <p:nvPicPr>
          <p:cNvPr id="9" name="Picture 8" descr="qq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9800" y="2590800"/>
            <a:ext cx="2590800" cy="2438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962400" y="2286000"/>
            <a:ext cx="2209800" cy="1981200"/>
            <a:chOff x="3962400" y="2286000"/>
            <a:chExt cx="2209800" cy="1981200"/>
          </a:xfrm>
        </p:grpSpPr>
        <p:sp>
          <p:nvSpPr>
            <p:cNvPr id="3" name="Oval 2"/>
            <p:cNvSpPr/>
            <p:nvPr/>
          </p:nvSpPr>
          <p:spPr>
            <a:xfrm>
              <a:off x="4038600" y="2286000"/>
              <a:ext cx="2133600" cy="1981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62400" y="2819400"/>
              <a:ext cx="2209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গ্রীষ্মকালীন     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ফল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Down Arrow 4"/>
          <p:cNvSpPr/>
          <p:nvPr/>
        </p:nvSpPr>
        <p:spPr>
          <a:xfrm rot="16200000">
            <a:off x="6509004" y="27873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9466593">
            <a:off x="4266912" y="1407788"/>
            <a:ext cx="35695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861762" y="4267200"/>
            <a:ext cx="396038" cy="1096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3384804" y="2711196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587514"/>
            <a:ext cx="882654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3055" y="914400"/>
            <a:ext cx="910745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2971800"/>
            <a:ext cx="1320712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কাঁঠাল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5464314"/>
            <a:ext cx="8225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2819400"/>
            <a:ext cx="1410671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পেঁপে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3561249">
            <a:off x="5868150" y="1575802"/>
            <a:ext cx="431292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ban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V="1">
            <a:off x="3515860" y="4087205"/>
            <a:ext cx="1823030" cy="1579959"/>
          </a:xfrm>
          <a:prstGeom prst="rect">
            <a:avLst/>
          </a:prstGeom>
        </p:spPr>
      </p:pic>
      <p:pic>
        <p:nvPicPr>
          <p:cNvPr id="4" name="Picture 3" descr="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3486488" y="1348630"/>
            <a:ext cx="2460260" cy="1635612"/>
          </a:xfrm>
          <a:prstGeom prst="rect">
            <a:avLst/>
          </a:prstGeom>
        </p:spPr>
      </p:pic>
      <p:pic>
        <p:nvPicPr>
          <p:cNvPr id="5" name="Picture 4" descr="images.jh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6842" y="1348630"/>
            <a:ext cx="2072870" cy="1721645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 flipV="1">
            <a:off x="457200" y="1348630"/>
            <a:ext cx="2265700" cy="1694489"/>
          </a:xfrm>
          <a:prstGeom prst="rect">
            <a:avLst/>
          </a:prstGeom>
        </p:spPr>
      </p:pic>
      <p:pic>
        <p:nvPicPr>
          <p:cNvPr id="7" name="Picture 6" descr="index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V="1">
            <a:off x="533400" y="3886201"/>
            <a:ext cx="2290960" cy="17094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67590" y="3270582"/>
            <a:ext cx="88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3276600"/>
            <a:ext cx="91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3276600"/>
            <a:ext cx="1320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কাঁঠাল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7590" y="5671810"/>
            <a:ext cx="822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6627" y="5699133"/>
            <a:ext cx="91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381000"/>
            <a:ext cx="3048000" cy="70788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গ্রীষ্মকালী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167</Words>
  <Application>Microsoft Office PowerPoint</Application>
  <PresentationFormat>On-screen Show (4:3)</PresentationFormat>
  <Paragraphs>74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শুভেচ্ছা </vt:lpstr>
      <vt:lpstr>Slide 2</vt:lpstr>
      <vt:lpstr>পাঠ পরিচিতি</vt:lpstr>
      <vt:lpstr>শিখনফল</vt:lpstr>
      <vt:lpstr>Slide 5</vt:lpstr>
      <vt:lpstr>আম</vt:lpstr>
      <vt:lpstr>Slide 7</vt:lpstr>
      <vt:lpstr>Slide 8</vt:lpstr>
      <vt:lpstr> </vt:lpstr>
      <vt:lpstr>Slide 10</vt:lpstr>
      <vt:lpstr>শীতকালীন ফল</vt:lpstr>
      <vt:lpstr>Slide 12</vt:lpstr>
      <vt:lpstr>বারোমাসি ফল </vt:lpstr>
      <vt:lpstr>পৃষ্ঠা নম্বর-49</vt:lpstr>
      <vt:lpstr>দলে কাজ করো </vt:lpstr>
      <vt:lpstr>মূল্যায়ণ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d_pti</dc:creator>
  <cp:lastModifiedBy>USER PC</cp:lastModifiedBy>
  <cp:revision>228</cp:revision>
  <dcterms:created xsi:type="dcterms:W3CDTF">2006-08-16T00:00:00Z</dcterms:created>
  <dcterms:modified xsi:type="dcterms:W3CDTF">2020-06-18T12:17:22Z</dcterms:modified>
</cp:coreProperties>
</file>