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70" r:id="rId6"/>
    <p:sldId id="271" r:id="rId7"/>
    <p:sldId id="272" r:id="rId8"/>
    <p:sldId id="259" r:id="rId9"/>
    <p:sldId id="26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/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1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23999"/>
            <a:ext cx="9144000" cy="5361625"/>
          </a:xfr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724400"/>
            <a:ext cx="8763000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শস্য জাতীয়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খাদ্য যেমন-ধান,গম,ভুট্টা ইত্যাদিতে প্রচুর পরিমাণে শর্করা আছে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 করার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জন্য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শক্তি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আমরা শর্করা থেকে পেয়ে থাকি।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1066800"/>
            <a:ext cx="2857500" cy="3429000"/>
          </a:xfrm>
          <a:prstGeom prst="rect">
            <a:avLst/>
          </a:prstGeom>
        </p:spPr>
      </p:pic>
      <p:pic>
        <p:nvPicPr>
          <p:cNvPr id="4" name="Picture 3" descr="Soya_Milk-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1066800"/>
            <a:ext cx="2131200" cy="3427200"/>
          </a:xfrm>
          <a:prstGeom prst="rect">
            <a:avLst/>
          </a:prstGeom>
        </p:spPr>
      </p:pic>
      <p:pic>
        <p:nvPicPr>
          <p:cNvPr id="6" name="Picture 5" descr="u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1066800"/>
            <a:ext cx="2362200" cy="3604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6672" y="-7441"/>
            <a:ext cx="3526928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শর্করা জাতীয় খাদ্য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4795897"/>
            <a:ext cx="9372600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চর্বি আমাদের শক্তি যোগায় এবং দেহ গরম রাখে।আমাদের দেহ গঠনেও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চর্বির প্রয়োজন।দুধ,ঘি, মাখন,পনির প্রভৃতি খাদ্যে প্রচুর চর্বি রয়েছে। উদ্ভিদ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জাত তেলেও চর্বি রয়েছে যেমন-সয়াবিন তেল,সরিষার তেল এবং নারিকেল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তেল। </a:t>
            </a:r>
          </a:p>
        </p:txBody>
      </p:sp>
      <p:pic>
        <p:nvPicPr>
          <p:cNvPr id="3" name="Picture 2" descr="soyabean201502112149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828800"/>
            <a:ext cx="27432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4489" y="0"/>
            <a:ext cx="2877711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চর্বি জাতীয় খাদ্য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i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60078"/>
            <a:ext cx="2819400" cy="1388122"/>
          </a:xfrm>
          <a:prstGeom prst="rect">
            <a:avLst/>
          </a:prstGeom>
        </p:spPr>
      </p:pic>
      <p:pic>
        <p:nvPicPr>
          <p:cNvPr id="8" name="Picture 7" descr="hg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171575"/>
            <a:ext cx="2743200" cy="1952625"/>
          </a:xfrm>
          <a:prstGeom prst="rect">
            <a:avLst/>
          </a:prstGeom>
        </p:spPr>
      </p:pic>
      <p:pic>
        <p:nvPicPr>
          <p:cNvPr id="9" name="Picture 8" descr="makh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29400" y="2946583"/>
            <a:ext cx="2514600" cy="1396817"/>
          </a:xfrm>
          <a:prstGeom prst="rect">
            <a:avLst/>
          </a:prstGeom>
        </p:spPr>
      </p:pic>
      <p:pic>
        <p:nvPicPr>
          <p:cNvPr id="10" name="Picture 9" descr="poni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914400"/>
            <a:ext cx="2514600" cy="1828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114800"/>
            <a:ext cx="8686800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ভিটামিন ও খনিজ লবণ আমাদের দেহ কর্মক্ষম ও সুস্থ রাখে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বিভিন্ন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রোগ থেকে রক্ষা করে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ফল এবং শাকসবজিতে প্রচুর পরিমাণে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ভিটামিন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 খনিজ লবণ আছে।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FRUITS-VEGETAB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066800"/>
            <a:ext cx="4114800" cy="2895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" y="54114"/>
            <a:ext cx="86868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ভিটামিন ও খনিজ লবণ সমৃদ্ধ খাদ্য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শাক সবজ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1066800"/>
            <a:ext cx="4169182" cy="28956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7421" y="5461337"/>
            <a:ext cx="5524269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পৃষ্ঠা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ম্বর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-৪৩,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৪৪,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৪৫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তৃতীয় শ্রেণি বিজ্ঞা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81000"/>
            <a:ext cx="3295650" cy="462915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87096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পুষ্টি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/>
                        <a:t> </a:t>
                      </a:r>
                      <a:endParaRPr lang="bn-BD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আমিষ</a:t>
                      </a:r>
                      <a:r>
                        <a:rPr lang="bn-BD" sz="2400" baseline="0" dirty="0" smtClean="0"/>
                        <a:t> </a:t>
                      </a:r>
                      <a:r>
                        <a:rPr lang="bn-BD" sz="2000" baseline="0" dirty="0" smtClean="0"/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শর্করা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চর্বি</a:t>
                      </a:r>
                      <a:endParaRPr lang="bn-BD" sz="2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ভিটামিন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খনিজ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লবণ</a:t>
                      </a:r>
                      <a:r>
                        <a:rPr lang="bn-BD" sz="2800" baseline="0" dirty="0" smtClean="0"/>
                        <a:t>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1534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20200229_0952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219200"/>
            <a:ext cx="2971800" cy="2228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4191000"/>
            <a:ext cx="18288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410200"/>
            <a:ext cx="2133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আপেল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3765" y="381000"/>
            <a:ext cx="219643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7709162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১.পুষ্টি কি ?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২.পুষ্টিকর খাদ্যের প্রয়োজন কেন?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৩.সবার পুষ্টির চাহিদা মেটাতে আমরা কি করতে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পারি?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কাঁঠাল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712155"/>
            <a:ext cx="7162800" cy="4688645"/>
          </a:xfr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2547878"/>
            <a:ext cx="4419600" cy="28623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বাসুলী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খানসামা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a803938@gmail.com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1" y="2049958"/>
            <a:ext cx="4166487" cy="4046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381001"/>
            <a:ext cx="9144000" cy="101566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06680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124200"/>
            <a:ext cx="7848600" cy="25545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৩য়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প্রাথমিক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বিজ্ঞান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খাদ্য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খাদ্যে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.লবণ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আছে।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58775"/>
            <a:ext cx="8763000" cy="1165225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55655"/>
            <a:ext cx="8382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৮.১.১ .পুষ্টি কি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৮.২.১ পুষ্টিকর খাদ্যের শ্রেণিবিভাগ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g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429000"/>
            <a:ext cx="1981200" cy="1524000"/>
          </a:xfrm>
          <a:prstGeom prst="rect">
            <a:avLst/>
          </a:prstGeom>
        </p:spPr>
      </p:pic>
      <p:pic>
        <p:nvPicPr>
          <p:cNvPr id="6" name="Picture 5" descr="images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5029200"/>
            <a:ext cx="2362200" cy="1447800"/>
          </a:xfrm>
          <a:prstGeom prst="rect">
            <a:avLst/>
          </a:prstGeom>
        </p:spPr>
      </p:pic>
      <p:pic>
        <p:nvPicPr>
          <p:cNvPr id="8" name="Picture 7" descr="images44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1524000"/>
            <a:ext cx="2438400" cy="1532855"/>
          </a:xfrm>
          <a:prstGeom prst="rect">
            <a:avLst/>
          </a:prstGeom>
        </p:spPr>
      </p:pic>
      <p:pic>
        <p:nvPicPr>
          <p:cNvPr id="9" name="Picture 8" descr="u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1524000"/>
            <a:ext cx="2667000" cy="1541144"/>
          </a:xfrm>
          <a:prstGeom prst="rect">
            <a:avLst/>
          </a:prstGeom>
        </p:spPr>
      </p:pic>
      <p:pic>
        <p:nvPicPr>
          <p:cNvPr id="11" name="Picture 10" descr="Soya_Milk-0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9800" y="3200400"/>
            <a:ext cx="2362200" cy="1619250"/>
          </a:xfrm>
          <a:prstGeom prst="rect">
            <a:avLst/>
          </a:prstGeom>
        </p:spPr>
      </p:pic>
      <p:pic>
        <p:nvPicPr>
          <p:cNvPr id="12" name="Picture 11" descr="soyabean2015021121494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9600" y="3276600"/>
            <a:ext cx="2209800" cy="1190624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খাদ্য ও পুষ্টি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শাক সবজী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48400" y="1447800"/>
            <a:ext cx="2663644" cy="1600200"/>
          </a:xfrm>
          <a:prstGeom prst="rect">
            <a:avLst/>
          </a:prstGeom>
        </p:spPr>
      </p:pic>
      <p:pic>
        <p:nvPicPr>
          <p:cNvPr id="18" name="Picture 17" descr="পুটি মাছ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38600" y="5099304"/>
            <a:ext cx="2598157" cy="1225296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থেকে পাওয়া খাদ্য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200400"/>
            <a:ext cx="2194559" cy="1828800"/>
          </a:xfrm>
          <a:prstGeom prst="rect">
            <a:avLst/>
          </a:prstGeom>
        </p:spPr>
      </p:pic>
      <p:pic>
        <p:nvPicPr>
          <p:cNvPr id="7" name="Picture 6" descr="images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219200"/>
            <a:ext cx="2286000" cy="1506326"/>
          </a:xfrm>
          <a:prstGeom prst="rect">
            <a:avLst/>
          </a:prstGeom>
        </p:spPr>
      </p:pic>
      <p:pic>
        <p:nvPicPr>
          <p:cNvPr id="8" name="Picture 7" descr="makh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00800" y="3124200"/>
            <a:ext cx="2560654" cy="1676400"/>
          </a:xfrm>
          <a:prstGeom prst="rect">
            <a:avLst/>
          </a:prstGeom>
        </p:spPr>
      </p:pic>
      <p:pic>
        <p:nvPicPr>
          <p:cNvPr id="9" name="Picture 8" descr="poni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3352800"/>
            <a:ext cx="268026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010" y="5410200"/>
            <a:ext cx="8898590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আমরা নানা রকমের খাবার খাই।খাবারগুলো বিভিন্ন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উৎস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থেকে আসে।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গরুর মাংস,মুরগির মাংস,মাছ,ডিম এসব খাদ্যের উৎস প্রাণী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পুটি মাছ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600" y="1143000"/>
            <a:ext cx="2598157" cy="1447800"/>
          </a:xfrm>
          <a:prstGeom prst="rect">
            <a:avLst/>
          </a:prstGeom>
        </p:spPr>
      </p:pic>
      <p:pic>
        <p:nvPicPr>
          <p:cNvPr id="12" name="Picture 11" descr="eg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39000" y="1066800"/>
            <a:ext cx="838200" cy="16764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উদ্ভিদ থেকে পাওয়া খাদ্য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4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650" y="914400"/>
            <a:ext cx="4279252" cy="2667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7303" y="4191000"/>
            <a:ext cx="9016697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ভাত,আলু,রুটি এবং শাকসবজি আমরা খাদ্য হিসাবে খাই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আটা,ময়দা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রুটি তৈরি হয়।এ খাদ্যগুলো আমরা উদ্ভিদ থেকে পাই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আম,জাম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ঠাল,কলা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ইত্যাদি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ফল ও আমরা উদ্ভিদ থেকে পেয়ে থাকি।  </a:t>
            </a:r>
          </a:p>
        </p:txBody>
      </p:sp>
      <p:pic>
        <p:nvPicPr>
          <p:cNvPr id="18" name="Picture 17" descr="শাক সবজ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914400"/>
            <a:ext cx="4169182" cy="27432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52800" y="1600200"/>
            <a:ext cx="1981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পুষ্টি উপাদান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10"/>
          <p:cNvSpPr/>
          <p:nvPr/>
        </p:nvSpPr>
        <p:spPr>
          <a:xfrm rot="3072762">
            <a:off x="5375571" y="1034292"/>
            <a:ext cx="484632" cy="11195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24600" y="496669"/>
            <a:ext cx="12266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আমিষ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3810000"/>
            <a:ext cx="111601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শর্করা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5975" y="3925669"/>
            <a:ext cx="80342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চর্বি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57200"/>
            <a:ext cx="187583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ভিটামিন ও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খনিজ লবণ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4724400"/>
            <a:ext cx="8924124" cy="17543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খাদ্যে আমিষ, শর্করা এবং চর্বি হচ্ছে প্রধান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উপাদান।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ছাড়াও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রয়েছে ভিটামিন ও খনিজ লবন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দেহ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উপাদানগুলো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থেকে গ্রহণ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Up Arrow 14"/>
          <p:cNvSpPr/>
          <p:nvPr/>
        </p:nvSpPr>
        <p:spPr>
          <a:xfrm rot="7679202">
            <a:off x="5404604" y="2592198"/>
            <a:ext cx="484632" cy="13824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13109008">
            <a:off x="3015441" y="2841616"/>
            <a:ext cx="484632" cy="11838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7612003">
            <a:off x="2744506" y="1169084"/>
            <a:ext cx="484632" cy="1151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5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286" y="4419600"/>
            <a:ext cx="8751114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আমিষ আমাদের দেহ গঠন করে।দেহের মাংসপেশির ক্ষয়পূরণ ও রক্ত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তৈরি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রক্ষনাবেক্ষণে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প্রয়োজন।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মাছ,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মাংস,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ডিম,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শিমের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বিচিতে প্রচুর পরিমাণে আমিষ আছে।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_586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87461" y="1371600"/>
            <a:ext cx="1667078" cy="2971800"/>
          </a:xfrm>
          <a:prstGeom prst="rect">
            <a:avLst/>
          </a:prstGeom>
        </p:spPr>
      </p:pic>
      <p:pic>
        <p:nvPicPr>
          <p:cNvPr id="6" name="Picture 5" descr="images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44102" y="1371600"/>
            <a:ext cx="2018898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4805" y="0"/>
            <a:ext cx="345639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আমিষ জাতীয়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খাদ্য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ডিম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208" y="1676400"/>
            <a:ext cx="1993392" cy="1981200"/>
          </a:xfrm>
          <a:prstGeom prst="rect">
            <a:avLst/>
          </a:prstGeom>
        </p:spPr>
      </p:pic>
      <p:pic>
        <p:nvPicPr>
          <p:cNvPr id="9" name="Picture 8" descr="মাছ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91000" y="1676400"/>
            <a:ext cx="2162175" cy="16764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346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 </vt:lpstr>
      <vt:lpstr>Slide 2</vt:lpstr>
      <vt:lpstr>পাঠ পরিচিতি</vt:lpstr>
      <vt:lpstr>শিখনফল </vt:lpstr>
      <vt:lpstr>খাদ্য ও পুষ্টি</vt:lpstr>
      <vt:lpstr>প্রাণি থেকে পাওয়া খাদ্য</vt:lpstr>
      <vt:lpstr>উদ্ভিদ থেকে পাওয়া খাদ্য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PTI_DNJ</dc:creator>
  <cp:lastModifiedBy>USER PC</cp:lastModifiedBy>
  <cp:revision>166</cp:revision>
  <dcterms:created xsi:type="dcterms:W3CDTF">2006-08-16T00:00:00Z</dcterms:created>
  <dcterms:modified xsi:type="dcterms:W3CDTF">2020-06-18T14:30:42Z</dcterms:modified>
</cp:coreProperties>
</file>