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2101" autoAdjust="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893A-0766-4D14-AC9B-2E3F71745A0A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DEA4-F63D-407A-8AF2-204564E51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63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893A-0766-4D14-AC9B-2E3F71745A0A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DEA4-F63D-407A-8AF2-204564E51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4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893A-0766-4D14-AC9B-2E3F71745A0A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DEA4-F63D-407A-8AF2-204564E51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893A-0766-4D14-AC9B-2E3F71745A0A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DEA4-F63D-407A-8AF2-204564E51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46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893A-0766-4D14-AC9B-2E3F71745A0A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DEA4-F63D-407A-8AF2-204564E51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8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893A-0766-4D14-AC9B-2E3F71745A0A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DEA4-F63D-407A-8AF2-204564E51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5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893A-0766-4D14-AC9B-2E3F71745A0A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DEA4-F63D-407A-8AF2-204564E51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10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893A-0766-4D14-AC9B-2E3F71745A0A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DEA4-F63D-407A-8AF2-204564E51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8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893A-0766-4D14-AC9B-2E3F71745A0A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DEA4-F63D-407A-8AF2-204564E51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893A-0766-4D14-AC9B-2E3F71745A0A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DEA4-F63D-407A-8AF2-204564E51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72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893A-0766-4D14-AC9B-2E3F71745A0A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DEA4-F63D-407A-8AF2-204564E51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C893A-0766-4D14-AC9B-2E3F71745A0A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9DEA4-F63D-407A-8AF2-204564E51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8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5623" y="1120462"/>
            <a:ext cx="50098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623" y="1994457"/>
            <a:ext cx="5350300" cy="3816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7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9414" y="1893194"/>
            <a:ext cx="725080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উদ্বোদ্ধ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বর্ননা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67460" y="618186"/>
            <a:ext cx="3052292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46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3966" y="978794"/>
            <a:ext cx="3361385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tx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473" y="1931830"/>
            <a:ext cx="5769735" cy="3850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46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68969" y="734096"/>
            <a:ext cx="3799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00293"/>
              </p:ext>
            </p:extLst>
          </p:nvPr>
        </p:nvGraphicFramePr>
        <p:xfrm>
          <a:off x="1207752" y="1450184"/>
          <a:ext cx="8128000" cy="3738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শিক্ষক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পরিচিতি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পাঠ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পরিচিতি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159522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মঞ্জুরুল</a:t>
                      </a:r>
                      <a:r>
                        <a:rPr lang="bn-BD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আলম</a:t>
                      </a:r>
                    </a:p>
                    <a:p>
                      <a:r>
                        <a:rPr lang="bn-BD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সহ শিক্ষক,</a:t>
                      </a:r>
                    </a:p>
                    <a:p>
                      <a:r>
                        <a:rPr lang="bn-BD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তালেবপুর আদর্শ উচ্চ বিদ্যালয়</a:t>
                      </a:r>
                    </a:p>
                    <a:p>
                      <a:r>
                        <a:rPr lang="bn-BD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সিংগাইর,মানিকগঞ্জ।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শ্রেণী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–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নবম</a:t>
                      </a:r>
                      <a:endParaRPr lang="bn-BD" sz="32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BD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বিষয়-ব্যবসায় উদ্যোগ</a:t>
                      </a:r>
                    </a:p>
                    <a:p>
                      <a:r>
                        <a:rPr lang="bn-BD" sz="3200" baseline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অধ্যায়-তিন</a:t>
                      </a:r>
                      <a:endParaRPr lang="en-US" sz="3200" baseline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93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02" y="226386"/>
            <a:ext cx="5486401" cy="31736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227" y="3625403"/>
            <a:ext cx="5441904" cy="32637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02" y="3625403"/>
            <a:ext cx="5441904" cy="32325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227" y="226386"/>
            <a:ext cx="5441904" cy="323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6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8361" y="2047741"/>
            <a:ext cx="3902299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01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4119" y="3335628"/>
            <a:ext cx="3915177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87133" y="4623516"/>
            <a:ext cx="9259909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বর্ননা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প্রেক্ষাপটে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6090" y="1922243"/>
            <a:ext cx="3271234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97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1" y="257578"/>
            <a:ext cx="5550794" cy="3374266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644" y="257578"/>
            <a:ext cx="5653825" cy="3374266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61" y="3910817"/>
            <a:ext cx="5550794" cy="3302425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644" y="3910817"/>
            <a:ext cx="5477879" cy="3302425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3824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72" y="147784"/>
            <a:ext cx="5587219" cy="343947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47784"/>
            <a:ext cx="5444197" cy="34394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73" y="3894308"/>
            <a:ext cx="5587218" cy="29636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894309"/>
            <a:ext cx="5444197" cy="296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33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0474" y="506437"/>
            <a:ext cx="2658794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68283" y="2110154"/>
            <a:ext cx="6133514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পাঁচটি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বর্ননা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54362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46998" y="927279"/>
            <a:ext cx="229244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4108" y="2421229"/>
            <a:ext cx="8268236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পছন্দের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মাছ চাষের গুরুত্ব বর্ননা কর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77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95</Words>
  <Application>Microsoft Office PowerPoint</Application>
  <PresentationFormat>Widescreen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PC</dc:creator>
  <cp:lastModifiedBy>My PC</cp:lastModifiedBy>
  <cp:revision>19</cp:revision>
  <dcterms:created xsi:type="dcterms:W3CDTF">2019-05-24T16:17:52Z</dcterms:created>
  <dcterms:modified xsi:type="dcterms:W3CDTF">2019-05-25T03:32:37Z</dcterms:modified>
</cp:coreProperties>
</file>