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62" r:id="rId5"/>
    <p:sldId id="302" r:id="rId6"/>
    <p:sldId id="303" r:id="rId7"/>
    <p:sldId id="284" r:id="rId8"/>
    <p:sldId id="276" r:id="rId9"/>
    <p:sldId id="286" r:id="rId10"/>
    <p:sldId id="287" r:id="rId11"/>
    <p:sldId id="288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300" r:id="rId24"/>
    <p:sldId id="265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42D"/>
    <a:srgbClr val="62B83F"/>
    <a:srgbClr val="404040"/>
    <a:srgbClr val="1B2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26" autoAdjust="0"/>
    <p:restoredTop sz="94660" autoAdjust="0"/>
  </p:normalViewPr>
  <p:slideViewPr>
    <p:cSldViewPr snapToGrid="0">
      <p:cViewPr>
        <p:scale>
          <a:sx n="77" d="100"/>
          <a:sy n="77" d="100"/>
        </p:scale>
        <p:origin x="12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4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90F7ABD-71B5-4B2F-8DDA-89F344216D99}" type="datetime1">
              <a:rPr lang="zh-CN" altLang="en-US"/>
              <a:pPr/>
              <a:t>2020/6/14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EE27AC4-C416-406E-A6D4-9E74AE1D431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84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Click to edit Master text style</a:t>
            </a:r>
          </a:p>
          <a:p>
            <a:pPr lvl="1"/>
            <a:r>
              <a:rPr lang="zh-CN" altLang="en-US" noProof="0" smtClean="0"/>
              <a:t>Second level</a:t>
            </a:r>
          </a:p>
          <a:p>
            <a:pPr lvl="2"/>
            <a:r>
              <a:rPr lang="zh-CN" altLang="en-US" noProof="0" smtClean="0"/>
              <a:t>Third level</a:t>
            </a:r>
          </a:p>
          <a:p>
            <a:pPr lvl="3"/>
            <a:r>
              <a:rPr lang="zh-CN" altLang="en-US" noProof="0" smtClean="0"/>
              <a:t>Fourth level</a:t>
            </a:r>
          </a:p>
          <a:p>
            <a:pPr lvl="4"/>
            <a:r>
              <a:rPr lang="zh-CN" altLang="en-US" noProof="0" smtClean="0"/>
              <a:t>Fifth level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E91A52-5F35-4939-8D7E-74FDFFA224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904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299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B61EEB76-0F26-4049-BF82-4735BEEC48F2}" type="slidenum">
              <a:rPr lang="zh-CN" altLang="en-US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Click to edit Master title style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Click to edit Master title style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9EBCA-0F9A-4A73-9315-44AB678642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7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Click to edit Master text style</a:t>
            </a:r>
          </a:p>
          <a:p>
            <a:pPr lvl="1"/>
            <a:r>
              <a:rPr lang="zh-CN" altLang="en-US" noProof="1" smtClean="0"/>
              <a:t>Second level</a:t>
            </a:r>
          </a:p>
          <a:p>
            <a:pPr lvl="2"/>
            <a:r>
              <a:rPr lang="zh-CN" altLang="en-US" noProof="1" smtClean="0"/>
              <a:t>Third level</a:t>
            </a:r>
          </a:p>
          <a:p>
            <a:pPr lvl="3"/>
            <a:r>
              <a:rPr lang="zh-CN" altLang="en-US" noProof="1" smtClean="0"/>
              <a:t>Fourth level</a:t>
            </a:r>
          </a:p>
          <a:p>
            <a:pPr lvl="4"/>
            <a:r>
              <a:rPr lang="zh-CN" altLang="en-US" noProof="1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9E19D-F65B-4EA7-9B14-DF8379C239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70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33760-6350-4442-B266-029A3C257FB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3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7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9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618000"/>
            <a:ext cx="12192000" cy="2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136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46FD1DD-7A8E-49D5-B84B-BFA1B78F7154}"/>
              </a:ext>
            </a:extLst>
          </p:cNvPr>
          <p:cNvSpPr/>
          <p:nvPr userDrawn="1"/>
        </p:nvSpPr>
        <p:spPr>
          <a:xfrm>
            <a:off x="-1" y="281043"/>
            <a:ext cx="11966714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  <a:gd name="connsiteX0" fmla="*/ 0 w 11847542"/>
              <a:gd name="connsiteY0" fmla="*/ 0 h 962589"/>
              <a:gd name="connsiteX1" fmla="*/ 11847542 w 11847542"/>
              <a:gd name="connsiteY1" fmla="*/ 0 h 962589"/>
              <a:gd name="connsiteX2" fmla="*/ 11589026 w 11847542"/>
              <a:gd name="connsiteY2" fmla="*/ 962589 h 962589"/>
              <a:gd name="connsiteX3" fmla="*/ 0 w 11847542"/>
              <a:gd name="connsiteY3" fmla="*/ 962589 h 962589"/>
              <a:gd name="connsiteX4" fmla="*/ 0 w 1184754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47542" h="962589">
                <a:moveTo>
                  <a:pt x="0" y="0"/>
                </a:moveTo>
                <a:lnTo>
                  <a:pt x="1184754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0D6066-9281-425E-857D-ABE77E3B6B5C}"/>
              </a:ext>
            </a:extLst>
          </p:cNvPr>
          <p:cNvSpPr/>
          <p:nvPr userDrawn="1"/>
        </p:nvSpPr>
        <p:spPr>
          <a:xfrm>
            <a:off x="0" y="191592"/>
            <a:ext cx="11857382" cy="962589"/>
          </a:xfrm>
          <a:custGeom>
            <a:avLst/>
            <a:gdLst>
              <a:gd name="connsiteX0" fmla="*/ 0 w 11589026"/>
              <a:gd name="connsiteY0" fmla="*/ 0 h 962589"/>
              <a:gd name="connsiteX1" fmla="*/ 11589026 w 11589026"/>
              <a:gd name="connsiteY1" fmla="*/ 0 h 962589"/>
              <a:gd name="connsiteX2" fmla="*/ 11589026 w 11589026"/>
              <a:gd name="connsiteY2" fmla="*/ 962589 h 962589"/>
              <a:gd name="connsiteX3" fmla="*/ 0 w 11589026"/>
              <a:gd name="connsiteY3" fmla="*/ 962589 h 962589"/>
              <a:gd name="connsiteX4" fmla="*/ 0 w 11589026"/>
              <a:gd name="connsiteY4" fmla="*/ 0 h 962589"/>
              <a:gd name="connsiteX0" fmla="*/ 0 w 11857382"/>
              <a:gd name="connsiteY0" fmla="*/ 0 h 962589"/>
              <a:gd name="connsiteX1" fmla="*/ 11857382 w 11857382"/>
              <a:gd name="connsiteY1" fmla="*/ 0 h 962589"/>
              <a:gd name="connsiteX2" fmla="*/ 11589026 w 11857382"/>
              <a:gd name="connsiteY2" fmla="*/ 962589 h 962589"/>
              <a:gd name="connsiteX3" fmla="*/ 0 w 11857382"/>
              <a:gd name="connsiteY3" fmla="*/ 962589 h 962589"/>
              <a:gd name="connsiteX4" fmla="*/ 0 w 11857382"/>
              <a:gd name="connsiteY4" fmla="*/ 0 h 96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382" h="962589">
                <a:moveTo>
                  <a:pt x="0" y="0"/>
                </a:moveTo>
                <a:lnTo>
                  <a:pt x="11857382" y="0"/>
                </a:lnTo>
                <a:lnTo>
                  <a:pt x="11589026" y="962589"/>
                </a:lnTo>
                <a:lnTo>
                  <a:pt x="0" y="96258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20459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C47C96E-17B2-4270-AEF1-39631730BA14}"/>
              </a:ext>
            </a:extLst>
          </p:cNvPr>
          <p:cNvGrpSpPr/>
          <p:nvPr userDrawn="1"/>
        </p:nvGrpSpPr>
        <p:grpSpPr>
          <a:xfrm>
            <a:off x="11075358" y="5704356"/>
            <a:ext cx="821368" cy="933477"/>
            <a:chOff x="9197688" y="3205665"/>
            <a:chExt cx="1437181" cy="1633343"/>
          </a:xfrm>
        </p:grpSpPr>
        <p:grpSp>
          <p:nvGrpSpPr>
            <p:cNvPr id="21" name="Graphic 4">
              <a:extLst>
                <a:ext uri="{FF2B5EF4-FFF2-40B4-BE49-F238E27FC236}">
                  <a16:creationId xmlns:a16="http://schemas.microsoft.com/office/drawing/2014/main" xmlns="" id="{6BBFBE8F-439F-49E7-801D-A14168A22D6D}"/>
                </a:ext>
              </a:extLst>
            </p:cNvPr>
            <p:cNvGrpSpPr/>
            <p:nvPr userDrawn="1"/>
          </p:nvGrpSpPr>
          <p:grpSpPr>
            <a:xfrm rot="20237890">
              <a:off x="9435162" y="3205665"/>
              <a:ext cx="962233" cy="959605"/>
              <a:chOff x="688950" y="1173205"/>
              <a:chExt cx="3371147" cy="3361942"/>
            </a:xfrm>
            <a:solidFill>
              <a:schemeClr val="accent1"/>
            </a:solidFill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AD3BC13D-11B3-4CCE-955B-CA6F63EBDA4B}"/>
                  </a:ext>
                </a:extLst>
              </p:cNvPr>
              <p:cNvSpPr/>
              <p:nvPr/>
            </p:nvSpPr>
            <p:spPr>
              <a:xfrm>
                <a:off x="1132191" y="2241069"/>
                <a:ext cx="1982589" cy="2294078"/>
              </a:xfrm>
              <a:custGeom>
                <a:avLst/>
                <a:gdLst>
                  <a:gd name="connsiteX0" fmla="*/ 1061590 w 1982588"/>
                  <a:gd name="connsiteY0" fmla="*/ 2294078 h 2294078"/>
                  <a:gd name="connsiteX1" fmla="*/ 993399 w 1982588"/>
                  <a:gd name="connsiteY1" fmla="*/ 2283555 h 2294078"/>
                  <a:gd name="connsiteX2" fmla="*/ 431876 w 1982588"/>
                  <a:gd name="connsiteY2" fmla="*/ 2094135 h 2294078"/>
                  <a:gd name="connsiteX3" fmla="*/ 89238 w 1982588"/>
                  <a:gd name="connsiteY3" fmla="*/ 1844944 h 2294078"/>
                  <a:gd name="connsiteX4" fmla="*/ 0 w 1982588"/>
                  <a:gd name="connsiteY4" fmla="*/ 1757811 h 2294078"/>
                  <a:gd name="connsiteX5" fmla="*/ 67349 w 1982588"/>
                  <a:gd name="connsiteY5" fmla="*/ 1677834 h 2294078"/>
                  <a:gd name="connsiteX6" fmla="*/ 424720 w 1982588"/>
                  <a:gd name="connsiteY6" fmla="*/ 1262795 h 2294078"/>
                  <a:gd name="connsiteX7" fmla="*/ 1099053 w 1982588"/>
                  <a:gd name="connsiteY7" fmla="*/ 559418 h 2294078"/>
                  <a:gd name="connsiteX8" fmla="*/ 1757390 w 1982588"/>
                  <a:gd name="connsiteY8" fmla="*/ 5472 h 2294078"/>
                  <a:gd name="connsiteX9" fmla="*/ 1764967 w 1982588"/>
                  <a:gd name="connsiteY9" fmla="*/ 0 h 2294078"/>
                  <a:gd name="connsiteX10" fmla="*/ 1985535 w 1982588"/>
                  <a:gd name="connsiteY10" fmla="*/ 271501 h 2294078"/>
                  <a:gd name="connsiteX11" fmla="*/ 1907242 w 1982588"/>
                  <a:gd name="connsiteY11" fmla="*/ 344743 h 2294078"/>
                  <a:gd name="connsiteX12" fmla="*/ 1746446 w 1982588"/>
                  <a:gd name="connsiteY12" fmla="*/ 602353 h 2294078"/>
                  <a:gd name="connsiteX13" fmla="*/ 1639109 w 1982588"/>
                  <a:gd name="connsiteY13" fmla="*/ 939520 h 2294078"/>
                  <a:gd name="connsiteX14" fmla="*/ 1575548 w 1982588"/>
                  <a:gd name="connsiteY14" fmla="*/ 1232909 h 2294078"/>
                  <a:gd name="connsiteX15" fmla="*/ 1485468 w 1982588"/>
                  <a:gd name="connsiteY15" fmla="*/ 1649211 h 2294078"/>
                  <a:gd name="connsiteX16" fmla="*/ 1372238 w 1982588"/>
                  <a:gd name="connsiteY16" fmla="*/ 1983010 h 2294078"/>
                  <a:gd name="connsiteX17" fmla="*/ 1214809 w 1982588"/>
                  <a:gd name="connsiteY17" fmla="*/ 2206524 h 2294078"/>
                  <a:gd name="connsiteX18" fmla="*/ 1096527 w 1982588"/>
                  <a:gd name="connsiteY18" fmla="*/ 2286501 h 2294078"/>
                  <a:gd name="connsiteX19" fmla="*/ 1080532 w 1982588"/>
                  <a:gd name="connsiteY19" fmla="*/ 2294920 h 2294078"/>
                  <a:gd name="connsiteX20" fmla="*/ 1061590 w 1982588"/>
                  <a:gd name="connsiteY20" fmla="*/ 2294078 h 2294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2588" h="2294078">
                    <a:moveTo>
                      <a:pt x="1061590" y="2294078"/>
                    </a:moveTo>
                    <a:cubicBezTo>
                      <a:pt x="1038860" y="2290711"/>
                      <a:pt x="1016129" y="2286922"/>
                      <a:pt x="993399" y="2283555"/>
                    </a:cubicBezTo>
                    <a:cubicBezTo>
                      <a:pt x="794719" y="2254090"/>
                      <a:pt x="607826" y="2190950"/>
                      <a:pt x="431876" y="2094135"/>
                    </a:cubicBezTo>
                    <a:cubicBezTo>
                      <a:pt x="307280" y="2025524"/>
                      <a:pt x="192366" y="1942600"/>
                      <a:pt x="89238" y="1844944"/>
                    </a:cubicBezTo>
                    <a:cubicBezTo>
                      <a:pt x="59351" y="1816742"/>
                      <a:pt x="30307" y="1787276"/>
                      <a:pt x="0" y="1757811"/>
                    </a:cubicBezTo>
                    <a:cubicBezTo>
                      <a:pt x="23572" y="1730029"/>
                      <a:pt x="45040" y="1703511"/>
                      <a:pt x="67349" y="1677834"/>
                    </a:cubicBezTo>
                    <a:cubicBezTo>
                      <a:pt x="186473" y="1539347"/>
                      <a:pt x="304334" y="1399598"/>
                      <a:pt x="424720" y="1262795"/>
                    </a:cubicBezTo>
                    <a:cubicBezTo>
                      <a:pt x="639395" y="1018655"/>
                      <a:pt x="862910" y="782933"/>
                      <a:pt x="1099053" y="559418"/>
                    </a:cubicBezTo>
                    <a:cubicBezTo>
                      <a:pt x="1307835" y="362001"/>
                      <a:pt x="1525457" y="175108"/>
                      <a:pt x="1757390" y="5472"/>
                    </a:cubicBezTo>
                    <a:cubicBezTo>
                      <a:pt x="1759495" y="3788"/>
                      <a:pt x="1761600" y="2526"/>
                      <a:pt x="1764967" y="0"/>
                    </a:cubicBezTo>
                    <a:cubicBezTo>
                      <a:pt x="1838630" y="90921"/>
                      <a:pt x="1912714" y="181842"/>
                      <a:pt x="1985535" y="271501"/>
                    </a:cubicBezTo>
                    <a:cubicBezTo>
                      <a:pt x="1959017" y="296336"/>
                      <a:pt x="1931656" y="319066"/>
                      <a:pt x="1907242" y="344743"/>
                    </a:cubicBezTo>
                    <a:cubicBezTo>
                      <a:pt x="1836105" y="419669"/>
                      <a:pt x="1786855" y="508065"/>
                      <a:pt x="1746446" y="602353"/>
                    </a:cubicBezTo>
                    <a:cubicBezTo>
                      <a:pt x="1699723" y="711375"/>
                      <a:pt x="1666048" y="824605"/>
                      <a:pt x="1639109" y="939520"/>
                    </a:cubicBezTo>
                    <a:cubicBezTo>
                      <a:pt x="1615957" y="1036755"/>
                      <a:pt x="1596594" y="1135253"/>
                      <a:pt x="1575548" y="1232909"/>
                    </a:cubicBezTo>
                    <a:cubicBezTo>
                      <a:pt x="1545662" y="1371817"/>
                      <a:pt x="1517459" y="1511145"/>
                      <a:pt x="1485468" y="1649211"/>
                    </a:cubicBezTo>
                    <a:cubicBezTo>
                      <a:pt x="1458950" y="1764125"/>
                      <a:pt x="1422749" y="1876093"/>
                      <a:pt x="1372238" y="1983010"/>
                    </a:cubicBezTo>
                    <a:cubicBezTo>
                      <a:pt x="1332670" y="2066354"/>
                      <a:pt x="1283421" y="2143385"/>
                      <a:pt x="1214809" y="2206524"/>
                    </a:cubicBezTo>
                    <a:cubicBezTo>
                      <a:pt x="1179451" y="2238936"/>
                      <a:pt x="1139883" y="2265876"/>
                      <a:pt x="1096527" y="2286501"/>
                    </a:cubicBezTo>
                    <a:cubicBezTo>
                      <a:pt x="1091055" y="2289027"/>
                      <a:pt x="1086004" y="2291973"/>
                      <a:pt x="1080532" y="2294920"/>
                    </a:cubicBezTo>
                    <a:cubicBezTo>
                      <a:pt x="1074218" y="2294078"/>
                      <a:pt x="1067904" y="2294078"/>
                      <a:pt x="1061590" y="2294078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72DDC18F-EE1F-4699-B279-061004C3C212}"/>
                  </a:ext>
                </a:extLst>
              </p:cNvPr>
              <p:cNvSpPr/>
              <p:nvPr/>
            </p:nvSpPr>
            <p:spPr>
              <a:xfrm>
                <a:off x="688950" y="1934631"/>
                <a:ext cx="2125706" cy="2012054"/>
              </a:xfrm>
              <a:custGeom>
                <a:avLst/>
                <a:gdLst>
                  <a:gd name="connsiteX0" fmla="*/ 0 w 2125705"/>
                  <a:gd name="connsiteY0" fmla="*/ 858280 h 2012053"/>
                  <a:gd name="connsiteX1" fmla="*/ 2105 w 2125705"/>
                  <a:gd name="connsiteY1" fmla="*/ 850703 h 2012053"/>
                  <a:gd name="connsiteX2" fmla="*/ 22309 w 2125705"/>
                  <a:gd name="connsiteY2" fmla="*/ 787142 h 2012053"/>
                  <a:gd name="connsiteX3" fmla="*/ 279499 w 2125705"/>
                  <a:gd name="connsiteY3" fmla="*/ 540055 h 2012053"/>
                  <a:gd name="connsiteX4" fmla="*/ 588884 w 2125705"/>
                  <a:gd name="connsiteY4" fmla="*/ 413355 h 2012053"/>
                  <a:gd name="connsiteX5" fmla="*/ 920999 w 2125705"/>
                  <a:gd name="connsiteY5" fmla="*/ 333799 h 2012053"/>
                  <a:gd name="connsiteX6" fmla="*/ 1386970 w 2125705"/>
                  <a:gd name="connsiteY6" fmla="*/ 233196 h 2012053"/>
                  <a:gd name="connsiteX7" fmla="*/ 1732976 w 2125705"/>
                  <a:gd name="connsiteY7" fmla="*/ 107338 h 2012053"/>
                  <a:gd name="connsiteX8" fmla="*/ 1884933 w 2125705"/>
                  <a:gd name="connsiteY8" fmla="*/ 3788 h 2012053"/>
                  <a:gd name="connsiteX9" fmla="*/ 1889563 w 2125705"/>
                  <a:gd name="connsiteY9" fmla="*/ 0 h 2012053"/>
                  <a:gd name="connsiteX10" fmla="*/ 2128231 w 2125705"/>
                  <a:gd name="connsiteY10" fmla="*/ 239931 h 2012053"/>
                  <a:gd name="connsiteX11" fmla="*/ 399464 w 2125705"/>
                  <a:gd name="connsiteY11" fmla="*/ 2014158 h 2012053"/>
                  <a:gd name="connsiteX12" fmla="*/ 309385 w 2125705"/>
                  <a:gd name="connsiteY12" fmla="*/ 1895456 h 2012053"/>
                  <a:gd name="connsiteX13" fmla="*/ 80819 w 2125705"/>
                  <a:gd name="connsiteY13" fmla="*/ 1438745 h 2012053"/>
                  <a:gd name="connsiteX14" fmla="*/ 14733 w 2125705"/>
                  <a:gd name="connsiteY14" fmla="*/ 1143251 h 2012053"/>
                  <a:gd name="connsiteX15" fmla="*/ 2526 w 2125705"/>
                  <a:gd name="connsiteY15" fmla="*/ 998871 h 2012053"/>
                  <a:gd name="connsiteX16" fmla="*/ 421 w 2125705"/>
                  <a:gd name="connsiteY16" fmla="*/ 984559 h 2012053"/>
                  <a:gd name="connsiteX17" fmla="*/ 0 w 2125705"/>
                  <a:gd name="connsiteY17" fmla="*/ 858280 h 201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25705" h="2012053">
                    <a:moveTo>
                      <a:pt x="0" y="858280"/>
                    </a:moveTo>
                    <a:cubicBezTo>
                      <a:pt x="842" y="855754"/>
                      <a:pt x="2526" y="853229"/>
                      <a:pt x="2105" y="850703"/>
                    </a:cubicBezTo>
                    <a:cubicBezTo>
                      <a:pt x="-1263" y="826289"/>
                      <a:pt x="10944" y="806926"/>
                      <a:pt x="22309" y="787142"/>
                    </a:cubicBezTo>
                    <a:cubicBezTo>
                      <a:pt x="84607" y="680226"/>
                      <a:pt x="173424" y="601091"/>
                      <a:pt x="279499" y="540055"/>
                    </a:cubicBezTo>
                    <a:cubicBezTo>
                      <a:pt x="376734" y="483651"/>
                      <a:pt x="481546" y="445346"/>
                      <a:pt x="588884" y="413355"/>
                    </a:cubicBezTo>
                    <a:cubicBezTo>
                      <a:pt x="698326" y="380943"/>
                      <a:pt x="809452" y="357371"/>
                      <a:pt x="920999" y="333799"/>
                    </a:cubicBezTo>
                    <a:cubicBezTo>
                      <a:pt x="1076323" y="300966"/>
                      <a:pt x="1232067" y="269396"/>
                      <a:pt x="1386970" y="233196"/>
                    </a:cubicBezTo>
                    <a:cubicBezTo>
                      <a:pt x="1506936" y="205415"/>
                      <a:pt x="1623534" y="165005"/>
                      <a:pt x="1732976" y="107338"/>
                    </a:cubicBezTo>
                    <a:cubicBezTo>
                      <a:pt x="1787697" y="78714"/>
                      <a:pt x="1838630" y="44619"/>
                      <a:pt x="1884933" y="3788"/>
                    </a:cubicBezTo>
                    <a:cubicBezTo>
                      <a:pt x="1886616" y="2526"/>
                      <a:pt x="1888300" y="1263"/>
                      <a:pt x="1889563" y="0"/>
                    </a:cubicBezTo>
                    <a:cubicBezTo>
                      <a:pt x="1969119" y="79977"/>
                      <a:pt x="2047833" y="159112"/>
                      <a:pt x="2128231" y="239931"/>
                    </a:cubicBezTo>
                    <a:cubicBezTo>
                      <a:pt x="1493466" y="772410"/>
                      <a:pt x="916369" y="1361714"/>
                      <a:pt x="399464" y="2014158"/>
                    </a:cubicBezTo>
                    <a:cubicBezTo>
                      <a:pt x="367473" y="1972486"/>
                      <a:pt x="337166" y="1935023"/>
                      <a:pt x="309385" y="1895456"/>
                    </a:cubicBezTo>
                    <a:cubicBezTo>
                      <a:pt x="210045" y="1754865"/>
                      <a:pt x="133435" y="1602487"/>
                      <a:pt x="80819" y="1438745"/>
                    </a:cubicBezTo>
                    <a:cubicBezTo>
                      <a:pt x="49670" y="1342351"/>
                      <a:pt x="27361" y="1243853"/>
                      <a:pt x="14733" y="1143251"/>
                    </a:cubicBezTo>
                    <a:cubicBezTo>
                      <a:pt x="8840" y="1095264"/>
                      <a:pt x="6314" y="1047278"/>
                      <a:pt x="2526" y="998871"/>
                    </a:cubicBezTo>
                    <a:cubicBezTo>
                      <a:pt x="2105" y="994241"/>
                      <a:pt x="1263" y="989611"/>
                      <a:pt x="421" y="984559"/>
                    </a:cubicBezTo>
                    <a:cubicBezTo>
                      <a:pt x="0" y="942887"/>
                      <a:pt x="0" y="900373"/>
                      <a:pt x="0" y="8582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5E459D8C-C217-4C08-955D-961FABC3BC4A}"/>
                  </a:ext>
                </a:extLst>
              </p:cNvPr>
              <p:cNvSpPr/>
              <p:nvPr/>
            </p:nvSpPr>
            <p:spPr>
              <a:xfrm>
                <a:off x="2341949" y="2603904"/>
                <a:ext cx="1309098" cy="1927867"/>
              </a:xfrm>
              <a:custGeom>
                <a:avLst/>
                <a:gdLst>
                  <a:gd name="connsiteX0" fmla="*/ 0 w 1309097"/>
                  <a:gd name="connsiteY0" fmla="*/ 1928717 h 1927867"/>
                  <a:gd name="connsiteX1" fmla="*/ 68191 w 1309097"/>
                  <a:gd name="connsiteY1" fmla="*/ 1864736 h 1927867"/>
                  <a:gd name="connsiteX2" fmla="*/ 215938 w 1309097"/>
                  <a:gd name="connsiteY2" fmla="*/ 1639116 h 1927867"/>
                  <a:gd name="connsiteX3" fmla="*/ 339271 w 1309097"/>
                  <a:gd name="connsiteY3" fmla="*/ 1286376 h 1927867"/>
                  <a:gd name="connsiteX4" fmla="*/ 424299 w 1309097"/>
                  <a:gd name="connsiteY4" fmla="*/ 919323 h 1927867"/>
                  <a:gd name="connsiteX5" fmla="*/ 519851 w 1309097"/>
                  <a:gd name="connsiteY5" fmla="*/ 483238 h 1927867"/>
                  <a:gd name="connsiteX6" fmla="*/ 617086 w 1309097"/>
                  <a:gd name="connsiteY6" fmla="*/ 189427 h 1927867"/>
                  <a:gd name="connsiteX7" fmla="*/ 729054 w 1309097"/>
                  <a:gd name="connsiteY7" fmla="*/ 37050 h 1927867"/>
                  <a:gd name="connsiteX8" fmla="*/ 785038 w 1309097"/>
                  <a:gd name="connsiteY8" fmla="*/ 5901 h 1927867"/>
                  <a:gd name="connsiteX9" fmla="*/ 865436 w 1309097"/>
                  <a:gd name="connsiteY9" fmla="*/ 21055 h 1927867"/>
                  <a:gd name="connsiteX10" fmla="*/ 990873 w 1309097"/>
                  <a:gd name="connsiteY10" fmla="*/ 171327 h 1927867"/>
                  <a:gd name="connsiteX11" fmla="*/ 1279633 w 1309097"/>
                  <a:gd name="connsiteY11" fmla="*/ 851132 h 1927867"/>
                  <a:gd name="connsiteX12" fmla="*/ 1309519 w 1309097"/>
                  <a:gd name="connsiteY12" fmla="*/ 1141996 h 1927867"/>
                  <a:gd name="connsiteX13" fmla="*/ 1243432 w 1309097"/>
                  <a:gd name="connsiteY13" fmla="*/ 1415602 h 1927867"/>
                  <a:gd name="connsiteX14" fmla="*/ 1230804 w 1309097"/>
                  <a:gd name="connsiteY14" fmla="*/ 1432439 h 1927867"/>
                  <a:gd name="connsiteX15" fmla="*/ 750101 w 1309097"/>
                  <a:gd name="connsiteY15" fmla="*/ 1771289 h 1927867"/>
                  <a:gd name="connsiteX16" fmla="*/ 303492 w 1309097"/>
                  <a:gd name="connsiteY16" fmla="*/ 1908934 h 1927867"/>
                  <a:gd name="connsiteX17" fmla="*/ 8419 w 1309097"/>
                  <a:gd name="connsiteY17" fmla="*/ 1929980 h 1927867"/>
                  <a:gd name="connsiteX18" fmla="*/ 0 w 1309097"/>
                  <a:gd name="connsiteY18" fmla="*/ 1928717 h 192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309097" h="1927867">
                    <a:moveTo>
                      <a:pt x="0" y="1928717"/>
                    </a:moveTo>
                    <a:cubicBezTo>
                      <a:pt x="23151" y="1907250"/>
                      <a:pt x="46723" y="1887045"/>
                      <a:pt x="68191" y="1864736"/>
                    </a:cubicBezTo>
                    <a:cubicBezTo>
                      <a:pt x="131752" y="1798649"/>
                      <a:pt x="177212" y="1721198"/>
                      <a:pt x="215938" y="1639116"/>
                    </a:cubicBezTo>
                    <a:cubicBezTo>
                      <a:pt x="269396" y="1525886"/>
                      <a:pt x="308543" y="1407183"/>
                      <a:pt x="339271" y="1286376"/>
                    </a:cubicBezTo>
                    <a:cubicBezTo>
                      <a:pt x="369999" y="1164726"/>
                      <a:pt x="396939" y="1041814"/>
                      <a:pt x="424299" y="919323"/>
                    </a:cubicBezTo>
                    <a:cubicBezTo>
                      <a:pt x="456711" y="774102"/>
                      <a:pt x="486597" y="628038"/>
                      <a:pt x="519851" y="483238"/>
                    </a:cubicBezTo>
                    <a:cubicBezTo>
                      <a:pt x="543002" y="382635"/>
                      <a:pt x="572888" y="283295"/>
                      <a:pt x="617086" y="189427"/>
                    </a:cubicBezTo>
                    <a:cubicBezTo>
                      <a:pt x="644447" y="131339"/>
                      <a:pt x="676858" y="76618"/>
                      <a:pt x="729054" y="37050"/>
                    </a:cubicBezTo>
                    <a:cubicBezTo>
                      <a:pt x="745891" y="24422"/>
                      <a:pt x="765254" y="13478"/>
                      <a:pt x="785038" y="5901"/>
                    </a:cubicBezTo>
                    <a:cubicBezTo>
                      <a:pt x="814082" y="-5464"/>
                      <a:pt x="841864" y="-413"/>
                      <a:pt x="865436" y="21055"/>
                    </a:cubicBezTo>
                    <a:cubicBezTo>
                      <a:pt x="914685" y="64832"/>
                      <a:pt x="954673" y="116606"/>
                      <a:pt x="990873" y="171327"/>
                    </a:cubicBezTo>
                    <a:cubicBezTo>
                      <a:pt x="1128518" y="380109"/>
                      <a:pt x="1224912" y="606992"/>
                      <a:pt x="1279633" y="851132"/>
                    </a:cubicBezTo>
                    <a:cubicBezTo>
                      <a:pt x="1301100" y="946684"/>
                      <a:pt x="1312886" y="1043919"/>
                      <a:pt x="1309519" y="1141996"/>
                    </a:cubicBezTo>
                    <a:cubicBezTo>
                      <a:pt x="1306151" y="1237547"/>
                      <a:pt x="1289735" y="1330152"/>
                      <a:pt x="1243432" y="1415602"/>
                    </a:cubicBezTo>
                    <a:cubicBezTo>
                      <a:pt x="1240065" y="1421495"/>
                      <a:pt x="1235856" y="1427388"/>
                      <a:pt x="1230804" y="1432439"/>
                    </a:cubicBezTo>
                    <a:cubicBezTo>
                      <a:pt x="1090634" y="1573451"/>
                      <a:pt x="930259" y="1686682"/>
                      <a:pt x="750101" y="1771289"/>
                    </a:cubicBezTo>
                    <a:cubicBezTo>
                      <a:pt x="607825" y="1838217"/>
                      <a:pt x="458816" y="1884099"/>
                      <a:pt x="303492" y="1908934"/>
                    </a:cubicBezTo>
                    <a:cubicBezTo>
                      <a:pt x="205836" y="1924508"/>
                      <a:pt x="107338" y="1931664"/>
                      <a:pt x="8419" y="1929980"/>
                    </a:cubicBezTo>
                    <a:cubicBezTo>
                      <a:pt x="5472" y="1929138"/>
                      <a:pt x="2525" y="1928717"/>
                      <a:pt x="0" y="192871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B9B9691-0357-4CD3-882A-EBDF724A2FE1}"/>
                  </a:ext>
                </a:extLst>
              </p:cNvPr>
              <p:cNvSpPr/>
              <p:nvPr/>
            </p:nvSpPr>
            <p:spPr>
              <a:xfrm>
                <a:off x="698631" y="1470056"/>
                <a:ext cx="1780541" cy="1195446"/>
              </a:xfrm>
              <a:custGeom>
                <a:avLst/>
                <a:gdLst>
                  <a:gd name="connsiteX0" fmla="*/ 0 w 1780541"/>
                  <a:gd name="connsiteY0" fmla="*/ 1198680 h 1195446"/>
                  <a:gd name="connsiteX1" fmla="*/ 17258 w 1780541"/>
                  <a:gd name="connsiteY1" fmla="*/ 1085871 h 1195446"/>
                  <a:gd name="connsiteX2" fmla="*/ 158691 w 1780541"/>
                  <a:gd name="connsiteY2" fmla="*/ 652732 h 1195446"/>
                  <a:gd name="connsiteX3" fmla="*/ 678121 w 1780541"/>
                  <a:gd name="connsiteY3" fmla="*/ 30174 h 1195446"/>
                  <a:gd name="connsiteX4" fmla="*/ 728633 w 1780541"/>
                  <a:gd name="connsiteY4" fmla="*/ 13757 h 1195446"/>
                  <a:gd name="connsiteX5" fmla="*/ 928997 w 1780541"/>
                  <a:gd name="connsiteY5" fmla="*/ 1971 h 1195446"/>
                  <a:gd name="connsiteX6" fmla="*/ 1573864 w 1780541"/>
                  <a:gd name="connsiteY6" fmla="*/ 201493 h 1195446"/>
                  <a:gd name="connsiteX7" fmla="*/ 1741395 w 1780541"/>
                  <a:gd name="connsiteY7" fmla="*/ 323563 h 1195446"/>
                  <a:gd name="connsiteX8" fmla="*/ 1776332 w 1780541"/>
                  <a:gd name="connsiteY8" fmla="*/ 371129 h 1195446"/>
                  <a:gd name="connsiteX9" fmla="*/ 1780121 w 1780541"/>
                  <a:gd name="connsiteY9" fmla="*/ 401015 h 1195446"/>
                  <a:gd name="connsiteX10" fmla="*/ 1704774 w 1780541"/>
                  <a:gd name="connsiteY10" fmla="*/ 497829 h 1195446"/>
                  <a:gd name="connsiteX11" fmla="*/ 1539769 w 1780541"/>
                  <a:gd name="connsiteY11" fmla="*/ 571492 h 1195446"/>
                  <a:gd name="connsiteX12" fmla="*/ 1240907 w 1780541"/>
                  <a:gd name="connsiteY12" fmla="*/ 647681 h 1195446"/>
                  <a:gd name="connsiteX13" fmla="*/ 710112 w 1780541"/>
                  <a:gd name="connsiteY13" fmla="*/ 764279 h 1195446"/>
                  <a:gd name="connsiteX14" fmla="*/ 354425 w 1780541"/>
                  <a:gd name="connsiteY14" fmla="*/ 879614 h 1195446"/>
                  <a:gd name="connsiteX15" fmla="*/ 110284 w 1780541"/>
                  <a:gd name="connsiteY15" fmla="*/ 1031991 h 1195446"/>
                  <a:gd name="connsiteX16" fmla="*/ 5893 w 1780541"/>
                  <a:gd name="connsiteY16" fmla="*/ 1193629 h 1195446"/>
                  <a:gd name="connsiteX17" fmla="*/ 3367 w 1780541"/>
                  <a:gd name="connsiteY17" fmla="*/ 1199522 h 1195446"/>
                  <a:gd name="connsiteX18" fmla="*/ 0 w 1780541"/>
                  <a:gd name="connsiteY18" fmla="*/ 1198680 h 1195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80541" h="1195446">
                    <a:moveTo>
                      <a:pt x="0" y="1198680"/>
                    </a:moveTo>
                    <a:cubicBezTo>
                      <a:pt x="5893" y="1161217"/>
                      <a:pt x="10523" y="1123334"/>
                      <a:pt x="17258" y="1085871"/>
                    </a:cubicBezTo>
                    <a:cubicBezTo>
                      <a:pt x="44619" y="935177"/>
                      <a:pt x="91342" y="790377"/>
                      <a:pt x="158691" y="652732"/>
                    </a:cubicBezTo>
                    <a:cubicBezTo>
                      <a:pt x="280762" y="402698"/>
                      <a:pt x="454185" y="195179"/>
                      <a:pt x="678121" y="30174"/>
                    </a:cubicBezTo>
                    <a:cubicBezTo>
                      <a:pt x="691591" y="20071"/>
                      <a:pt x="711375" y="17125"/>
                      <a:pt x="728633" y="13757"/>
                    </a:cubicBezTo>
                    <a:cubicBezTo>
                      <a:pt x="794719" y="709"/>
                      <a:pt x="861647" y="-2659"/>
                      <a:pt x="928997" y="1971"/>
                    </a:cubicBezTo>
                    <a:cubicBezTo>
                      <a:pt x="1159667" y="18388"/>
                      <a:pt x="1372659" y="91630"/>
                      <a:pt x="1573864" y="201493"/>
                    </a:cubicBezTo>
                    <a:cubicBezTo>
                      <a:pt x="1634899" y="234747"/>
                      <a:pt x="1692988" y="272631"/>
                      <a:pt x="1741395" y="323563"/>
                    </a:cubicBezTo>
                    <a:cubicBezTo>
                      <a:pt x="1754865" y="337875"/>
                      <a:pt x="1766651" y="353870"/>
                      <a:pt x="1776332" y="371129"/>
                    </a:cubicBezTo>
                    <a:cubicBezTo>
                      <a:pt x="1780962" y="379126"/>
                      <a:pt x="1782225" y="391754"/>
                      <a:pt x="1780121" y="401015"/>
                    </a:cubicBezTo>
                    <a:cubicBezTo>
                      <a:pt x="1771281" y="445634"/>
                      <a:pt x="1740553" y="473836"/>
                      <a:pt x="1704774" y="497829"/>
                    </a:cubicBezTo>
                    <a:cubicBezTo>
                      <a:pt x="1654262" y="531925"/>
                      <a:pt x="1597436" y="552550"/>
                      <a:pt x="1539769" y="571492"/>
                    </a:cubicBezTo>
                    <a:cubicBezTo>
                      <a:pt x="1441691" y="603483"/>
                      <a:pt x="1341510" y="625792"/>
                      <a:pt x="1240907" y="647681"/>
                    </a:cubicBezTo>
                    <a:cubicBezTo>
                      <a:pt x="1063695" y="686406"/>
                      <a:pt x="886482" y="723448"/>
                      <a:pt x="710112" y="764279"/>
                    </a:cubicBezTo>
                    <a:cubicBezTo>
                      <a:pt x="588463" y="792481"/>
                      <a:pt x="469339" y="829944"/>
                      <a:pt x="354425" y="879614"/>
                    </a:cubicBezTo>
                    <a:cubicBezTo>
                      <a:pt x="265608" y="918340"/>
                      <a:pt x="181001" y="964642"/>
                      <a:pt x="110284" y="1031991"/>
                    </a:cubicBezTo>
                    <a:cubicBezTo>
                      <a:pt x="63140" y="1077873"/>
                      <a:pt x="26098" y="1130489"/>
                      <a:pt x="5893" y="1193629"/>
                    </a:cubicBezTo>
                    <a:cubicBezTo>
                      <a:pt x="5051" y="1195734"/>
                      <a:pt x="4209" y="1197418"/>
                      <a:pt x="3367" y="1199522"/>
                    </a:cubicBezTo>
                    <a:cubicBezTo>
                      <a:pt x="2105" y="1199101"/>
                      <a:pt x="1263" y="1199101"/>
                      <a:pt x="0" y="119868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1CEE9E14-782F-423E-8D18-5B54464A6776}"/>
                  </a:ext>
                </a:extLst>
              </p:cNvPr>
              <p:cNvSpPr/>
              <p:nvPr/>
            </p:nvSpPr>
            <p:spPr>
              <a:xfrm>
                <a:off x="3256117" y="2400093"/>
                <a:ext cx="803980" cy="1544820"/>
              </a:xfrm>
              <a:custGeom>
                <a:avLst/>
                <a:gdLst>
                  <a:gd name="connsiteX0" fmla="*/ 406716 w 803979"/>
                  <a:gd name="connsiteY0" fmla="*/ 1546170 h 1544819"/>
                  <a:gd name="connsiteX1" fmla="*/ 432393 w 803979"/>
                  <a:gd name="connsiteY1" fmla="*/ 1432940 h 1544819"/>
                  <a:gd name="connsiteX2" fmla="*/ 447967 w 803979"/>
                  <a:gd name="connsiteY2" fmla="*/ 1301188 h 1544819"/>
                  <a:gd name="connsiteX3" fmla="*/ 446284 w 803979"/>
                  <a:gd name="connsiteY3" fmla="*/ 1156809 h 1544819"/>
                  <a:gd name="connsiteX4" fmla="*/ 391562 w 803979"/>
                  <a:gd name="connsiteY4" fmla="*/ 884466 h 1544819"/>
                  <a:gd name="connsiteX5" fmla="*/ 173520 w 803979"/>
                  <a:gd name="connsiteY5" fmla="*/ 427755 h 1544819"/>
                  <a:gd name="connsiteX6" fmla="*/ 28719 w 803979"/>
                  <a:gd name="connsiteY6" fmla="*/ 195400 h 1544819"/>
                  <a:gd name="connsiteX7" fmla="*/ 2200 w 803979"/>
                  <a:gd name="connsiteY7" fmla="*/ 136891 h 1544819"/>
                  <a:gd name="connsiteX8" fmla="*/ 8514 w 803979"/>
                  <a:gd name="connsiteY8" fmla="*/ 104058 h 1544819"/>
                  <a:gd name="connsiteX9" fmla="*/ 146159 w 803979"/>
                  <a:gd name="connsiteY9" fmla="*/ 17346 h 1544819"/>
                  <a:gd name="connsiteX10" fmla="*/ 353679 w 803979"/>
                  <a:gd name="connsiteY10" fmla="*/ 5560 h 1544819"/>
                  <a:gd name="connsiteX11" fmla="*/ 634861 w 803979"/>
                  <a:gd name="connsiteY11" fmla="*/ 118370 h 1544819"/>
                  <a:gd name="connsiteX12" fmla="*/ 796499 w 803979"/>
                  <a:gd name="connsiteY12" fmla="*/ 314524 h 1544819"/>
                  <a:gd name="connsiteX13" fmla="*/ 803234 w 803979"/>
                  <a:gd name="connsiteY13" fmla="*/ 349040 h 1544819"/>
                  <a:gd name="connsiteX14" fmla="*/ 802392 w 803979"/>
                  <a:gd name="connsiteY14" fmla="*/ 580553 h 1544819"/>
                  <a:gd name="connsiteX15" fmla="*/ 748091 w 803979"/>
                  <a:gd name="connsiteY15" fmla="*/ 901303 h 1544819"/>
                  <a:gd name="connsiteX16" fmla="*/ 584770 w 803979"/>
                  <a:gd name="connsiteY16" fmla="*/ 1294453 h 1544819"/>
                  <a:gd name="connsiteX17" fmla="*/ 406716 w 803979"/>
                  <a:gd name="connsiteY17" fmla="*/ 1546170 h 154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03979" h="1544819">
                    <a:moveTo>
                      <a:pt x="406716" y="1546170"/>
                    </a:moveTo>
                    <a:cubicBezTo>
                      <a:pt x="415555" y="1507865"/>
                      <a:pt x="426079" y="1470824"/>
                      <a:pt x="432393" y="1432940"/>
                    </a:cubicBezTo>
                    <a:cubicBezTo>
                      <a:pt x="439548" y="1389584"/>
                      <a:pt x="445862" y="1345386"/>
                      <a:pt x="447967" y="1301188"/>
                    </a:cubicBezTo>
                    <a:cubicBezTo>
                      <a:pt x="450072" y="1253202"/>
                      <a:pt x="449230" y="1204795"/>
                      <a:pt x="446284" y="1156809"/>
                    </a:cubicBezTo>
                    <a:cubicBezTo>
                      <a:pt x="439970" y="1063782"/>
                      <a:pt x="419344" y="973282"/>
                      <a:pt x="391562" y="884466"/>
                    </a:cubicBezTo>
                    <a:cubicBezTo>
                      <a:pt x="340209" y="721986"/>
                      <a:pt x="262757" y="572134"/>
                      <a:pt x="173520" y="427755"/>
                    </a:cubicBezTo>
                    <a:cubicBezTo>
                      <a:pt x="125533" y="350303"/>
                      <a:pt x="76284" y="273273"/>
                      <a:pt x="28719" y="195400"/>
                    </a:cubicBezTo>
                    <a:cubicBezTo>
                      <a:pt x="17775" y="177300"/>
                      <a:pt x="10198" y="156675"/>
                      <a:pt x="2200" y="136891"/>
                    </a:cubicBezTo>
                    <a:cubicBezTo>
                      <a:pt x="-2430" y="125105"/>
                      <a:pt x="517" y="114581"/>
                      <a:pt x="8514" y="104058"/>
                    </a:cubicBezTo>
                    <a:cubicBezTo>
                      <a:pt x="43873" y="58177"/>
                      <a:pt x="92280" y="32921"/>
                      <a:pt x="146159" y="17346"/>
                    </a:cubicBezTo>
                    <a:cubicBezTo>
                      <a:pt x="214350" y="-2438"/>
                      <a:pt x="283804" y="-3700"/>
                      <a:pt x="353679" y="5560"/>
                    </a:cubicBezTo>
                    <a:cubicBezTo>
                      <a:pt x="457228" y="19030"/>
                      <a:pt x="551095" y="56072"/>
                      <a:pt x="634861" y="118370"/>
                    </a:cubicBezTo>
                    <a:cubicBezTo>
                      <a:pt x="705157" y="170144"/>
                      <a:pt x="759036" y="235810"/>
                      <a:pt x="796499" y="314524"/>
                    </a:cubicBezTo>
                    <a:cubicBezTo>
                      <a:pt x="801550" y="324626"/>
                      <a:pt x="802392" y="337254"/>
                      <a:pt x="803234" y="349040"/>
                    </a:cubicBezTo>
                    <a:cubicBezTo>
                      <a:pt x="808285" y="426071"/>
                      <a:pt x="807864" y="503522"/>
                      <a:pt x="802392" y="580553"/>
                    </a:cubicBezTo>
                    <a:cubicBezTo>
                      <a:pt x="794394" y="689153"/>
                      <a:pt x="776294" y="796070"/>
                      <a:pt x="748091" y="901303"/>
                    </a:cubicBezTo>
                    <a:cubicBezTo>
                      <a:pt x="710629" y="1039368"/>
                      <a:pt x="655908" y="1170699"/>
                      <a:pt x="584770" y="1294453"/>
                    </a:cubicBezTo>
                    <a:cubicBezTo>
                      <a:pt x="532575" y="1383270"/>
                      <a:pt x="473644" y="1467035"/>
                      <a:pt x="406716" y="154617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774BD3B9-A47A-44BD-82D3-05D70D99D586}"/>
                  </a:ext>
                </a:extLst>
              </p:cNvPr>
              <p:cNvSpPr/>
              <p:nvPr/>
            </p:nvSpPr>
            <p:spPr>
              <a:xfrm>
                <a:off x="2948933" y="1703539"/>
                <a:ext cx="1098632" cy="938678"/>
              </a:xfrm>
              <a:custGeom>
                <a:avLst/>
                <a:gdLst>
                  <a:gd name="connsiteX0" fmla="*/ 655812 w 1098631"/>
                  <a:gd name="connsiteY0" fmla="*/ 0 h 938677"/>
                  <a:gd name="connsiteX1" fmla="*/ 1100316 w 1098631"/>
                  <a:gd name="connsiteY1" fmla="*/ 939941 h 938677"/>
                  <a:gd name="connsiteX2" fmla="*/ 1069588 w 1098631"/>
                  <a:gd name="connsiteY2" fmla="*/ 893217 h 938677"/>
                  <a:gd name="connsiteX3" fmla="*/ 886061 w 1098631"/>
                  <a:gd name="connsiteY3" fmla="*/ 708849 h 938677"/>
                  <a:gd name="connsiteX4" fmla="*/ 689065 w 1098631"/>
                  <a:gd name="connsiteY4" fmla="*/ 641079 h 938677"/>
                  <a:gd name="connsiteX5" fmla="*/ 361580 w 1098631"/>
                  <a:gd name="connsiteY5" fmla="*/ 695379 h 938677"/>
                  <a:gd name="connsiteX6" fmla="*/ 233196 w 1098631"/>
                  <a:gd name="connsiteY6" fmla="*/ 752626 h 938677"/>
                  <a:gd name="connsiteX7" fmla="*/ 220568 w 1098631"/>
                  <a:gd name="connsiteY7" fmla="*/ 758940 h 938677"/>
                  <a:gd name="connsiteX8" fmla="*/ 0 w 1098631"/>
                  <a:gd name="connsiteY8" fmla="*/ 481967 h 938677"/>
                  <a:gd name="connsiteX9" fmla="*/ 655812 w 1098631"/>
                  <a:gd name="connsiteY9" fmla="*/ 0 h 93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98631" h="938677">
                    <a:moveTo>
                      <a:pt x="655812" y="0"/>
                    </a:moveTo>
                    <a:cubicBezTo>
                      <a:pt x="902057" y="266029"/>
                      <a:pt x="1050646" y="577518"/>
                      <a:pt x="1100316" y="939941"/>
                    </a:cubicBezTo>
                    <a:cubicBezTo>
                      <a:pt x="1088950" y="922261"/>
                      <a:pt x="1079269" y="907950"/>
                      <a:pt x="1069588" y="893217"/>
                    </a:cubicBezTo>
                    <a:cubicBezTo>
                      <a:pt x="1019918" y="820396"/>
                      <a:pt x="961408" y="755993"/>
                      <a:pt x="886061" y="708849"/>
                    </a:cubicBezTo>
                    <a:cubicBezTo>
                      <a:pt x="825868" y="670965"/>
                      <a:pt x="760203" y="648656"/>
                      <a:pt x="689065" y="641079"/>
                    </a:cubicBezTo>
                    <a:cubicBezTo>
                      <a:pt x="574993" y="629293"/>
                      <a:pt x="466813" y="654128"/>
                      <a:pt x="361580" y="695379"/>
                    </a:cubicBezTo>
                    <a:cubicBezTo>
                      <a:pt x="318224" y="712217"/>
                      <a:pt x="276131" y="733684"/>
                      <a:pt x="233196" y="752626"/>
                    </a:cubicBezTo>
                    <a:cubicBezTo>
                      <a:pt x="229408" y="754310"/>
                      <a:pt x="225619" y="756414"/>
                      <a:pt x="220568" y="758940"/>
                    </a:cubicBezTo>
                    <a:cubicBezTo>
                      <a:pt x="146905" y="666335"/>
                      <a:pt x="73242" y="574151"/>
                      <a:pt x="0" y="481967"/>
                    </a:cubicBezTo>
                    <a:cubicBezTo>
                      <a:pt x="49249" y="420090"/>
                      <a:pt x="539214" y="59772"/>
                      <a:pt x="655812" y="0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0FB45B9-25B8-4594-BF84-5FBC6B38C40D}"/>
                  </a:ext>
                </a:extLst>
              </p:cNvPr>
              <p:cNvSpPr/>
              <p:nvPr/>
            </p:nvSpPr>
            <p:spPr>
              <a:xfrm>
                <a:off x="1457151" y="1173205"/>
                <a:ext cx="1304889" cy="614560"/>
              </a:xfrm>
              <a:custGeom>
                <a:avLst/>
                <a:gdLst>
                  <a:gd name="connsiteX0" fmla="*/ 0 w 1304888"/>
                  <a:gd name="connsiteY0" fmla="*/ 269357 h 614560"/>
                  <a:gd name="connsiteX1" fmla="*/ 111968 w 1304888"/>
                  <a:gd name="connsiteY1" fmla="*/ 204113 h 614560"/>
                  <a:gd name="connsiteX2" fmla="*/ 545528 w 1304888"/>
                  <a:gd name="connsiteY2" fmla="*/ 40370 h 614560"/>
                  <a:gd name="connsiteX3" fmla="*/ 763570 w 1304888"/>
                  <a:gd name="connsiteY3" fmla="*/ 6696 h 614560"/>
                  <a:gd name="connsiteX4" fmla="*/ 967301 w 1304888"/>
                  <a:gd name="connsiteY4" fmla="*/ 382 h 614560"/>
                  <a:gd name="connsiteX5" fmla="*/ 1155879 w 1304888"/>
                  <a:gd name="connsiteY5" fmla="*/ 15956 h 614560"/>
                  <a:gd name="connsiteX6" fmla="*/ 1176504 w 1304888"/>
                  <a:gd name="connsiteY6" fmla="*/ 27742 h 614560"/>
                  <a:gd name="connsiteX7" fmla="*/ 1296470 w 1304888"/>
                  <a:gd name="connsiteY7" fmla="*/ 236104 h 614560"/>
                  <a:gd name="connsiteX8" fmla="*/ 1177346 w 1304888"/>
                  <a:gd name="connsiteY8" fmla="*/ 588844 h 614560"/>
                  <a:gd name="connsiteX9" fmla="*/ 1113786 w 1304888"/>
                  <a:gd name="connsiteY9" fmla="*/ 614521 h 614560"/>
                  <a:gd name="connsiteX10" fmla="*/ 1059906 w 1304888"/>
                  <a:gd name="connsiteY10" fmla="*/ 594737 h 614560"/>
                  <a:gd name="connsiteX11" fmla="*/ 913843 w 1304888"/>
                  <a:gd name="connsiteY11" fmla="*/ 500870 h 614560"/>
                  <a:gd name="connsiteX12" fmla="*/ 612877 w 1304888"/>
                  <a:gd name="connsiteY12" fmla="*/ 340495 h 614560"/>
                  <a:gd name="connsiteX13" fmla="*/ 340955 w 1304888"/>
                  <a:gd name="connsiteY13" fmla="*/ 272304 h 614560"/>
                  <a:gd name="connsiteX14" fmla="*/ 79556 w 1304888"/>
                  <a:gd name="connsiteY14" fmla="*/ 265148 h 614560"/>
                  <a:gd name="connsiteX15" fmla="*/ 1263 w 1304888"/>
                  <a:gd name="connsiteY15" fmla="*/ 273146 h 614560"/>
                  <a:gd name="connsiteX16" fmla="*/ 0 w 1304888"/>
                  <a:gd name="connsiteY16" fmla="*/ 269357 h 614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04888" h="614560">
                    <a:moveTo>
                      <a:pt x="0" y="269357"/>
                    </a:moveTo>
                    <a:cubicBezTo>
                      <a:pt x="37463" y="247469"/>
                      <a:pt x="74084" y="224738"/>
                      <a:pt x="111968" y="204113"/>
                    </a:cubicBezTo>
                    <a:cubicBezTo>
                      <a:pt x="248771" y="129187"/>
                      <a:pt x="393150" y="74466"/>
                      <a:pt x="545528" y="40370"/>
                    </a:cubicBezTo>
                    <a:cubicBezTo>
                      <a:pt x="617507" y="23954"/>
                      <a:pt x="689907" y="10905"/>
                      <a:pt x="763570" y="6696"/>
                    </a:cubicBezTo>
                    <a:cubicBezTo>
                      <a:pt x="831340" y="2907"/>
                      <a:pt x="899531" y="-1302"/>
                      <a:pt x="967301" y="382"/>
                    </a:cubicBezTo>
                    <a:cubicBezTo>
                      <a:pt x="1030441" y="1645"/>
                      <a:pt x="1093160" y="9642"/>
                      <a:pt x="1155879" y="15956"/>
                    </a:cubicBezTo>
                    <a:cubicBezTo>
                      <a:pt x="1163035" y="16798"/>
                      <a:pt x="1171453" y="21849"/>
                      <a:pt x="1176504" y="27742"/>
                    </a:cubicBezTo>
                    <a:cubicBezTo>
                      <a:pt x="1231226" y="88356"/>
                      <a:pt x="1274581" y="156126"/>
                      <a:pt x="1296470" y="236104"/>
                    </a:cubicBezTo>
                    <a:cubicBezTo>
                      <a:pt x="1333091" y="368276"/>
                      <a:pt x="1286789" y="506763"/>
                      <a:pt x="1177346" y="588844"/>
                    </a:cubicBezTo>
                    <a:cubicBezTo>
                      <a:pt x="1158825" y="602735"/>
                      <a:pt x="1139462" y="620414"/>
                      <a:pt x="1113786" y="614521"/>
                    </a:cubicBezTo>
                    <a:cubicBezTo>
                      <a:pt x="1095265" y="610733"/>
                      <a:pt x="1075902" y="604419"/>
                      <a:pt x="1059906" y="594737"/>
                    </a:cubicBezTo>
                    <a:cubicBezTo>
                      <a:pt x="1010657" y="564851"/>
                      <a:pt x="962250" y="532860"/>
                      <a:pt x="913843" y="500870"/>
                    </a:cubicBezTo>
                    <a:cubicBezTo>
                      <a:pt x="818712" y="437730"/>
                      <a:pt x="720214" y="380904"/>
                      <a:pt x="612877" y="340495"/>
                    </a:cubicBezTo>
                    <a:cubicBezTo>
                      <a:pt x="524902" y="307241"/>
                      <a:pt x="434402" y="284511"/>
                      <a:pt x="340955" y="272304"/>
                    </a:cubicBezTo>
                    <a:cubicBezTo>
                      <a:pt x="253822" y="260938"/>
                      <a:pt x="166689" y="260097"/>
                      <a:pt x="79556" y="265148"/>
                    </a:cubicBezTo>
                    <a:cubicBezTo>
                      <a:pt x="53458" y="266832"/>
                      <a:pt x="27361" y="270199"/>
                      <a:pt x="1263" y="273146"/>
                    </a:cubicBezTo>
                    <a:cubicBezTo>
                      <a:pt x="1263" y="271883"/>
                      <a:pt x="421" y="270620"/>
                      <a:pt x="0" y="269357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9A505B22-BF65-449A-A596-9469DB1531FA}"/>
                  </a:ext>
                </a:extLst>
              </p:cNvPr>
              <p:cNvSpPr/>
              <p:nvPr/>
            </p:nvSpPr>
            <p:spPr>
              <a:xfrm>
                <a:off x="2629867" y="1203472"/>
                <a:ext cx="921841" cy="917631"/>
              </a:xfrm>
              <a:custGeom>
                <a:avLst/>
                <a:gdLst>
                  <a:gd name="connsiteX0" fmla="*/ 255506 w 921840"/>
                  <a:gd name="connsiteY0" fmla="*/ 917631 h 917631"/>
                  <a:gd name="connsiteX1" fmla="*/ 0 w 921840"/>
                  <a:gd name="connsiteY1" fmla="*/ 679384 h 917631"/>
                  <a:gd name="connsiteX2" fmla="*/ 23993 w 921840"/>
                  <a:gd name="connsiteY2" fmla="*/ 654549 h 917631"/>
                  <a:gd name="connsiteX3" fmla="*/ 143117 w 921840"/>
                  <a:gd name="connsiteY3" fmla="*/ 499646 h 917631"/>
                  <a:gd name="connsiteX4" fmla="*/ 163742 w 921840"/>
                  <a:gd name="connsiteY4" fmla="*/ 179738 h 917631"/>
                  <a:gd name="connsiteX5" fmla="*/ 84186 w 921840"/>
                  <a:gd name="connsiteY5" fmla="*/ 24414 h 917631"/>
                  <a:gd name="connsiteX6" fmla="*/ 68191 w 921840"/>
                  <a:gd name="connsiteY6" fmla="*/ 0 h 917631"/>
                  <a:gd name="connsiteX7" fmla="*/ 138487 w 921840"/>
                  <a:gd name="connsiteY7" fmla="*/ 15154 h 917631"/>
                  <a:gd name="connsiteX8" fmla="*/ 633502 w 921840"/>
                  <a:gd name="connsiteY8" fmla="*/ 221410 h 917631"/>
                  <a:gd name="connsiteX9" fmla="*/ 918473 w 921840"/>
                  <a:gd name="connsiteY9" fmla="*/ 443662 h 917631"/>
                  <a:gd name="connsiteX10" fmla="*/ 915527 w 921840"/>
                  <a:gd name="connsiteY10" fmla="*/ 460920 h 917631"/>
                  <a:gd name="connsiteX11" fmla="*/ 445346 w 921840"/>
                  <a:gd name="connsiteY11" fmla="*/ 768200 h 917631"/>
                  <a:gd name="connsiteX12" fmla="*/ 263924 w 921840"/>
                  <a:gd name="connsiteY12" fmla="*/ 912159 h 917631"/>
                  <a:gd name="connsiteX13" fmla="*/ 255506 w 921840"/>
                  <a:gd name="connsiteY13" fmla="*/ 917631 h 91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1840" h="917631">
                    <a:moveTo>
                      <a:pt x="255506" y="917631"/>
                    </a:moveTo>
                    <a:cubicBezTo>
                      <a:pt x="170477" y="838496"/>
                      <a:pt x="85870" y="759361"/>
                      <a:pt x="0" y="679384"/>
                    </a:cubicBezTo>
                    <a:cubicBezTo>
                      <a:pt x="8419" y="670544"/>
                      <a:pt x="16416" y="662547"/>
                      <a:pt x="23993" y="654549"/>
                    </a:cubicBezTo>
                    <a:cubicBezTo>
                      <a:pt x="69454" y="607405"/>
                      <a:pt x="111547" y="557314"/>
                      <a:pt x="143117" y="499646"/>
                    </a:cubicBezTo>
                    <a:cubicBezTo>
                      <a:pt x="199943" y="396518"/>
                      <a:pt x="203310" y="289180"/>
                      <a:pt x="163742" y="179738"/>
                    </a:cubicBezTo>
                    <a:cubicBezTo>
                      <a:pt x="143959" y="124596"/>
                      <a:pt x="116177" y="73242"/>
                      <a:pt x="84186" y="24414"/>
                    </a:cubicBezTo>
                    <a:cubicBezTo>
                      <a:pt x="79556" y="17258"/>
                      <a:pt x="74926" y="9681"/>
                      <a:pt x="68191" y="0"/>
                    </a:cubicBezTo>
                    <a:cubicBezTo>
                      <a:pt x="93447" y="5472"/>
                      <a:pt x="116177" y="9681"/>
                      <a:pt x="138487" y="15154"/>
                    </a:cubicBezTo>
                    <a:cubicBezTo>
                      <a:pt x="314436" y="57668"/>
                      <a:pt x="479441" y="126280"/>
                      <a:pt x="633502" y="221410"/>
                    </a:cubicBezTo>
                    <a:cubicBezTo>
                      <a:pt x="736631" y="285392"/>
                      <a:pt x="831340" y="359476"/>
                      <a:pt x="918473" y="443662"/>
                    </a:cubicBezTo>
                    <a:cubicBezTo>
                      <a:pt x="926892" y="452081"/>
                      <a:pt x="926471" y="455448"/>
                      <a:pt x="915527" y="460920"/>
                    </a:cubicBezTo>
                    <a:cubicBezTo>
                      <a:pt x="743786" y="540476"/>
                      <a:pt x="593093" y="652023"/>
                      <a:pt x="445346" y="768200"/>
                    </a:cubicBezTo>
                    <a:cubicBezTo>
                      <a:pt x="384732" y="816187"/>
                      <a:pt x="324117" y="864173"/>
                      <a:pt x="263924" y="912159"/>
                    </a:cubicBezTo>
                    <a:cubicBezTo>
                      <a:pt x="261399" y="913843"/>
                      <a:pt x="258873" y="915527"/>
                      <a:pt x="255506" y="917631"/>
                    </a:cubicBezTo>
                    <a:close/>
                  </a:path>
                </a:pathLst>
              </a:custGeom>
              <a:grpFill/>
              <a:ln w="420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Graphic 15">
              <a:extLst>
                <a:ext uri="{FF2B5EF4-FFF2-40B4-BE49-F238E27FC236}">
                  <a16:creationId xmlns:a16="http://schemas.microsoft.com/office/drawing/2014/main" xmlns="" id="{B762D566-2A45-48E7-9B02-475CBC22D5A6}"/>
                </a:ext>
              </a:extLst>
            </p:cNvPr>
            <p:cNvSpPr/>
            <p:nvPr userDrawn="1"/>
          </p:nvSpPr>
          <p:spPr>
            <a:xfrm>
              <a:off x="9197688" y="3800843"/>
              <a:ext cx="1437181" cy="1038165"/>
            </a:xfrm>
            <a:custGeom>
              <a:avLst/>
              <a:gdLst>
                <a:gd name="connsiteX0" fmla="*/ 4492692 w 4492692"/>
                <a:gd name="connsiteY0" fmla="*/ 326228 h 3245348"/>
                <a:gd name="connsiteX1" fmla="*/ 4436816 w 4492692"/>
                <a:gd name="connsiteY1" fmla="*/ 327357 h 3245348"/>
                <a:gd name="connsiteX2" fmla="*/ 4201458 w 4492692"/>
                <a:gd name="connsiteY2" fmla="*/ 326793 h 3245348"/>
                <a:gd name="connsiteX3" fmla="*/ 4166464 w 4492692"/>
                <a:gd name="connsiteY3" fmla="*/ 342032 h 3245348"/>
                <a:gd name="connsiteX4" fmla="*/ 3771942 w 4492692"/>
                <a:gd name="connsiteY4" fmla="*/ 853386 h 3245348"/>
                <a:gd name="connsiteX5" fmla="*/ 3399997 w 4492692"/>
                <a:gd name="connsiteY5" fmla="*/ 1731605 h 3245348"/>
                <a:gd name="connsiteX6" fmla="*/ 3335655 w 4492692"/>
                <a:gd name="connsiteY6" fmla="*/ 2067993 h 3245348"/>
                <a:gd name="connsiteX7" fmla="*/ 3310256 w 4492692"/>
                <a:gd name="connsiteY7" fmla="*/ 2543789 h 3245348"/>
                <a:gd name="connsiteX8" fmla="*/ 3333961 w 4492692"/>
                <a:gd name="connsiteY8" fmla="*/ 2854778 h 3245348"/>
                <a:gd name="connsiteX9" fmla="*/ 3366133 w 4492692"/>
                <a:gd name="connsiteY9" fmla="*/ 3086750 h 3245348"/>
                <a:gd name="connsiteX10" fmla="*/ 3298404 w 4492692"/>
                <a:gd name="connsiteY10" fmla="*/ 3158995 h 3245348"/>
                <a:gd name="connsiteX11" fmla="*/ 3195117 w 4492692"/>
                <a:gd name="connsiteY11" fmla="*/ 3136418 h 3245348"/>
                <a:gd name="connsiteX12" fmla="*/ 2866067 w 4492692"/>
                <a:gd name="connsiteY12" fmla="*/ 3009991 h 3245348"/>
                <a:gd name="connsiteX13" fmla="*/ 2819785 w 4492692"/>
                <a:gd name="connsiteY13" fmla="*/ 3013377 h 3245348"/>
                <a:gd name="connsiteX14" fmla="*/ 2413411 w 4492692"/>
                <a:gd name="connsiteY14" fmla="*/ 3203018 h 3245348"/>
                <a:gd name="connsiteX15" fmla="*/ 2255941 w 4492692"/>
                <a:gd name="connsiteY15" fmla="*/ 3248735 h 3245348"/>
                <a:gd name="connsiteX16" fmla="*/ 2206838 w 4492692"/>
                <a:gd name="connsiteY16" fmla="*/ 3241398 h 3245348"/>
                <a:gd name="connsiteX17" fmla="*/ 1765470 w 4492692"/>
                <a:gd name="connsiteY17" fmla="*/ 3063045 h 3245348"/>
                <a:gd name="connsiteX18" fmla="*/ 1663876 w 4492692"/>
                <a:gd name="connsiteY18" fmla="*/ 3007733 h 3245348"/>
                <a:gd name="connsiteX19" fmla="*/ 1637914 w 4492692"/>
                <a:gd name="connsiteY19" fmla="*/ 3006604 h 3245348"/>
                <a:gd name="connsiteX20" fmla="*/ 1286852 w 4492692"/>
                <a:gd name="connsiteY20" fmla="*/ 3139805 h 3245348"/>
                <a:gd name="connsiteX21" fmla="*/ 1193160 w 4492692"/>
                <a:gd name="connsiteY21" fmla="*/ 3158995 h 3245348"/>
                <a:gd name="connsiteX22" fmla="*/ 1125995 w 4492692"/>
                <a:gd name="connsiteY22" fmla="*/ 3081671 h 3245348"/>
                <a:gd name="connsiteX23" fmla="*/ 1168890 w 4492692"/>
                <a:gd name="connsiteY23" fmla="*/ 2761087 h 3245348"/>
                <a:gd name="connsiteX24" fmla="*/ 1178485 w 4492692"/>
                <a:gd name="connsiteY24" fmla="*/ 2297143 h 3245348"/>
                <a:gd name="connsiteX25" fmla="*/ 966267 w 4492692"/>
                <a:gd name="connsiteY25" fmla="*/ 1338777 h 3245348"/>
                <a:gd name="connsiteX26" fmla="*/ 388878 w 4492692"/>
                <a:gd name="connsiteY26" fmla="*/ 411454 h 3245348"/>
                <a:gd name="connsiteX27" fmla="*/ 322277 w 4492692"/>
                <a:gd name="connsiteY27" fmla="*/ 339210 h 3245348"/>
                <a:gd name="connsiteX28" fmla="*/ 294621 w 4492692"/>
                <a:gd name="connsiteY28" fmla="*/ 327921 h 3245348"/>
                <a:gd name="connsiteX29" fmla="*/ 22576 w 4492692"/>
                <a:gd name="connsiteY29" fmla="*/ 327357 h 3245348"/>
                <a:gd name="connsiteX30" fmla="*/ 0 w 4492692"/>
                <a:gd name="connsiteY30" fmla="*/ 327357 h 3245348"/>
                <a:gd name="connsiteX31" fmla="*/ 0 w 4492692"/>
                <a:gd name="connsiteY31" fmla="*/ 0 h 3245348"/>
                <a:gd name="connsiteX32" fmla="*/ 4492692 w 4492692"/>
                <a:gd name="connsiteY32" fmla="*/ 0 h 3245348"/>
                <a:gd name="connsiteX33" fmla="*/ 4492692 w 4492692"/>
                <a:gd name="connsiteY33" fmla="*/ 326228 h 3245348"/>
                <a:gd name="connsiteX34" fmla="*/ 2097342 w 4492692"/>
                <a:gd name="connsiteY34" fmla="*/ 2619984 h 3245348"/>
                <a:gd name="connsiteX35" fmla="*/ 1766034 w 4492692"/>
                <a:gd name="connsiteY35" fmla="*/ 2394221 h 3245348"/>
                <a:gd name="connsiteX36" fmla="*/ 1746845 w 4492692"/>
                <a:gd name="connsiteY36" fmla="*/ 2393657 h 3245348"/>
                <a:gd name="connsiteX37" fmla="*/ 1680809 w 4492692"/>
                <a:gd name="connsiteY37" fmla="*/ 2429779 h 3245348"/>
                <a:gd name="connsiteX38" fmla="*/ 1341035 w 4492692"/>
                <a:gd name="connsiteY38" fmla="*/ 2601923 h 3245348"/>
                <a:gd name="connsiteX39" fmla="*/ 1339342 w 4492692"/>
                <a:gd name="connsiteY39" fmla="*/ 2629015 h 3245348"/>
                <a:gd name="connsiteX40" fmla="*/ 1646380 w 4492692"/>
                <a:gd name="connsiteY40" fmla="*/ 2827687 h 3245348"/>
                <a:gd name="connsiteX41" fmla="*/ 1676293 w 4492692"/>
                <a:gd name="connsiteY41" fmla="*/ 2828816 h 3245348"/>
                <a:gd name="connsiteX42" fmla="*/ 1951725 w 4492692"/>
                <a:gd name="connsiteY42" fmla="*/ 2696180 h 3245348"/>
                <a:gd name="connsiteX43" fmla="*/ 2097342 w 4492692"/>
                <a:gd name="connsiteY43" fmla="*/ 2619984 h 3245348"/>
                <a:gd name="connsiteX44" fmla="*/ 2397043 w 4492692"/>
                <a:gd name="connsiteY44" fmla="*/ 2618291 h 3245348"/>
                <a:gd name="connsiteX45" fmla="*/ 2397608 w 4492692"/>
                <a:gd name="connsiteY45" fmla="*/ 2619420 h 3245348"/>
                <a:gd name="connsiteX46" fmla="*/ 2824865 w 4492692"/>
                <a:gd name="connsiteY46" fmla="*/ 2831073 h 3245348"/>
                <a:gd name="connsiteX47" fmla="*/ 2841797 w 4492692"/>
                <a:gd name="connsiteY47" fmla="*/ 2828816 h 3245348"/>
                <a:gd name="connsiteX48" fmla="*/ 3155044 w 4492692"/>
                <a:gd name="connsiteY48" fmla="*/ 2627322 h 3245348"/>
                <a:gd name="connsiteX49" fmla="*/ 3153915 w 4492692"/>
                <a:gd name="connsiteY49" fmla="*/ 2603052 h 3245348"/>
                <a:gd name="connsiteX50" fmla="*/ 2746412 w 4492692"/>
                <a:gd name="connsiteY50" fmla="*/ 2394221 h 3245348"/>
                <a:gd name="connsiteX51" fmla="*/ 2726658 w 4492692"/>
                <a:gd name="connsiteY51" fmla="*/ 2395350 h 3245348"/>
                <a:gd name="connsiteX52" fmla="*/ 2662315 w 4492692"/>
                <a:gd name="connsiteY52" fmla="*/ 2440502 h 3245348"/>
                <a:gd name="connsiteX53" fmla="*/ 2397043 w 4492692"/>
                <a:gd name="connsiteY53" fmla="*/ 2618291 h 3245348"/>
                <a:gd name="connsiteX54" fmla="*/ 2809626 w 4492692"/>
                <a:gd name="connsiteY54" fmla="*/ 329050 h 3245348"/>
                <a:gd name="connsiteX55" fmla="*/ 2323670 w 4492692"/>
                <a:gd name="connsiteY55" fmla="*/ 329050 h 3245348"/>
                <a:gd name="connsiteX56" fmla="*/ 2320848 w 4492692"/>
                <a:gd name="connsiteY56" fmla="*/ 361221 h 3245348"/>
                <a:gd name="connsiteX57" fmla="*/ 2483398 w 4492692"/>
                <a:gd name="connsiteY57" fmla="*/ 811619 h 3245348"/>
                <a:gd name="connsiteX58" fmla="*/ 2551691 w 4492692"/>
                <a:gd name="connsiteY58" fmla="*/ 919986 h 3245348"/>
                <a:gd name="connsiteX59" fmla="*/ 2809626 w 4492692"/>
                <a:gd name="connsiteY59" fmla="*/ 329050 h 3245348"/>
                <a:gd name="connsiteX60" fmla="*/ 1938179 w 4492692"/>
                <a:gd name="connsiteY60" fmla="*/ 917728 h 3245348"/>
                <a:gd name="connsiteX61" fmla="*/ 1941565 w 4492692"/>
                <a:gd name="connsiteY61" fmla="*/ 915471 h 3245348"/>
                <a:gd name="connsiteX62" fmla="*/ 2161120 w 4492692"/>
                <a:gd name="connsiteY62" fmla="*/ 418791 h 3245348"/>
                <a:gd name="connsiteX63" fmla="*/ 2166764 w 4492692"/>
                <a:gd name="connsiteY63" fmla="*/ 328486 h 3245348"/>
                <a:gd name="connsiteX64" fmla="*/ 1682502 w 4492692"/>
                <a:gd name="connsiteY64" fmla="*/ 328486 h 3245348"/>
                <a:gd name="connsiteX65" fmla="*/ 1938179 w 4492692"/>
                <a:gd name="connsiteY65" fmla="*/ 917728 h 3245348"/>
                <a:gd name="connsiteX66" fmla="*/ 1822475 w 4492692"/>
                <a:gd name="connsiteY66" fmla="*/ 2924765 h 3245348"/>
                <a:gd name="connsiteX67" fmla="*/ 1826991 w 4492692"/>
                <a:gd name="connsiteY67" fmla="*/ 2928151 h 3245348"/>
                <a:gd name="connsiteX68" fmla="*/ 2237880 w 4492692"/>
                <a:gd name="connsiteY68" fmla="*/ 3096910 h 3245348"/>
                <a:gd name="connsiteX69" fmla="*/ 2256505 w 4492692"/>
                <a:gd name="connsiteY69" fmla="*/ 3095781 h 3245348"/>
                <a:gd name="connsiteX70" fmla="*/ 2436552 w 4492692"/>
                <a:gd name="connsiteY70" fmla="*/ 3034825 h 3245348"/>
                <a:gd name="connsiteX71" fmla="*/ 2674168 w 4492692"/>
                <a:gd name="connsiteY71" fmla="*/ 2927023 h 3245348"/>
                <a:gd name="connsiteX72" fmla="*/ 2664573 w 4492692"/>
                <a:gd name="connsiteY72" fmla="*/ 2920250 h 3245348"/>
                <a:gd name="connsiteX73" fmla="*/ 2257634 w 4492692"/>
                <a:gd name="connsiteY73" fmla="*/ 2709725 h 3245348"/>
                <a:gd name="connsiteX74" fmla="*/ 2233929 w 4492692"/>
                <a:gd name="connsiteY74" fmla="*/ 2711419 h 3245348"/>
                <a:gd name="connsiteX75" fmla="*/ 1962449 w 4492692"/>
                <a:gd name="connsiteY75" fmla="*/ 2855907 h 3245348"/>
                <a:gd name="connsiteX76" fmla="*/ 1822475 w 4492692"/>
                <a:gd name="connsiteY76" fmla="*/ 2924765 h 3245348"/>
                <a:gd name="connsiteX77" fmla="*/ 1898106 w 4492692"/>
                <a:gd name="connsiteY77" fmla="*/ 2306738 h 3245348"/>
                <a:gd name="connsiteX78" fmla="*/ 1905443 w 4492692"/>
                <a:gd name="connsiteY78" fmla="*/ 2312382 h 3245348"/>
                <a:gd name="connsiteX79" fmla="*/ 2235622 w 4492692"/>
                <a:gd name="connsiteY79" fmla="*/ 2526857 h 3245348"/>
                <a:gd name="connsiteX80" fmla="*/ 2258763 w 4492692"/>
                <a:gd name="connsiteY80" fmla="*/ 2526857 h 3245348"/>
                <a:gd name="connsiteX81" fmla="*/ 2508232 w 4492692"/>
                <a:gd name="connsiteY81" fmla="*/ 2367694 h 3245348"/>
                <a:gd name="connsiteX82" fmla="*/ 2595715 w 4492692"/>
                <a:gd name="connsiteY82" fmla="*/ 2307302 h 3245348"/>
                <a:gd name="connsiteX83" fmla="*/ 2246346 w 4492692"/>
                <a:gd name="connsiteY83" fmla="*/ 2070815 h 3245348"/>
                <a:gd name="connsiteX84" fmla="*/ 1898106 w 4492692"/>
                <a:gd name="connsiteY84" fmla="*/ 2306738 h 3245348"/>
                <a:gd name="connsiteX85" fmla="*/ 2884128 w 4492692"/>
                <a:gd name="connsiteY85" fmla="*/ 579648 h 3245348"/>
                <a:gd name="connsiteX86" fmla="*/ 2650463 w 4492692"/>
                <a:gd name="connsiteY86" fmla="*/ 1041334 h 3245348"/>
                <a:gd name="connsiteX87" fmla="*/ 2886385 w 4492692"/>
                <a:gd name="connsiteY87" fmla="*/ 1265968 h 3245348"/>
                <a:gd name="connsiteX88" fmla="*/ 3098039 w 4492692"/>
                <a:gd name="connsiteY88" fmla="*/ 986586 h 3245348"/>
                <a:gd name="connsiteX89" fmla="*/ 2884128 w 4492692"/>
                <a:gd name="connsiteY89" fmla="*/ 579648 h 3245348"/>
                <a:gd name="connsiteX90" fmla="*/ 1608564 w 4492692"/>
                <a:gd name="connsiteY90" fmla="*/ 579648 h 3245348"/>
                <a:gd name="connsiteX91" fmla="*/ 1394654 w 4492692"/>
                <a:gd name="connsiteY91" fmla="*/ 987150 h 3245348"/>
                <a:gd name="connsiteX92" fmla="*/ 1606307 w 4492692"/>
                <a:gd name="connsiteY92" fmla="*/ 1266533 h 3245348"/>
                <a:gd name="connsiteX93" fmla="*/ 1842230 w 4492692"/>
                <a:gd name="connsiteY93" fmla="*/ 1041334 h 3245348"/>
                <a:gd name="connsiteX94" fmla="*/ 1608564 w 4492692"/>
                <a:gd name="connsiteY94" fmla="*/ 579648 h 3245348"/>
                <a:gd name="connsiteX95" fmla="*/ 3449101 w 4492692"/>
                <a:gd name="connsiteY95" fmla="*/ 329050 h 3245348"/>
                <a:gd name="connsiteX96" fmla="*/ 2962016 w 4492692"/>
                <a:gd name="connsiteY96" fmla="*/ 329050 h 3245348"/>
                <a:gd name="connsiteX97" fmla="*/ 3183264 w 4492692"/>
                <a:gd name="connsiteY97" fmla="*/ 850564 h 3245348"/>
                <a:gd name="connsiteX98" fmla="*/ 3449101 w 4492692"/>
                <a:gd name="connsiteY98" fmla="*/ 329050 h 3245348"/>
                <a:gd name="connsiteX99" fmla="*/ 1042463 w 4492692"/>
                <a:gd name="connsiteY99" fmla="*/ 327921 h 3245348"/>
                <a:gd name="connsiteX100" fmla="*/ 1308863 w 4492692"/>
                <a:gd name="connsiteY100" fmla="*/ 850564 h 3245348"/>
                <a:gd name="connsiteX101" fmla="*/ 1530676 w 4492692"/>
                <a:gd name="connsiteY101" fmla="*/ 327921 h 3245348"/>
                <a:gd name="connsiteX102" fmla="*/ 1042463 w 4492692"/>
                <a:gd name="connsiteY102" fmla="*/ 327921 h 3245348"/>
                <a:gd name="connsiteX103" fmla="*/ 2247475 w 4492692"/>
                <a:gd name="connsiteY103" fmla="*/ 1314507 h 3245348"/>
                <a:gd name="connsiteX104" fmla="*/ 2259327 w 4492692"/>
                <a:gd name="connsiteY104" fmla="*/ 1298704 h 3245348"/>
                <a:gd name="connsiteX105" fmla="*/ 2456306 w 4492692"/>
                <a:gd name="connsiteY105" fmla="*/ 1063910 h 3245348"/>
                <a:gd name="connsiteX106" fmla="*/ 2455742 w 4492692"/>
                <a:gd name="connsiteY106" fmla="*/ 1035690 h 3245348"/>
                <a:gd name="connsiteX107" fmla="*/ 2296014 w 4492692"/>
                <a:gd name="connsiteY107" fmla="*/ 773240 h 3245348"/>
                <a:gd name="connsiteX108" fmla="*/ 2246346 w 4492692"/>
                <a:gd name="connsiteY108" fmla="*/ 661487 h 3245348"/>
                <a:gd name="connsiteX109" fmla="*/ 2242960 w 4492692"/>
                <a:gd name="connsiteY109" fmla="*/ 666002 h 3245348"/>
                <a:gd name="connsiteX110" fmla="*/ 2034693 w 4492692"/>
                <a:gd name="connsiteY110" fmla="*/ 1039076 h 3245348"/>
                <a:gd name="connsiteX111" fmla="*/ 2035257 w 4492692"/>
                <a:gd name="connsiteY111" fmla="*/ 1063346 h 3245348"/>
                <a:gd name="connsiteX112" fmla="*/ 2150961 w 4492692"/>
                <a:gd name="connsiteY112" fmla="*/ 1208399 h 3245348"/>
                <a:gd name="connsiteX113" fmla="*/ 2247475 w 4492692"/>
                <a:gd name="connsiteY113" fmla="*/ 1314507 h 3245348"/>
                <a:gd name="connsiteX114" fmla="*/ 2726093 w 4492692"/>
                <a:gd name="connsiteY114" fmla="*/ 2214739 h 3245348"/>
                <a:gd name="connsiteX115" fmla="*/ 2983464 w 4492692"/>
                <a:gd name="connsiteY115" fmla="*/ 2003086 h 3245348"/>
                <a:gd name="connsiteX116" fmla="*/ 2973869 w 4492692"/>
                <a:gd name="connsiteY116" fmla="*/ 1997442 h 3245348"/>
                <a:gd name="connsiteX117" fmla="*/ 2601924 w 4492692"/>
                <a:gd name="connsiteY117" fmla="*/ 1792562 h 3245348"/>
                <a:gd name="connsiteX118" fmla="*/ 2578218 w 4492692"/>
                <a:gd name="connsiteY118" fmla="*/ 1794819 h 3245348"/>
                <a:gd name="connsiteX119" fmla="*/ 2430908 w 4492692"/>
                <a:gd name="connsiteY119" fmla="*/ 1922375 h 3245348"/>
                <a:gd name="connsiteX120" fmla="*/ 2364872 w 4492692"/>
                <a:gd name="connsiteY120" fmla="*/ 1976559 h 3245348"/>
                <a:gd name="connsiteX121" fmla="*/ 2726093 w 4492692"/>
                <a:gd name="connsiteY121" fmla="*/ 2214739 h 3245348"/>
                <a:gd name="connsiteX122" fmla="*/ 1512615 w 4492692"/>
                <a:gd name="connsiteY122" fmla="*/ 2000264 h 3245348"/>
                <a:gd name="connsiteX123" fmla="*/ 1516566 w 4492692"/>
                <a:gd name="connsiteY123" fmla="*/ 2005343 h 3245348"/>
                <a:gd name="connsiteX124" fmla="*/ 1757568 w 4492692"/>
                <a:gd name="connsiteY124" fmla="*/ 2204015 h 3245348"/>
                <a:gd name="connsiteX125" fmla="*/ 1779016 w 4492692"/>
                <a:gd name="connsiteY125" fmla="*/ 2204015 h 3245348"/>
                <a:gd name="connsiteX126" fmla="*/ 2025662 w 4492692"/>
                <a:gd name="connsiteY126" fmla="*/ 2044288 h 3245348"/>
                <a:gd name="connsiteX127" fmla="*/ 2123305 w 4492692"/>
                <a:gd name="connsiteY127" fmla="*/ 1975430 h 3245348"/>
                <a:gd name="connsiteX128" fmla="*/ 1916167 w 4492692"/>
                <a:gd name="connsiteY128" fmla="*/ 1796512 h 3245348"/>
                <a:gd name="connsiteX129" fmla="*/ 1886253 w 4492692"/>
                <a:gd name="connsiteY129" fmla="*/ 1794255 h 3245348"/>
                <a:gd name="connsiteX130" fmla="*/ 1550430 w 4492692"/>
                <a:gd name="connsiteY130" fmla="*/ 1981638 h 3245348"/>
                <a:gd name="connsiteX131" fmla="*/ 1512615 w 4492692"/>
                <a:gd name="connsiteY131" fmla="*/ 2000264 h 3245348"/>
                <a:gd name="connsiteX132" fmla="*/ 2702953 w 4492692"/>
                <a:gd name="connsiteY132" fmla="*/ 1680809 h 3245348"/>
                <a:gd name="connsiteX133" fmla="*/ 3097474 w 4492692"/>
                <a:gd name="connsiteY133" fmla="*/ 1890204 h 3245348"/>
                <a:gd name="connsiteX134" fmla="*/ 3238012 w 4492692"/>
                <a:gd name="connsiteY134" fmla="*/ 1753053 h 3245348"/>
                <a:gd name="connsiteX135" fmla="*/ 3246478 w 4492692"/>
                <a:gd name="connsiteY135" fmla="*/ 1737814 h 3245348"/>
                <a:gd name="connsiteX136" fmla="*/ 3259459 w 4492692"/>
                <a:gd name="connsiteY136" fmla="*/ 1682502 h 3245348"/>
                <a:gd name="connsiteX137" fmla="*/ 2903882 w 4492692"/>
                <a:gd name="connsiteY137" fmla="*/ 1470284 h 3245348"/>
                <a:gd name="connsiteX138" fmla="*/ 2702953 w 4492692"/>
                <a:gd name="connsiteY138" fmla="*/ 1680809 h 3245348"/>
                <a:gd name="connsiteX139" fmla="*/ 1233233 w 4492692"/>
                <a:gd name="connsiteY139" fmla="*/ 1683066 h 3245348"/>
                <a:gd name="connsiteX140" fmla="*/ 1241699 w 4492692"/>
                <a:gd name="connsiteY140" fmla="*/ 1717495 h 3245348"/>
                <a:gd name="connsiteX141" fmla="*/ 1266533 w 4492692"/>
                <a:gd name="connsiteY141" fmla="*/ 1763777 h 3245348"/>
                <a:gd name="connsiteX142" fmla="*/ 1383930 w 4492692"/>
                <a:gd name="connsiteY142" fmla="*/ 1882302 h 3245348"/>
                <a:gd name="connsiteX143" fmla="*/ 1405942 w 4492692"/>
                <a:gd name="connsiteY143" fmla="*/ 1886253 h 3245348"/>
                <a:gd name="connsiteX144" fmla="*/ 1699999 w 4492692"/>
                <a:gd name="connsiteY144" fmla="*/ 1736121 h 3245348"/>
                <a:gd name="connsiteX145" fmla="*/ 1790304 w 4492692"/>
                <a:gd name="connsiteY145" fmla="*/ 1681373 h 3245348"/>
                <a:gd name="connsiteX146" fmla="*/ 1589375 w 4492692"/>
                <a:gd name="connsiteY146" fmla="*/ 1470849 h 3245348"/>
                <a:gd name="connsiteX147" fmla="*/ 1233233 w 4492692"/>
                <a:gd name="connsiteY147" fmla="*/ 1683066 h 3245348"/>
                <a:gd name="connsiteX148" fmla="*/ 3510057 w 4492692"/>
                <a:gd name="connsiteY148" fmla="*/ 563280 h 3245348"/>
                <a:gd name="connsiteX149" fmla="*/ 3505541 w 4492692"/>
                <a:gd name="connsiteY149" fmla="*/ 570617 h 3245348"/>
                <a:gd name="connsiteX150" fmla="*/ 3283165 w 4492692"/>
                <a:gd name="connsiteY150" fmla="*/ 968525 h 3245348"/>
                <a:gd name="connsiteX151" fmla="*/ 3285422 w 4492692"/>
                <a:gd name="connsiteY151" fmla="*/ 989408 h 3245348"/>
                <a:gd name="connsiteX152" fmla="*/ 3433862 w 4492692"/>
                <a:gd name="connsiteY152" fmla="*/ 1145749 h 3245348"/>
                <a:gd name="connsiteX153" fmla="*/ 3441199 w 4492692"/>
                <a:gd name="connsiteY153" fmla="*/ 1151393 h 3245348"/>
                <a:gd name="connsiteX154" fmla="*/ 3644386 w 4492692"/>
                <a:gd name="connsiteY154" fmla="*/ 770982 h 3245348"/>
                <a:gd name="connsiteX155" fmla="*/ 3510057 w 4492692"/>
                <a:gd name="connsiteY155" fmla="*/ 563280 h 3245348"/>
                <a:gd name="connsiteX156" fmla="*/ 850564 w 4492692"/>
                <a:gd name="connsiteY156" fmla="*/ 774368 h 3245348"/>
                <a:gd name="connsiteX157" fmla="*/ 1053751 w 4492692"/>
                <a:gd name="connsiteY157" fmla="*/ 1155344 h 3245348"/>
                <a:gd name="connsiteX158" fmla="*/ 1213478 w 4492692"/>
                <a:gd name="connsiteY158" fmla="*/ 986586 h 3245348"/>
                <a:gd name="connsiteX159" fmla="*/ 980942 w 4492692"/>
                <a:gd name="connsiteY159" fmla="*/ 570053 h 3245348"/>
                <a:gd name="connsiteX160" fmla="*/ 925066 w 4492692"/>
                <a:gd name="connsiteY160" fmla="*/ 677290 h 3245348"/>
                <a:gd name="connsiteX161" fmla="*/ 850564 w 4492692"/>
                <a:gd name="connsiteY161" fmla="*/ 774368 h 3245348"/>
                <a:gd name="connsiteX162" fmla="*/ 2353584 w 4492692"/>
                <a:gd name="connsiteY162" fmla="*/ 1414972 h 3245348"/>
                <a:gd name="connsiteX163" fmla="*/ 2577654 w 4492692"/>
                <a:gd name="connsiteY163" fmla="*/ 1596712 h 3245348"/>
                <a:gd name="connsiteX164" fmla="*/ 2786485 w 4492692"/>
                <a:gd name="connsiteY164" fmla="*/ 1380543 h 3245348"/>
                <a:gd name="connsiteX165" fmla="*/ 2561850 w 4492692"/>
                <a:gd name="connsiteY165" fmla="*/ 1170019 h 3245348"/>
                <a:gd name="connsiteX166" fmla="*/ 2461950 w 4492692"/>
                <a:gd name="connsiteY166" fmla="*/ 1293060 h 3245348"/>
                <a:gd name="connsiteX167" fmla="*/ 2353584 w 4492692"/>
                <a:gd name="connsiteY167" fmla="*/ 1414972 h 3245348"/>
                <a:gd name="connsiteX168" fmla="*/ 2139673 w 4492692"/>
                <a:gd name="connsiteY168" fmla="*/ 1418923 h 3245348"/>
                <a:gd name="connsiteX169" fmla="*/ 1929148 w 4492692"/>
                <a:gd name="connsiteY169" fmla="*/ 1171712 h 3245348"/>
                <a:gd name="connsiteX170" fmla="*/ 1706207 w 4492692"/>
                <a:gd name="connsiteY170" fmla="*/ 1380543 h 3245348"/>
                <a:gd name="connsiteX171" fmla="*/ 1917296 w 4492692"/>
                <a:gd name="connsiteY171" fmla="*/ 1598405 h 3245348"/>
                <a:gd name="connsiteX172" fmla="*/ 2139673 w 4492692"/>
                <a:gd name="connsiteY172" fmla="*/ 1418923 h 3245348"/>
                <a:gd name="connsiteX173" fmla="*/ 3300097 w 4492692"/>
                <a:gd name="connsiteY173" fmla="*/ 1532369 h 3245348"/>
                <a:gd name="connsiteX174" fmla="*/ 3380807 w 4492692"/>
                <a:gd name="connsiteY174" fmla="*/ 1300962 h 3245348"/>
                <a:gd name="connsiteX175" fmla="*/ 3190037 w 4492692"/>
                <a:gd name="connsiteY175" fmla="*/ 1111320 h 3245348"/>
                <a:gd name="connsiteX176" fmla="*/ 3003782 w 4492692"/>
                <a:gd name="connsiteY176" fmla="*/ 1354580 h 3245348"/>
                <a:gd name="connsiteX177" fmla="*/ 3300097 w 4492692"/>
                <a:gd name="connsiteY177" fmla="*/ 1532369 h 3245348"/>
                <a:gd name="connsiteX178" fmla="*/ 1303219 w 4492692"/>
                <a:gd name="connsiteY178" fmla="*/ 1112449 h 3245348"/>
                <a:gd name="connsiteX179" fmla="*/ 1115836 w 4492692"/>
                <a:gd name="connsiteY179" fmla="*/ 1293624 h 3245348"/>
                <a:gd name="connsiteX180" fmla="*/ 1113578 w 4492692"/>
                <a:gd name="connsiteY180" fmla="*/ 1309992 h 3245348"/>
                <a:gd name="connsiteX181" fmla="*/ 1156473 w 4492692"/>
                <a:gd name="connsiteY181" fmla="*/ 1427954 h 3245348"/>
                <a:gd name="connsiteX182" fmla="*/ 1191467 w 4492692"/>
                <a:gd name="connsiteY182" fmla="*/ 1533498 h 3245348"/>
                <a:gd name="connsiteX183" fmla="*/ 1488345 w 4492692"/>
                <a:gd name="connsiteY183" fmla="*/ 1355145 h 3245348"/>
                <a:gd name="connsiteX184" fmla="*/ 1303219 w 4492692"/>
                <a:gd name="connsiteY184" fmla="*/ 1112449 h 3245348"/>
                <a:gd name="connsiteX185" fmla="*/ 2246346 w 4492692"/>
                <a:gd name="connsiteY185" fmla="*/ 1521081 h 3245348"/>
                <a:gd name="connsiteX186" fmla="*/ 2027920 w 4492692"/>
                <a:gd name="connsiteY186" fmla="*/ 1700563 h 3245348"/>
                <a:gd name="connsiteX187" fmla="*/ 2246346 w 4492692"/>
                <a:gd name="connsiteY187" fmla="*/ 1883996 h 3245348"/>
                <a:gd name="connsiteX188" fmla="*/ 2464772 w 4492692"/>
                <a:gd name="connsiteY188" fmla="*/ 1700563 h 3245348"/>
                <a:gd name="connsiteX189" fmla="*/ 2246346 w 4492692"/>
                <a:gd name="connsiteY189" fmla="*/ 1521081 h 3245348"/>
                <a:gd name="connsiteX190" fmla="*/ 767596 w 4492692"/>
                <a:gd name="connsiteY190" fmla="*/ 647941 h 3245348"/>
                <a:gd name="connsiteX191" fmla="*/ 817828 w 4492692"/>
                <a:gd name="connsiteY191" fmla="*/ 566666 h 3245348"/>
                <a:gd name="connsiteX192" fmla="*/ 884993 w 4492692"/>
                <a:gd name="connsiteY192" fmla="*/ 356142 h 3245348"/>
                <a:gd name="connsiteX193" fmla="*/ 861288 w 4492692"/>
                <a:gd name="connsiteY193" fmla="*/ 327357 h 3245348"/>
                <a:gd name="connsiteX194" fmla="*/ 531673 w 4492692"/>
                <a:gd name="connsiteY194" fmla="*/ 327357 h 3245348"/>
                <a:gd name="connsiteX195" fmla="*/ 518691 w 4492692"/>
                <a:gd name="connsiteY195" fmla="*/ 327921 h 3245348"/>
                <a:gd name="connsiteX196" fmla="*/ 767596 w 4492692"/>
                <a:gd name="connsiteY196" fmla="*/ 647941 h 3245348"/>
                <a:gd name="connsiteX197" fmla="*/ 3727354 w 4492692"/>
                <a:gd name="connsiteY197" fmla="*/ 645119 h 3245348"/>
                <a:gd name="connsiteX198" fmla="*/ 3975129 w 4492692"/>
                <a:gd name="connsiteY198" fmla="*/ 327357 h 3245348"/>
                <a:gd name="connsiteX199" fmla="*/ 3621245 w 4492692"/>
                <a:gd name="connsiteY199" fmla="*/ 327357 h 3245348"/>
                <a:gd name="connsiteX200" fmla="*/ 3606006 w 4492692"/>
                <a:gd name="connsiteY200" fmla="*/ 345982 h 3245348"/>
                <a:gd name="connsiteX201" fmla="*/ 3660754 w 4492692"/>
                <a:gd name="connsiteY201" fmla="*/ 536753 h 3245348"/>
                <a:gd name="connsiteX202" fmla="*/ 3727354 w 4492692"/>
                <a:gd name="connsiteY202" fmla="*/ 645119 h 3245348"/>
                <a:gd name="connsiteX203" fmla="*/ 1629448 w 4492692"/>
                <a:gd name="connsiteY203" fmla="*/ 2292063 h 3245348"/>
                <a:gd name="connsiteX204" fmla="*/ 1619288 w 4492692"/>
                <a:gd name="connsiteY204" fmla="*/ 2283033 h 3245348"/>
                <a:gd name="connsiteX205" fmla="*/ 1391832 w 4492692"/>
                <a:gd name="connsiteY205" fmla="*/ 2090005 h 3245348"/>
                <a:gd name="connsiteX206" fmla="*/ 1325231 w 4492692"/>
                <a:gd name="connsiteY206" fmla="*/ 2078152 h 3245348"/>
                <a:gd name="connsiteX207" fmla="*/ 1308299 w 4492692"/>
                <a:gd name="connsiteY207" fmla="*/ 2106937 h 3245348"/>
                <a:gd name="connsiteX208" fmla="*/ 1326925 w 4492692"/>
                <a:gd name="connsiteY208" fmla="*/ 2365436 h 3245348"/>
                <a:gd name="connsiteX209" fmla="*/ 1326925 w 4492692"/>
                <a:gd name="connsiteY209" fmla="*/ 2447275 h 3245348"/>
                <a:gd name="connsiteX210" fmla="*/ 1629448 w 4492692"/>
                <a:gd name="connsiteY210" fmla="*/ 2292063 h 3245348"/>
                <a:gd name="connsiteX211" fmla="*/ 3161252 w 4492692"/>
                <a:gd name="connsiteY211" fmla="*/ 2445582 h 3245348"/>
                <a:gd name="connsiteX212" fmla="*/ 3162381 w 4492692"/>
                <a:gd name="connsiteY212" fmla="*/ 2434858 h 3245348"/>
                <a:gd name="connsiteX213" fmla="*/ 3180442 w 4492692"/>
                <a:gd name="connsiteY213" fmla="*/ 2125563 h 3245348"/>
                <a:gd name="connsiteX214" fmla="*/ 3146578 w 4492692"/>
                <a:gd name="connsiteY214" fmla="*/ 2071379 h 3245348"/>
                <a:gd name="connsiteX215" fmla="*/ 3118922 w 4492692"/>
                <a:gd name="connsiteY215" fmla="*/ 2077023 h 3245348"/>
                <a:gd name="connsiteX216" fmla="*/ 2924765 w 4492692"/>
                <a:gd name="connsiteY216" fmla="*/ 2244088 h 3245348"/>
                <a:gd name="connsiteX217" fmla="*/ 2863809 w 4492692"/>
                <a:gd name="connsiteY217" fmla="*/ 2293192 h 3245348"/>
                <a:gd name="connsiteX218" fmla="*/ 3161252 w 4492692"/>
                <a:gd name="connsiteY218" fmla="*/ 2445582 h 3245348"/>
                <a:gd name="connsiteX219" fmla="*/ 1492861 w 4492692"/>
                <a:gd name="connsiteY219" fmla="*/ 2907268 h 3245348"/>
                <a:gd name="connsiteX220" fmla="*/ 1315636 w 4492692"/>
                <a:gd name="connsiteY220" fmla="*/ 2792693 h 3245348"/>
                <a:gd name="connsiteX221" fmla="*/ 1292496 w 4492692"/>
                <a:gd name="connsiteY221" fmla="*/ 2982899 h 3245348"/>
                <a:gd name="connsiteX222" fmla="*/ 1492861 w 4492692"/>
                <a:gd name="connsiteY222" fmla="*/ 2907268 h 3245348"/>
                <a:gd name="connsiteX223" fmla="*/ 3177620 w 4492692"/>
                <a:gd name="connsiteY223" fmla="*/ 2792693 h 3245348"/>
                <a:gd name="connsiteX224" fmla="*/ 3000960 w 4492692"/>
                <a:gd name="connsiteY224" fmla="*/ 2907268 h 3245348"/>
                <a:gd name="connsiteX225" fmla="*/ 3199068 w 4492692"/>
                <a:gd name="connsiteY225" fmla="*/ 2982335 h 3245348"/>
                <a:gd name="connsiteX226" fmla="*/ 3177620 w 4492692"/>
                <a:gd name="connsiteY226" fmla="*/ 2792693 h 324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</a:cxnLst>
              <a:rect l="l" t="t" r="r" b="b"/>
              <a:pathLst>
                <a:path w="4492692" h="3245348">
                  <a:moveTo>
                    <a:pt x="4492692" y="326228"/>
                  </a:moveTo>
                  <a:cubicBezTo>
                    <a:pt x="4474067" y="326793"/>
                    <a:pt x="4455441" y="327357"/>
                    <a:pt x="4436816" y="327357"/>
                  </a:cubicBezTo>
                  <a:cubicBezTo>
                    <a:pt x="4358363" y="327357"/>
                    <a:pt x="4279910" y="327921"/>
                    <a:pt x="4201458" y="326793"/>
                  </a:cubicBezTo>
                  <a:cubicBezTo>
                    <a:pt x="4186783" y="326793"/>
                    <a:pt x="4176623" y="331308"/>
                    <a:pt x="4166464" y="342032"/>
                  </a:cubicBezTo>
                  <a:cubicBezTo>
                    <a:pt x="4016896" y="498937"/>
                    <a:pt x="3885953" y="669389"/>
                    <a:pt x="3771942" y="853386"/>
                  </a:cubicBezTo>
                  <a:cubicBezTo>
                    <a:pt x="3602056" y="1127124"/>
                    <a:pt x="3476192" y="1418923"/>
                    <a:pt x="3399997" y="1731605"/>
                  </a:cubicBezTo>
                  <a:cubicBezTo>
                    <a:pt x="3372905" y="1842229"/>
                    <a:pt x="3352587" y="1955111"/>
                    <a:pt x="3335655" y="2067993"/>
                  </a:cubicBezTo>
                  <a:cubicBezTo>
                    <a:pt x="3312514" y="2225463"/>
                    <a:pt x="3304612" y="2384626"/>
                    <a:pt x="3310256" y="2543789"/>
                  </a:cubicBezTo>
                  <a:cubicBezTo>
                    <a:pt x="3314207" y="2647640"/>
                    <a:pt x="3323238" y="2751492"/>
                    <a:pt x="3333961" y="2854778"/>
                  </a:cubicBezTo>
                  <a:cubicBezTo>
                    <a:pt x="3341863" y="2932667"/>
                    <a:pt x="3355973" y="3009426"/>
                    <a:pt x="3366133" y="3086750"/>
                  </a:cubicBezTo>
                  <a:cubicBezTo>
                    <a:pt x="3371777" y="3131338"/>
                    <a:pt x="3342992" y="3163510"/>
                    <a:pt x="3298404" y="3158995"/>
                  </a:cubicBezTo>
                  <a:cubicBezTo>
                    <a:pt x="3263410" y="3155044"/>
                    <a:pt x="3227853" y="3148271"/>
                    <a:pt x="3195117" y="3136418"/>
                  </a:cubicBezTo>
                  <a:cubicBezTo>
                    <a:pt x="3084493" y="3095781"/>
                    <a:pt x="2974997" y="3052886"/>
                    <a:pt x="2866067" y="3009991"/>
                  </a:cubicBezTo>
                  <a:cubicBezTo>
                    <a:pt x="2848570" y="3003218"/>
                    <a:pt x="2835589" y="3004347"/>
                    <a:pt x="2819785" y="3013377"/>
                  </a:cubicBezTo>
                  <a:cubicBezTo>
                    <a:pt x="2689407" y="3087315"/>
                    <a:pt x="2555078" y="3153915"/>
                    <a:pt x="2413411" y="3203018"/>
                  </a:cubicBezTo>
                  <a:cubicBezTo>
                    <a:pt x="2362050" y="3221080"/>
                    <a:pt x="2308996" y="3235754"/>
                    <a:pt x="2255941" y="3248735"/>
                  </a:cubicBezTo>
                  <a:cubicBezTo>
                    <a:pt x="2241266" y="3252122"/>
                    <a:pt x="2222641" y="3245349"/>
                    <a:pt x="2206838" y="3241398"/>
                  </a:cubicBezTo>
                  <a:cubicBezTo>
                    <a:pt x="2051625" y="3201890"/>
                    <a:pt x="1907136" y="3136418"/>
                    <a:pt x="1765470" y="3063045"/>
                  </a:cubicBezTo>
                  <a:cubicBezTo>
                    <a:pt x="1731605" y="3044984"/>
                    <a:pt x="1697741" y="3026923"/>
                    <a:pt x="1663876" y="3007733"/>
                  </a:cubicBezTo>
                  <a:cubicBezTo>
                    <a:pt x="1654846" y="3002653"/>
                    <a:pt x="1647509" y="3003218"/>
                    <a:pt x="1637914" y="3006604"/>
                  </a:cubicBezTo>
                  <a:cubicBezTo>
                    <a:pt x="1521081" y="3051757"/>
                    <a:pt x="1404249" y="3096910"/>
                    <a:pt x="1286852" y="3139805"/>
                  </a:cubicBezTo>
                  <a:cubicBezTo>
                    <a:pt x="1256938" y="3150528"/>
                    <a:pt x="1224767" y="3156173"/>
                    <a:pt x="1193160" y="3158995"/>
                  </a:cubicBezTo>
                  <a:cubicBezTo>
                    <a:pt x="1146878" y="3162946"/>
                    <a:pt x="1119222" y="3127952"/>
                    <a:pt x="1125995" y="3081671"/>
                  </a:cubicBezTo>
                  <a:cubicBezTo>
                    <a:pt x="1141234" y="2974997"/>
                    <a:pt x="1157038" y="2868324"/>
                    <a:pt x="1168890" y="2761087"/>
                  </a:cubicBezTo>
                  <a:cubicBezTo>
                    <a:pt x="1185822" y="2607003"/>
                    <a:pt x="1187516" y="2451791"/>
                    <a:pt x="1178485" y="2297143"/>
                  </a:cubicBezTo>
                  <a:cubicBezTo>
                    <a:pt x="1159295" y="1966399"/>
                    <a:pt x="1089873" y="1646380"/>
                    <a:pt x="966267" y="1338777"/>
                  </a:cubicBezTo>
                  <a:cubicBezTo>
                    <a:pt x="827987" y="995617"/>
                    <a:pt x="635524" y="686885"/>
                    <a:pt x="388878" y="411454"/>
                  </a:cubicBezTo>
                  <a:cubicBezTo>
                    <a:pt x="366866" y="387184"/>
                    <a:pt x="343725" y="364044"/>
                    <a:pt x="322277" y="339210"/>
                  </a:cubicBezTo>
                  <a:cubicBezTo>
                    <a:pt x="314376" y="330179"/>
                    <a:pt x="305909" y="327921"/>
                    <a:pt x="294621" y="327921"/>
                  </a:cubicBezTo>
                  <a:cubicBezTo>
                    <a:pt x="203751" y="327357"/>
                    <a:pt x="113446" y="327357"/>
                    <a:pt x="22576" y="327357"/>
                  </a:cubicBezTo>
                  <a:cubicBezTo>
                    <a:pt x="15803" y="327357"/>
                    <a:pt x="9031" y="327357"/>
                    <a:pt x="0" y="327357"/>
                  </a:cubicBezTo>
                  <a:cubicBezTo>
                    <a:pt x="0" y="217297"/>
                    <a:pt x="0" y="108366"/>
                    <a:pt x="0" y="0"/>
                  </a:cubicBezTo>
                  <a:cubicBezTo>
                    <a:pt x="1497376" y="0"/>
                    <a:pt x="2995316" y="0"/>
                    <a:pt x="4492692" y="0"/>
                  </a:cubicBezTo>
                  <a:cubicBezTo>
                    <a:pt x="4492692" y="108931"/>
                    <a:pt x="4492692" y="217862"/>
                    <a:pt x="4492692" y="326228"/>
                  </a:cubicBezTo>
                  <a:close/>
                  <a:moveTo>
                    <a:pt x="2097342" y="2619984"/>
                  </a:moveTo>
                  <a:cubicBezTo>
                    <a:pt x="1986154" y="2543789"/>
                    <a:pt x="1876094" y="2468723"/>
                    <a:pt x="1766034" y="2394221"/>
                  </a:cubicBezTo>
                  <a:cubicBezTo>
                    <a:pt x="1761519" y="2390835"/>
                    <a:pt x="1751924" y="2391399"/>
                    <a:pt x="1746845" y="2393657"/>
                  </a:cubicBezTo>
                  <a:cubicBezTo>
                    <a:pt x="1724268" y="2404945"/>
                    <a:pt x="1703385" y="2418491"/>
                    <a:pt x="1680809" y="2429779"/>
                  </a:cubicBezTo>
                  <a:cubicBezTo>
                    <a:pt x="1567363" y="2487348"/>
                    <a:pt x="1454481" y="2544918"/>
                    <a:pt x="1341035" y="2601923"/>
                  </a:cubicBezTo>
                  <a:cubicBezTo>
                    <a:pt x="1321845" y="2611518"/>
                    <a:pt x="1321280" y="2617162"/>
                    <a:pt x="1339342" y="2629015"/>
                  </a:cubicBezTo>
                  <a:cubicBezTo>
                    <a:pt x="1441499" y="2695615"/>
                    <a:pt x="1544222" y="2761087"/>
                    <a:pt x="1646380" y="2827687"/>
                  </a:cubicBezTo>
                  <a:cubicBezTo>
                    <a:pt x="1657104" y="2834460"/>
                    <a:pt x="1665570" y="2834460"/>
                    <a:pt x="1676293" y="2828816"/>
                  </a:cubicBezTo>
                  <a:cubicBezTo>
                    <a:pt x="1767728" y="2784227"/>
                    <a:pt x="1860291" y="2740768"/>
                    <a:pt x="1951725" y="2696180"/>
                  </a:cubicBezTo>
                  <a:cubicBezTo>
                    <a:pt x="2001393" y="2671910"/>
                    <a:pt x="2049932" y="2645383"/>
                    <a:pt x="2097342" y="2619984"/>
                  </a:cubicBezTo>
                  <a:close/>
                  <a:moveTo>
                    <a:pt x="2397043" y="2618291"/>
                  </a:moveTo>
                  <a:cubicBezTo>
                    <a:pt x="2397043" y="2618291"/>
                    <a:pt x="2397043" y="2619420"/>
                    <a:pt x="2397608" y="2619420"/>
                  </a:cubicBezTo>
                  <a:cubicBezTo>
                    <a:pt x="2539839" y="2689971"/>
                    <a:pt x="2682070" y="2761087"/>
                    <a:pt x="2824865" y="2831073"/>
                  </a:cubicBezTo>
                  <a:cubicBezTo>
                    <a:pt x="2829380" y="2833331"/>
                    <a:pt x="2837282" y="2832202"/>
                    <a:pt x="2841797" y="2828816"/>
                  </a:cubicBezTo>
                  <a:cubicBezTo>
                    <a:pt x="2946213" y="2761651"/>
                    <a:pt x="3051193" y="2694486"/>
                    <a:pt x="3155044" y="2627322"/>
                  </a:cubicBezTo>
                  <a:cubicBezTo>
                    <a:pt x="3170283" y="2617727"/>
                    <a:pt x="3169154" y="2610954"/>
                    <a:pt x="3153915" y="2603052"/>
                  </a:cubicBezTo>
                  <a:cubicBezTo>
                    <a:pt x="3017893" y="2533065"/>
                    <a:pt x="2882435" y="2463079"/>
                    <a:pt x="2746412" y="2394221"/>
                  </a:cubicBezTo>
                  <a:cubicBezTo>
                    <a:pt x="2741332" y="2391399"/>
                    <a:pt x="2731737" y="2391963"/>
                    <a:pt x="2726658" y="2395350"/>
                  </a:cubicBezTo>
                  <a:cubicBezTo>
                    <a:pt x="2704646" y="2409460"/>
                    <a:pt x="2683763" y="2425828"/>
                    <a:pt x="2662315" y="2440502"/>
                  </a:cubicBezTo>
                  <a:cubicBezTo>
                    <a:pt x="2574832" y="2499765"/>
                    <a:pt x="2486220" y="2559028"/>
                    <a:pt x="2397043" y="2618291"/>
                  </a:cubicBezTo>
                  <a:close/>
                  <a:moveTo>
                    <a:pt x="2809626" y="329050"/>
                  </a:moveTo>
                  <a:cubicBezTo>
                    <a:pt x="2645947" y="329050"/>
                    <a:pt x="2485091" y="329050"/>
                    <a:pt x="2323670" y="329050"/>
                  </a:cubicBezTo>
                  <a:cubicBezTo>
                    <a:pt x="2322541" y="340903"/>
                    <a:pt x="2319719" y="351627"/>
                    <a:pt x="2320848" y="361221"/>
                  </a:cubicBezTo>
                  <a:cubicBezTo>
                    <a:pt x="2345118" y="522078"/>
                    <a:pt x="2400430" y="672211"/>
                    <a:pt x="2483398" y="811619"/>
                  </a:cubicBezTo>
                  <a:cubicBezTo>
                    <a:pt x="2504845" y="847742"/>
                    <a:pt x="2527986" y="882171"/>
                    <a:pt x="2551691" y="919986"/>
                  </a:cubicBezTo>
                  <a:cubicBezTo>
                    <a:pt x="2667395" y="733731"/>
                    <a:pt x="2753185" y="538446"/>
                    <a:pt x="2809626" y="329050"/>
                  </a:cubicBezTo>
                  <a:close/>
                  <a:moveTo>
                    <a:pt x="1938179" y="917728"/>
                  </a:moveTo>
                  <a:cubicBezTo>
                    <a:pt x="1941001" y="916035"/>
                    <a:pt x="1941565" y="916035"/>
                    <a:pt x="1941565" y="915471"/>
                  </a:cubicBezTo>
                  <a:cubicBezTo>
                    <a:pt x="2048239" y="764774"/>
                    <a:pt x="2124434" y="600531"/>
                    <a:pt x="2161120" y="418791"/>
                  </a:cubicBezTo>
                  <a:cubicBezTo>
                    <a:pt x="2166764" y="389442"/>
                    <a:pt x="2176924" y="360093"/>
                    <a:pt x="2166764" y="328486"/>
                  </a:cubicBezTo>
                  <a:cubicBezTo>
                    <a:pt x="2006472" y="328486"/>
                    <a:pt x="1845616" y="328486"/>
                    <a:pt x="1682502" y="328486"/>
                  </a:cubicBezTo>
                  <a:cubicBezTo>
                    <a:pt x="1738943" y="538446"/>
                    <a:pt x="1825297" y="733167"/>
                    <a:pt x="1938179" y="917728"/>
                  </a:cubicBezTo>
                  <a:close/>
                  <a:moveTo>
                    <a:pt x="1822475" y="2924765"/>
                  </a:moveTo>
                  <a:cubicBezTo>
                    <a:pt x="1824733" y="2926458"/>
                    <a:pt x="1825862" y="2927587"/>
                    <a:pt x="1826991" y="2928151"/>
                  </a:cubicBezTo>
                  <a:cubicBezTo>
                    <a:pt x="1959062" y="2997009"/>
                    <a:pt x="2093391" y="3059659"/>
                    <a:pt x="2237880" y="3096910"/>
                  </a:cubicBezTo>
                  <a:cubicBezTo>
                    <a:pt x="2243524" y="3098603"/>
                    <a:pt x="2250861" y="3098039"/>
                    <a:pt x="2256505" y="3095781"/>
                  </a:cubicBezTo>
                  <a:cubicBezTo>
                    <a:pt x="2316897" y="3076026"/>
                    <a:pt x="2377853" y="3058530"/>
                    <a:pt x="2436552" y="3034825"/>
                  </a:cubicBezTo>
                  <a:cubicBezTo>
                    <a:pt x="2516133" y="3002089"/>
                    <a:pt x="2593457" y="2964274"/>
                    <a:pt x="2674168" y="2927023"/>
                  </a:cubicBezTo>
                  <a:cubicBezTo>
                    <a:pt x="2668524" y="2923072"/>
                    <a:pt x="2666830" y="2921378"/>
                    <a:pt x="2664573" y="2920250"/>
                  </a:cubicBezTo>
                  <a:cubicBezTo>
                    <a:pt x="2529115" y="2850263"/>
                    <a:pt x="2393092" y="2780276"/>
                    <a:pt x="2257634" y="2709725"/>
                  </a:cubicBezTo>
                  <a:cubicBezTo>
                    <a:pt x="2248039" y="2704646"/>
                    <a:pt x="2241831" y="2706903"/>
                    <a:pt x="2233929" y="2711419"/>
                  </a:cubicBezTo>
                  <a:cubicBezTo>
                    <a:pt x="2143624" y="2759958"/>
                    <a:pt x="2053318" y="2808497"/>
                    <a:pt x="1962449" y="2855907"/>
                  </a:cubicBezTo>
                  <a:cubicBezTo>
                    <a:pt x="1916732" y="2880177"/>
                    <a:pt x="1869885" y="2901624"/>
                    <a:pt x="1822475" y="2924765"/>
                  </a:cubicBezTo>
                  <a:close/>
                  <a:moveTo>
                    <a:pt x="1898106" y="2306738"/>
                  </a:moveTo>
                  <a:cubicBezTo>
                    <a:pt x="1900364" y="2308431"/>
                    <a:pt x="1902621" y="2310689"/>
                    <a:pt x="1905443" y="2312382"/>
                  </a:cubicBezTo>
                  <a:cubicBezTo>
                    <a:pt x="2015503" y="2384062"/>
                    <a:pt x="2125563" y="2455177"/>
                    <a:pt x="2235622" y="2526857"/>
                  </a:cubicBezTo>
                  <a:cubicBezTo>
                    <a:pt x="2244089" y="2532501"/>
                    <a:pt x="2250297" y="2532501"/>
                    <a:pt x="2258763" y="2526857"/>
                  </a:cubicBezTo>
                  <a:cubicBezTo>
                    <a:pt x="2341731" y="2473803"/>
                    <a:pt x="2425264" y="2421313"/>
                    <a:pt x="2508232" y="2367694"/>
                  </a:cubicBezTo>
                  <a:cubicBezTo>
                    <a:pt x="2538145" y="2348504"/>
                    <a:pt x="2567495" y="2327056"/>
                    <a:pt x="2595715" y="2307302"/>
                  </a:cubicBezTo>
                  <a:cubicBezTo>
                    <a:pt x="2477754" y="2227721"/>
                    <a:pt x="2361485" y="2148703"/>
                    <a:pt x="2246346" y="2070815"/>
                  </a:cubicBezTo>
                  <a:cubicBezTo>
                    <a:pt x="2131207" y="2148703"/>
                    <a:pt x="2015503" y="2227156"/>
                    <a:pt x="1898106" y="2306738"/>
                  </a:cubicBezTo>
                  <a:close/>
                  <a:moveTo>
                    <a:pt x="2884128" y="579648"/>
                  </a:moveTo>
                  <a:cubicBezTo>
                    <a:pt x="2821478" y="744455"/>
                    <a:pt x="2744155" y="896845"/>
                    <a:pt x="2650463" y="1041334"/>
                  </a:cubicBezTo>
                  <a:cubicBezTo>
                    <a:pt x="2721578" y="1123737"/>
                    <a:pt x="2800031" y="1196546"/>
                    <a:pt x="2886385" y="1265968"/>
                  </a:cubicBezTo>
                  <a:cubicBezTo>
                    <a:pt x="2957501" y="1171712"/>
                    <a:pt x="3028052" y="1079149"/>
                    <a:pt x="3098039" y="986586"/>
                  </a:cubicBezTo>
                  <a:cubicBezTo>
                    <a:pt x="3008298" y="860159"/>
                    <a:pt x="2938875" y="725829"/>
                    <a:pt x="2884128" y="579648"/>
                  </a:cubicBezTo>
                  <a:close/>
                  <a:moveTo>
                    <a:pt x="1608564" y="579648"/>
                  </a:moveTo>
                  <a:cubicBezTo>
                    <a:pt x="1553817" y="726394"/>
                    <a:pt x="1483266" y="860159"/>
                    <a:pt x="1394654" y="987150"/>
                  </a:cubicBezTo>
                  <a:cubicBezTo>
                    <a:pt x="1465205" y="1080278"/>
                    <a:pt x="1535191" y="1172841"/>
                    <a:pt x="1606307" y="1266533"/>
                  </a:cubicBezTo>
                  <a:cubicBezTo>
                    <a:pt x="1692661" y="1196546"/>
                    <a:pt x="1771678" y="1123737"/>
                    <a:pt x="1842230" y="1041334"/>
                  </a:cubicBezTo>
                  <a:cubicBezTo>
                    <a:pt x="1748538" y="896845"/>
                    <a:pt x="1671214" y="744455"/>
                    <a:pt x="1608564" y="579648"/>
                  </a:cubicBezTo>
                  <a:close/>
                  <a:moveTo>
                    <a:pt x="3449101" y="329050"/>
                  </a:moveTo>
                  <a:cubicBezTo>
                    <a:pt x="3285987" y="329050"/>
                    <a:pt x="3124566" y="329050"/>
                    <a:pt x="2962016" y="329050"/>
                  </a:cubicBezTo>
                  <a:cubicBezTo>
                    <a:pt x="3006040" y="516434"/>
                    <a:pt x="3079413" y="689707"/>
                    <a:pt x="3183264" y="850564"/>
                  </a:cubicBezTo>
                  <a:cubicBezTo>
                    <a:pt x="3263975" y="732602"/>
                    <a:pt x="3411285" y="443625"/>
                    <a:pt x="3449101" y="329050"/>
                  </a:cubicBezTo>
                  <a:close/>
                  <a:moveTo>
                    <a:pt x="1042463" y="327921"/>
                  </a:moveTo>
                  <a:cubicBezTo>
                    <a:pt x="1115271" y="511354"/>
                    <a:pt x="1205012" y="683499"/>
                    <a:pt x="1308863" y="850564"/>
                  </a:cubicBezTo>
                  <a:cubicBezTo>
                    <a:pt x="1413279" y="687450"/>
                    <a:pt x="1486088" y="514176"/>
                    <a:pt x="1530676" y="327921"/>
                  </a:cubicBezTo>
                  <a:cubicBezTo>
                    <a:pt x="1367562" y="327921"/>
                    <a:pt x="1206141" y="327921"/>
                    <a:pt x="1042463" y="327921"/>
                  </a:cubicBezTo>
                  <a:close/>
                  <a:moveTo>
                    <a:pt x="2247475" y="1314507"/>
                  </a:moveTo>
                  <a:cubicBezTo>
                    <a:pt x="2252555" y="1307735"/>
                    <a:pt x="2255377" y="1302655"/>
                    <a:pt x="2259327" y="1298704"/>
                  </a:cubicBezTo>
                  <a:cubicBezTo>
                    <a:pt x="2329879" y="1224767"/>
                    <a:pt x="2395350" y="1146314"/>
                    <a:pt x="2456306" y="1063910"/>
                  </a:cubicBezTo>
                  <a:cubicBezTo>
                    <a:pt x="2464208" y="1052622"/>
                    <a:pt x="2464208" y="1046413"/>
                    <a:pt x="2455742" y="1035690"/>
                  </a:cubicBezTo>
                  <a:cubicBezTo>
                    <a:pt x="2393092" y="953850"/>
                    <a:pt x="2340038" y="866367"/>
                    <a:pt x="2296014" y="773240"/>
                  </a:cubicBezTo>
                  <a:cubicBezTo>
                    <a:pt x="2278517" y="736553"/>
                    <a:pt x="2263278" y="699302"/>
                    <a:pt x="2246346" y="661487"/>
                  </a:cubicBezTo>
                  <a:cubicBezTo>
                    <a:pt x="2244653" y="663744"/>
                    <a:pt x="2243524" y="664873"/>
                    <a:pt x="2242960" y="666002"/>
                  </a:cubicBezTo>
                  <a:cubicBezTo>
                    <a:pt x="2191598" y="800331"/>
                    <a:pt x="2121612" y="924501"/>
                    <a:pt x="2034693" y="1039076"/>
                  </a:cubicBezTo>
                  <a:cubicBezTo>
                    <a:pt x="2027920" y="1048107"/>
                    <a:pt x="2028484" y="1054315"/>
                    <a:pt x="2035257" y="1063346"/>
                  </a:cubicBezTo>
                  <a:cubicBezTo>
                    <a:pt x="2074201" y="1111320"/>
                    <a:pt x="2111453" y="1160988"/>
                    <a:pt x="2150961" y="1208399"/>
                  </a:cubicBezTo>
                  <a:cubicBezTo>
                    <a:pt x="2180875" y="1243392"/>
                    <a:pt x="2213610" y="1276692"/>
                    <a:pt x="2247475" y="1314507"/>
                  </a:cubicBezTo>
                  <a:close/>
                  <a:moveTo>
                    <a:pt x="2726093" y="2214739"/>
                  </a:moveTo>
                  <a:cubicBezTo>
                    <a:pt x="2813577" y="2143059"/>
                    <a:pt x="2897674" y="2073637"/>
                    <a:pt x="2983464" y="2003086"/>
                  </a:cubicBezTo>
                  <a:cubicBezTo>
                    <a:pt x="2977819" y="1999699"/>
                    <a:pt x="2976126" y="1998571"/>
                    <a:pt x="2973869" y="1997442"/>
                  </a:cubicBezTo>
                  <a:cubicBezTo>
                    <a:pt x="2845184" y="1937614"/>
                    <a:pt x="2721014" y="1869885"/>
                    <a:pt x="2601924" y="1792562"/>
                  </a:cubicBezTo>
                  <a:cubicBezTo>
                    <a:pt x="2591764" y="1786353"/>
                    <a:pt x="2586120" y="1788046"/>
                    <a:pt x="2578218" y="1794819"/>
                  </a:cubicBezTo>
                  <a:cubicBezTo>
                    <a:pt x="2529679" y="1837714"/>
                    <a:pt x="2480576" y="1880045"/>
                    <a:pt x="2430908" y="1922375"/>
                  </a:cubicBezTo>
                  <a:cubicBezTo>
                    <a:pt x="2410589" y="1939872"/>
                    <a:pt x="2389141" y="1956804"/>
                    <a:pt x="2364872" y="1976559"/>
                  </a:cubicBezTo>
                  <a:cubicBezTo>
                    <a:pt x="2487349" y="2056140"/>
                    <a:pt x="2605874" y="2134593"/>
                    <a:pt x="2726093" y="2214739"/>
                  </a:cubicBezTo>
                  <a:close/>
                  <a:moveTo>
                    <a:pt x="1512615" y="2000264"/>
                  </a:moveTo>
                  <a:cubicBezTo>
                    <a:pt x="1514308" y="2003086"/>
                    <a:pt x="1515437" y="2004215"/>
                    <a:pt x="1516566" y="2005343"/>
                  </a:cubicBezTo>
                  <a:cubicBezTo>
                    <a:pt x="1596712" y="2071379"/>
                    <a:pt x="1677422" y="2137415"/>
                    <a:pt x="1757568" y="2204015"/>
                  </a:cubicBezTo>
                  <a:cubicBezTo>
                    <a:pt x="1766034" y="2210788"/>
                    <a:pt x="1771678" y="2208531"/>
                    <a:pt x="1779016" y="2204015"/>
                  </a:cubicBezTo>
                  <a:cubicBezTo>
                    <a:pt x="1861419" y="2150961"/>
                    <a:pt x="1943823" y="2097907"/>
                    <a:pt x="2025662" y="2044288"/>
                  </a:cubicBezTo>
                  <a:cubicBezTo>
                    <a:pt x="2058962" y="2022276"/>
                    <a:pt x="2091134" y="1998571"/>
                    <a:pt x="2123305" y="1975430"/>
                  </a:cubicBezTo>
                  <a:cubicBezTo>
                    <a:pt x="2053318" y="1915038"/>
                    <a:pt x="1984461" y="1856340"/>
                    <a:pt x="1916167" y="1796512"/>
                  </a:cubicBezTo>
                  <a:cubicBezTo>
                    <a:pt x="1904879" y="1786917"/>
                    <a:pt x="1898106" y="1786917"/>
                    <a:pt x="1886253" y="1794255"/>
                  </a:cubicBezTo>
                  <a:cubicBezTo>
                    <a:pt x="1778451" y="1864241"/>
                    <a:pt x="1666134" y="1926326"/>
                    <a:pt x="1550430" y="1981638"/>
                  </a:cubicBezTo>
                  <a:cubicBezTo>
                    <a:pt x="1538013" y="1987282"/>
                    <a:pt x="1525596" y="1993491"/>
                    <a:pt x="1512615" y="2000264"/>
                  </a:cubicBezTo>
                  <a:close/>
                  <a:moveTo>
                    <a:pt x="2702953" y="1680809"/>
                  </a:moveTo>
                  <a:cubicBezTo>
                    <a:pt x="2829945" y="1762083"/>
                    <a:pt x="2963145" y="1831506"/>
                    <a:pt x="3097474" y="1890204"/>
                  </a:cubicBezTo>
                  <a:cubicBezTo>
                    <a:pt x="3145449" y="1843358"/>
                    <a:pt x="3191730" y="1798206"/>
                    <a:pt x="3238012" y="1753053"/>
                  </a:cubicBezTo>
                  <a:cubicBezTo>
                    <a:pt x="3241963" y="1749102"/>
                    <a:pt x="3244785" y="1743458"/>
                    <a:pt x="3246478" y="1737814"/>
                  </a:cubicBezTo>
                  <a:cubicBezTo>
                    <a:pt x="3251558" y="1718060"/>
                    <a:pt x="3255509" y="1698305"/>
                    <a:pt x="3259459" y="1682502"/>
                  </a:cubicBezTo>
                  <a:cubicBezTo>
                    <a:pt x="3139805" y="1610822"/>
                    <a:pt x="3021844" y="1540835"/>
                    <a:pt x="2903882" y="1470284"/>
                  </a:cubicBezTo>
                  <a:cubicBezTo>
                    <a:pt x="2838975" y="1538578"/>
                    <a:pt x="2771246" y="1609129"/>
                    <a:pt x="2702953" y="1680809"/>
                  </a:cubicBezTo>
                  <a:close/>
                  <a:moveTo>
                    <a:pt x="1233233" y="1683066"/>
                  </a:moveTo>
                  <a:cubicBezTo>
                    <a:pt x="1235490" y="1692661"/>
                    <a:pt x="1240006" y="1704514"/>
                    <a:pt x="1241699" y="1717495"/>
                  </a:cubicBezTo>
                  <a:cubicBezTo>
                    <a:pt x="1243956" y="1736685"/>
                    <a:pt x="1252987" y="1750795"/>
                    <a:pt x="1266533" y="1763777"/>
                  </a:cubicBezTo>
                  <a:cubicBezTo>
                    <a:pt x="1306041" y="1802721"/>
                    <a:pt x="1344986" y="1842229"/>
                    <a:pt x="1383930" y="1882302"/>
                  </a:cubicBezTo>
                  <a:cubicBezTo>
                    <a:pt x="1391267" y="1889640"/>
                    <a:pt x="1396347" y="1891333"/>
                    <a:pt x="1405942" y="1886253"/>
                  </a:cubicBezTo>
                  <a:cubicBezTo>
                    <a:pt x="1504149" y="1836021"/>
                    <a:pt x="1602356" y="1786917"/>
                    <a:pt x="1699999" y="1736121"/>
                  </a:cubicBezTo>
                  <a:cubicBezTo>
                    <a:pt x="1731041" y="1719753"/>
                    <a:pt x="1760390" y="1699434"/>
                    <a:pt x="1790304" y="1681373"/>
                  </a:cubicBezTo>
                  <a:cubicBezTo>
                    <a:pt x="1721446" y="1609129"/>
                    <a:pt x="1653717" y="1538578"/>
                    <a:pt x="1589375" y="1470849"/>
                  </a:cubicBezTo>
                  <a:cubicBezTo>
                    <a:pt x="1470849" y="1541400"/>
                    <a:pt x="1352887" y="1611386"/>
                    <a:pt x="1233233" y="1683066"/>
                  </a:cubicBezTo>
                  <a:close/>
                  <a:moveTo>
                    <a:pt x="3510057" y="563280"/>
                  </a:moveTo>
                  <a:cubicBezTo>
                    <a:pt x="3508363" y="566102"/>
                    <a:pt x="3506670" y="568359"/>
                    <a:pt x="3505541" y="570617"/>
                  </a:cubicBezTo>
                  <a:cubicBezTo>
                    <a:pt x="3439506" y="707768"/>
                    <a:pt x="3366133" y="840969"/>
                    <a:pt x="3283165" y="968525"/>
                  </a:cubicBezTo>
                  <a:cubicBezTo>
                    <a:pt x="3277521" y="976991"/>
                    <a:pt x="3278649" y="982635"/>
                    <a:pt x="3285422" y="989408"/>
                  </a:cubicBezTo>
                  <a:cubicBezTo>
                    <a:pt x="3335090" y="1041334"/>
                    <a:pt x="3384194" y="1093259"/>
                    <a:pt x="3433862" y="1145749"/>
                  </a:cubicBezTo>
                  <a:cubicBezTo>
                    <a:pt x="3436684" y="1149136"/>
                    <a:pt x="3440634" y="1151393"/>
                    <a:pt x="3441199" y="1151393"/>
                  </a:cubicBezTo>
                  <a:cubicBezTo>
                    <a:pt x="3508928" y="1024401"/>
                    <a:pt x="3576093" y="897974"/>
                    <a:pt x="3644386" y="770982"/>
                  </a:cubicBezTo>
                  <a:cubicBezTo>
                    <a:pt x="3577786" y="698173"/>
                    <a:pt x="3577786" y="698173"/>
                    <a:pt x="3510057" y="563280"/>
                  </a:cubicBezTo>
                  <a:close/>
                  <a:moveTo>
                    <a:pt x="850564" y="774368"/>
                  </a:moveTo>
                  <a:cubicBezTo>
                    <a:pt x="917164" y="899667"/>
                    <a:pt x="984893" y="1026095"/>
                    <a:pt x="1053751" y="1155344"/>
                  </a:cubicBezTo>
                  <a:cubicBezTo>
                    <a:pt x="1107934" y="1097775"/>
                    <a:pt x="1162682" y="1040205"/>
                    <a:pt x="1213478" y="986586"/>
                  </a:cubicBezTo>
                  <a:cubicBezTo>
                    <a:pt x="1133332" y="843226"/>
                    <a:pt x="1056573" y="704946"/>
                    <a:pt x="980942" y="570053"/>
                  </a:cubicBezTo>
                  <a:cubicBezTo>
                    <a:pt x="964010" y="603353"/>
                    <a:pt x="947078" y="642297"/>
                    <a:pt x="925066" y="677290"/>
                  </a:cubicBezTo>
                  <a:cubicBezTo>
                    <a:pt x="902489" y="711719"/>
                    <a:pt x="874269" y="743326"/>
                    <a:pt x="850564" y="774368"/>
                  </a:cubicBezTo>
                  <a:close/>
                  <a:moveTo>
                    <a:pt x="2353584" y="1414972"/>
                  </a:moveTo>
                  <a:cubicBezTo>
                    <a:pt x="2423570" y="1479879"/>
                    <a:pt x="2498072" y="1539142"/>
                    <a:pt x="2577654" y="1596712"/>
                  </a:cubicBezTo>
                  <a:cubicBezTo>
                    <a:pt x="2648205" y="1523903"/>
                    <a:pt x="2718192" y="1451094"/>
                    <a:pt x="2786485" y="1380543"/>
                  </a:cubicBezTo>
                  <a:cubicBezTo>
                    <a:pt x="2710290" y="1309428"/>
                    <a:pt x="2636352" y="1240006"/>
                    <a:pt x="2561850" y="1170019"/>
                  </a:cubicBezTo>
                  <a:cubicBezTo>
                    <a:pt x="2529679" y="1210092"/>
                    <a:pt x="2496943" y="1252423"/>
                    <a:pt x="2461950" y="1293060"/>
                  </a:cubicBezTo>
                  <a:cubicBezTo>
                    <a:pt x="2427521" y="1334262"/>
                    <a:pt x="2390835" y="1373206"/>
                    <a:pt x="2353584" y="1414972"/>
                  </a:cubicBezTo>
                  <a:close/>
                  <a:moveTo>
                    <a:pt x="2139673" y="1418923"/>
                  </a:moveTo>
                  <a:cubicBezTo>
                    <a:pt x="2066864" y="1333697"/>
                    <a:pt x="1996877" y="1251294"/>
                    <a:pt x="1929148" y="1171712"/>
                  </a:cubicBezTo>
                  <a:cubicBezTo>
                    <a:pt x="1855775" y="1240570"/>
                    <a:pt x="1781838" y="1309428"/>
                    <a:pt x="1706207" y="1380543"/>
                  </a:cubicBezTo>
                  <a:cubicBezTo>
                    <a:pt x="1775065" y="1451659"/>
                    <a:pt x="1845052" y="1523903"/>
                    <a:pt x="1917296" y="1598405"/>
                  </a:cubicBezTo>
                  <a:cubicBezTo>
                    <a:pt x="1992927" y="1537449"/>
                    <a:pt x="2066300" y="1478186"/>
                    <a:pt x="2139673" y="1418923"/>
                  </a:cubicBezTo>
                  <a:close/>
                  <a:moveTo>
                    <a:pt x="3300097" y="1532369"/>
                  </a:moveTo>
                  <a:cubicBezTo>
                    <a:pt x="3327753" y="1453352"/>
                    <a:pt x="3354845" y="1376028"/>
                    <a:pt x="3380807" y="1300962"/>
                  </a:cubicBezTo>
                  <a:cubicBezTo>
                    <a:pt x="3316465" y="1237183"/>
                    <a:pt x="3253251" y="1173970"/>
                    <a:pt x="3190037" y="1111320"/>
                  </a:cubicBezTo>
                  <a:cubicBezTo>
                    <a:pt x="3129081" y="1191466"/>
                    <a:pt x="3066996" y="1272177"/>
                    <a:pt x="3003782" y="1354580"/>
                  </a:cubicBezTo>
                  <a:cubicBezTo>
                    <a:pt x="3098039" y="1420616"/>
                    <a:pt x="3197375" y="1479315"/>
                    <a:pt x="3300097" y="1532369"/>
                  </a:cubicBezTo>
                  <a:close/>
                  <a:moveTo>
                    <a:pt x="1303219" y="1112449"/>
                  </a:moveTo>
                  <a:cubicBezTo>
                    <a:pt x="1240570" y="1172841"/>
                    <a:pt x="1177921" y="1232668"/>
                    <a:pt x="1115836" y="1293624"/>
                  </a:cubicBezTo>
                  <a:cubicBezTo>
                    <a:pt x="1112449" y="1296446"/>
                    <a:pt x="1111885" y="1304913"/>
                    <a:pt x="1113578" y="1309992"/>
                  </a:cubicBezTo>
                  <a:cubicBezTo>
                    <a:pt x="1127688" y="1349501"/>
                    <a:pt x="1142927" y="1388445"/>
                    <a:pt x="1156473" y="1427954"/>
                  </a:cubicBezTo>
                  <a:cubicBezTo>
                    <a:pt x="1168890" y="1462383"/>
                    <a:pt x="1179614" y="1497940"/>
                    <a:pt x="1191467" y="1533498"/>
                  </a:cubicBezTo>
                  <a:cubicBezTo>
                    <a:pt x="1295318" y="1479315"/>
                    <a:pt x="1394654" y="1421181"/>
                    <a:pt x="1488345" y="1355145"/>
                  </a:cubicBezTo>
                  <a:cubicBezTo>
                    <a:pt x="1425696" y="1272177"/>
                    <a:pt x="1363611" y="1191466"/>
                    <a:pt x="1303219" y="1112449"/>
                  </a:cubicBezTo>
                  <a:close/>
                  <a:moveTo>
                    <a:pt x="2246346" y="1521081"/>
                  </a:moveTo>
                  <a:cubicBezTo>
                    <a:pt x="2174102" y="1580344"/>
                    <a:pt x="2101858" y="1639607"/>
                    <a:pt x="2027920" y="1700563"/>
                  </a:cubicBezTo>
                  <a:cubicBezTo>
                    <a:pt x="2100164" y="1761519"/>
                    <a:pt x="2172973" y="1822475"/>
                    <a:pt x="2246346" y="1883996"/>
                  </a:cubicBezTo>
                  <a:cubicBezTo>
                    <a:pt x="2320848" y="1821346"/>
                    <a:pt x="2393092" y="1760955"/>
                    <a:pt x="2464772" y="1700563"/>
                  </a:cubicBezTo>
                  <a:cubicBezTo>
                    <a:pt x="2390835" y="1639042"/>
                    <a:pt x="2318590" y="1580344"/>
                    <a:pt x="2246346" y="1521081"/>
                  </a:cubicBezTo>
                  <a:close/>
                  <a:moveTo>
                    <a:pt x="767596" y="647941"/>
                  </a:moveTo>
                  <a:cubicBezTo>
                    <a:pt x="784528" y="620849"/>
                    <a:pt x="803153" y="594887"/>
                    <a:pt x="817828" y="566666"/>
                  </a:cubicBezTo>
                  <a:cubicBezTo>
                    <a:pt x="852821" y="500630"/>
                    <a:pt x="870882" y="428950"/>
                    <a:pt x="884993" y="356142"/>
                  </a:cubicBezTo>
                  <a:cubicBezTo>
                    <a:pt x="890637" y="325664"/>
                    <a:pt x="883864" y="327357"/>
                    <a:pt x="861288" y="327357"/>
                  </a:cubicBezTo>
                  <a:cubicBezTo>
                    <a:pt x="751228" y="327921"/>
                    <a:pt x="641168" y="327357"/>
                    <a:pt x="531673" y="327357"/>
                  </a:cubicBezTo>
                  <a:cubicBezTo>
                    <a:pt x="526593" y="327357"/>
                    <a:pt x="521514" y="327921"/>
                    <a:pt x="518691" y="327921"/>
                  </a:cubicBezTo>
                  <a:cubicBezTo>
                    <a:pt x="600531" y="433466"/>
                    <a:pt x="682934" y="539010"/>
                    <a:pt x="767596" y="647941"/>
                  </a:cubicBezTo>
                  <a:close/>
                  <a:moveTo>
                    <a:pt x="3727354" y="645119"/>
                  </a:moveTo>
                  <a:cubicBezTo>
                    <a:pt x="3810322" y="538446"/>
                    <a:pt x="3892726" y="432901"/>
                    <a:pt x="3975129" y="327357"/>
                  </a:cubicBezTo>
                  <a:cubicBezTo>
                    <a:pt x="3857168" y="327357"/>
                    <a:pt x="3739207" y="327357"/>
                    <a:pt x="3621245" y="327357"/>
                  </a:cubicBezTo>
                  <a:cubicBezTo>
                    <a:pt x="3607135" y="327357"/>
                    <a:pt x="3603749" y="334694"/>
                    <a:pt x="3606006" y="345982"/>
                  </a:cubicBezTo>
                  <a:cubicBezTo>
                    <a:pt x="3618423" y="411454"/>
                    <a:pt x="3634227" y="475796"/>
                    <a:pt x="3660754" y="536753"/>
                  </a:cubicBezTo>
                  <a:cubicBezTo>
                    <a:pt x="3677122" y="576826"/>
                    <a:pt x="3698005" y="614077"/>
                    <a:pt x="3727354" y="645119"/>
                  </a:cubicBezTo>
                  <a:close/>
                  <a:moveTo>
                    <a:pt x="1629448" y="2292063"/>
                  </a:moveTo>
                  <a:cubicBezTo>
                    <a:pt x="1624932" y="2287548"/>
                    <a:pt x="1622110" y="2285290"/>
                    <a:pt x="1619288" y="2283033"/>
                  </a:cubicBezTo>
                  <a:cubicBezTo>
                    <a:pt x="1543093" y="2219254"/>
                    <a:pt x="1466333" y="2156605"/>
                    <a:pt x="1391832" y="2090005"/>
                  </a:cubicBezTo>
                  <a:cubicBezTo>
                    <a:pt x="1369255" y="2069686"/>
                    <a:pt x="1352323" y="2064606"/>
                    <a:pt x="1325231" y="2078152"/>
                  </a:cubicBezTo>
                  <a:cubicBezTo>
                    <a:pt x="1311121" y="2085489"/>
                    <a:pt x="1307170" y="2092262"/>
                    <a:pt x="1308299" y="2106937"/>
                  </a:cubicBezTo>
                  <a:cubicBezTo>
                    <a:pt x="1315072" y="2193292"/>
                    <a:pt x="1321280" y="2279082"/>
                    <a:pt x="1326925" y="2365436"/>
                  </a:cubicBezTo>
                  <a:cubicBezTo>
                    <a:pt x="1328618" y="2390835"/>
                    <a:pt x="1326925" y="2416233"/>
                    <a:pt x="1326925" y="2447275"/>
                  </a:cubicBezTo>
                  <a:cubicBezTo>
                    <a:pt x="1431905" y="2393657"/>
                    <a:pt x="1530112" y="2343424"/>
                    <a:pt x="1629448" y="2292063"/>
                  </a:cubicBezTo>
                  <a:close/>
                  <a:moveTo>
                    <a:pt x="3161252" y="2445582"/>
                  </a:moveTo>
                  <a:cubicBezTo>
                    <a:pt x="3161817" y="2439374"/>
                    <a:pt x="3162381" y="2437116"/>
                    <a:pt x="3162381" y="2434858"/>
                  </a:cubicBezTo>
                  <a:cubicBezTo>
                    <a:pt x="3168590" y="2331572"/>
                    <a:pt x="3173669" y="2228285"/>
                    <a:pt x="3180442" y="2125563"/>
                  </a:cubicBezTo>
                  <a:cubicBezTo>
                    <a:pt x="3182700" y="2085489"/>
                    <a:pt x="3183264" y="2086054"/>
                    <a:pt x="3146578" y="2071379"/>
                  </a:cubicBezTo>
                  <a:cubicBezTo>
                    <a:pt x="3135290" y="2066864"/>
                    <a:pt x="3127952" y="2069122"/>
                    <a:pt x="3118922" y="2077023"/>
                  </a:cubicBezTo>
                  <a:cubicBezTo>
                    <a:pt x="3054579" y="2132900"/>
                    <a:pt x="2989672" y="2188776"/>
                    <a:pt x="2924765" y="2244088"/>
                  </a:cubicBezTo>
                  <a:cubicBezTo>
                    <a:pt x="2906140" y="2259892"/>
                    <a:pt x="2886385" y="2275131"/>
                    <a:pt x="2863809" y="2293192"/>
                  </a:cubicBezTo>
                  <a:cubicBezTo>
                    <a:pt x="2964274" y="2343989"/>
                    <a:pt x="3061352" y="2394221"/>
                    <a:pt x="3161252" y="2445582"/>
                  </a:cubicBezTo>
                  <a:close/>
                  <a:moveTo>
                    <a:pt x="1492861" y="2907268"/>
                  </a:moveTo>
                  <a:cubicBezTo>
                    <a:pt x="1431340" y="2867760"/>
                    <a:pt x="1373770" y="2830509"/>
                    <a:pt x="1315636" y="2792693"/>
                  </a:cubicBezTo>
                  <a:cubicBezTo>
                    <a:pt x="1307735" y="2857036"/>
                    <a:pt x="1300397" y="2918556"/>
                    <a:pt x="1292496" y="2982899"/>
                  </a:cubicBezTo>
                  <a:cubicBezTo>
                    <a:pt x="1359660" y="2958065"/>
                    <a:pt x="1424567" y="2933231"/>
                    <a:pt x="1492861" y="2907268"/>
                  </a:cubicBezTo>
                  <a:close/>
                  <a:moveTo>
                    <a:pt x="3177620" y="2792693"/>
                  </a:moveTo>
                  <a:cubicBezTo>
                    <a:pt x="3118357" y="2831073"/>
                    <a:pt x="3061352" y="2867760"/>
                    <a:pt x="3000960" y="2907268"/>
                  </a:cubicBezTo>
                  <a:cubicBezTo>
                    <a:pt x="3068689" y="2932667"/>
                    <a:pt x="3133032" y="2957501"/>
                    <a:pt x="3199068" y="2982335"/>
                  </a:cubicBezTo>
                  <a:cubicBezTo>
                    <a:pt x="3191730" y="2917992"/>
                    <a:pt x="3184957" y="2857036"/>
                    <a:pt x="3177620" y="2792693"/>
                  </a:cubicBezTo>
                  <a:close/>
                </a:path>
              </a:pathLst>
            </a:custGeom>
            <a:solidFill>
              <a:schemeClr val="accent4"/>
            </a:solidFill>
            <a:ln w="56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4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8477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Click to edit Master title style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Click to edit Master text style</a:t>
            </a:r>
          </a:p>
          <a:p>
            <a:pPr lvl="1"/>
            <a:r>
              <a:rPr lang="zh-CN" altLang="en-US" smtClean="0"/>
              <a:t>Second level</a:t>
            </a:r>
          </a:p>
          <a:p>
            <a:pPr lvl="2"/>
            <a:r>
              <a:rPr lang="zh-CN" altLang="en-US" smtClean="0"/>
              <a:t>Third level</a:t>
            </a:r>
          </a:p>
          <a:p>
            <a:pPr lvl="3"/>
            <a:r>
              <a:rPr lang="zh-CN" altLang="en-US" smtClean="0"/>
              <a:t>Fourth level</a:t>
            </a:r>
          </a:p>
          <a:p>
            <a:pPr lvl="4"/>
            <a:r>
              <a:rPr lang="zh-CN" altLang="en-US" smtClean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C2D09F-944E-4312-8203-1F65094A285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80" r:id="rId3"/>
    <p:sldLayoutId id="2147483687" r:id="rId4"/>
    <p:sldLayoutId id="2147483688" r:id="rId5"/>
    <p:sldLayoutId id="2147483689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atsac.edu.bd/" TargetMode="External"/><Relationship Id="rId5" Type="http://schemas.openxmlformats.org/officeDocument/2006/relationships/hyperlink" Target="https://medatecblog.wordpress.com/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B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rot="2517681">
            <a:off x="323850" y="-2132013"/>
            <a:ext cx="3802063" cy="6715126"/>
          </a:xfrm>
          <a:custGeom>
            <a:avLst/>
            <a:gdLst>
              <a:gd name="connsiteX0" fmla="*/ 13824 w 3802561"/>
              <a:gd name="connsiteY0" fmla="*/ 3406770 h 6715538"/>
              <a:gd name="connsiteX1" fmla="*/ 3802561 w 3802561"/>
              <a:gd name="connsiteY1" fmla="*/ 0 h 6715538"/>
              <a:gd name="connsiteX2" fmla="*/ 3756766 w 3802561"/>
              <a:gd name="connsiteY2" fmla="*/ 6715538 h 6715538"/>
              <a:gd name="connsiteX3" fmla="*/ 0 w 3802561"/>
              <a:gd name="connsiteY3" fmla="*/ 4168654 h 671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561" h="6715538">
                <a:moveTo>
                  <a:pt x="13824" y="3406770"/>
                </a:moveTo>
                <a:lnTo>
                  <a:pt x="3802561" y="0"/>
                </a:lnTo>
                <a:lnTo>
                  <a:pt x="3756766" y="6715538"/>
                </a:lnTo>
                <a:lnTo>
                  <a:pt x="0" y="41686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0" y="0"/>
            <a:ext cx="379413" cy="2081213"/>
          </a:xfrm>
          <a:custGeom>
            <a:avLst/>
            <a:gdLst>
              <a:gd name="connsiteX0" fmla="*/ 0 w 379767"/>
              <a:gd name="connsiteY0" fmla="*/ 0 h 2081528"/>
              <a:gd name="connsiteX1" fmla="*/ 379767 w 379767"/>
              <a:gd name="connsiteY1" fmla="*/ 1440210 h 2081528"/>
              <a:gd name="connsiteX2" fmla="*/ 0 w 379767"/>
              <a:gd name="connsiteY2" fmla="*/ 2081528 h 2081528"/>
              <a:gd name="connsiteX3" fmla="*/ 0 w 379767"/>
              <a:gd name="connsiteY3" fmla="*/ 0 h 20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67" h="2081528">
                <a:moveTo>
                  <a:pt x="0" y="0"/>
                </a:moveTo>
                <a:lnTo>
                  <a:pt x="379767" y="1440210"/>
                </a:lnTo>
                <a:lnTo>
                  <a:pt x="0" y="2081528"/>
                </a:lnTo>
                <a:lnTo>
                  <a:pt x="0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79413" y="196850"/>
            <a:ext cx="842962" cy="1409700"/>
          </a:xfrm>
          <a:custGeom>
            <a:avLst/>
            <a:gdLst>
              <a:gd name="connsiteX0" fmla="*/ 736222 w 841817"/>
              <a:gd name="connsiteY0" fmla="*/ 0 h 1409910"/>
              <a:gd name="connsiteX1" fmla="*/ 841817 w 841817"/>
              <a:gd name="connsiteY1" fmla="*/ 62530 h 1409910"/>
              <a:gd name="connsiteX2" fmla="*/ 43943 w 841817"/>
              <a:gd name="connsiteY2" fmla="*/ 1409910 h 1409910"/>
              <a:gd name="connsiteX3" fmla="*/ 0 w 841817"/>
              <a:gd name="connsiteY3" fmla="*/ 1243266 h 1409910"/>
              <a:gd name="connsiteX4" fmla="*/ 736222 w 841817"/>
              <a:gd name="connsiteY4" fmla="*/ 0 h 14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17" h="1409910">
                <a:moveTo>
                  <a:pt x="736222" y="0"/>
                </a:moveTo>
                <a:lnTo>
                  <a:pt x="841817" y="62530"/>
                </a:lnTo>
                <a:lnTo>
                  <a:pt x="43943" y="1409910"/>
                </a:lnTo>
                <a:lnTo>
                  <a:pt x="0" y="1243266"/>
                </a:lnTo>
                <a:lnTo>
                  <a:pt x="736222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0" y="1606550"/>
            <a:ext cx="744538" cy="2470150"/>
          </a:xfrm>
          <a:custGeom>
            <a:avLst/>
            <a:gdLst>
              <a:gd name="connsiteX0" fmla="*/ 423710 w 743861"/>
              <a:gd name="connsiteY0" fmla="*/ 0 h 2470294"/>
              <a:gd name="connsiteX1" fmla="*/ 743861 w 743861"/>
              <a:gd name="connsiteY1" fmla="*/ 1214127 h 2470294"/>
              <a:gd name="connsiteX2" fmla="*/ 0 w 743861"/>
              <a:gd name="connsiteY2" fmla="*/ 2470294 h 2470294"/>
              <a:gd name="connsiteX3" fmla="*/ 0 w 743861"/>
              <a:gd name="connsiteY3" fmla="*/ 715524 h 2470294"/>
              <a:gd name="connsiteX4" fmla="*/ 423710 w 743861"/>
              <a:gd name="connsiteY4" fmla="*/ 0 h 247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861" h="2470294">
                <a:moveTo>
                  <a:pt x="423710" y="0"/>
                </a:moveTo>
                <a:lnTo>
                  <a:pt x="743861" y="1214127"/>
                </a:lnTo>
                <a:lnTo>
                  <a:pt x="0" y="2470294"/>
                </a:lnTo>
                <a:lnTo>
                  <a:pt x="0" y="715524"/>
                </a:lnTo>
                <a:lnTo>
                  <a:pt x="423710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44538" y="2192338"/>
            <a:ext cx="477837" cy="795337"/>
          </a:xfrm>
          <a:custGeom>
            <a:avLst/>
            <a:gdLst>
              <a:gd name="connsiteX0" fmla="*/ 372128 w 477723"/>
              <a:gd name="connsiteY0" fmla="*/ 0 h 795060"/>
              <a:gd name="connsiteX1" fmla="*/ 477723 w 477723"/>
              <a:gd name="connsiteY1" fmla="*/ 62530 h 795060"/>
              <a:gd name="connsiteX2" fmla="*/ 43943 w 477723"/>
              <a:gd name="connsiteY2" fmla="*/ 795060 h 795060"/>
              <a:gd name="connsiteX3" fmla="*/ 0 w 477723"/>
              <a:gd name="connsiteY3" fmla="*/ 628417 h 795060"/>
              <a:gd name="connsiteX4" fmla="*/ 372128 w 477723"/>
              <a:gd name="connsiteY4" fmla="*/ 0 h 79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23" h="795060">
                <a:moveTo>
                  <a:pt x="372128" y="0"/>
                </a:moveTo>
                <a:lnTo>
                  <a:pt x="477723" y="62530"/>
                </a:lnTo>
                <a:lnTo>
                  <a:pt x="43943" y="795060"/>
                </a:lnTo>
                <a:lnTo>
                  <a:pt x="0" y="628417"/>
                </a:lnTo>
                <a:lnTo>
                  <a:pt x="372128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2987675"/>
            <a:ext cx="1320800" cy="3578225"/>
          </a:xfrm>
          <a:custGeom>
            <a:avLst/>
            <a:gdLst>
              <a:gd name="connsiteX0" fmla="*/ 787804 w 1320800"/>
              <a:gd name="connsiteY0" fmla="*/ 0 h 3578276"/>
              <a:gd name="connsiteX1" fmla="*/ 1320800 w 1320800"/>
              <a:gd name="connsiteY1" fmla="*/ 2021308 h 3578276"/>
              <a:gd name="connsiteX2" fmla="*/ 0 w 1320800"/>
              <a:gd name="connsiteY2" fmla="*/ 3578276 h 3578276"/>
              <a:gd name="connsiteX3" fmla="*/ 0 w 1320800"/>
              <a:gd name="connsiteY3" fmla="*/ 1330374 h 3578276"/>
              <a:gd name="connsiteX4" fmla="*/ 787804 w 1320800"/>
              <a:gd name="connsiteY4" fmla="*/ 0 h 35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3578276">
                <a:moveTo>
                  <a:pt x="787804" y="0"/>
                </a:moveTo>
                <a:lnTo>
                  <a:pt x="1320800" y="2021308"/>
                </a:lnTo>
                <a:lnTo>
                  <a:pt x="0" y="3578276"/>
                </a:lnTo>
                <a:lnTo>
                  <a:pt x="0" y="1330374"/>
                </a:lnTo>
                <a:lnTo>
                  <a:pt x="787804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0807281">
            <a:off x="831850" y="-330200"/>
            <a:ext cx="2017713" cy="7518400"/>
          </a:xfrm>
          <a:custGeom>
            <a:avLst/>
            <a:gdLst>
              <a:gd name="connsiteX0" fmla="*/ 0 w 2017003"/>
              <a:gd name="connsiteY0" fmla="*/ 0 h 7517986"/>
              <a:gd name="connsiteX1" fmla="*/ 2017003 w 2017003"/>
              <a:gd name="connsiteY1" fmla="*/ 473529 h 7517986"/>
              <a:gd name="connsiteX2" fmla="*/ 2017003 w 2017003"/>
              <a:gd name="connsiteY2" fmla="*/ 7517986 h 7517986"/>
              <a:gd name="connsiteX3" fmla="*/ 0 w 2017003"/>
              <a:gd name="connsiteY3" fmla="*/ 7044458 h 751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003" h="7517986">
                <a:moveTo>
                  <a:pt x="0" y="0"/>
                </a:moveTo>
                <a:lnTo>
                  <a:pt x="2017003" y="473529"/>
                </a:lnTo>
                <a:lnTo>
                  <a:pt x="2017003" y="7517986"/>
                </a:lnTo>
                <a:lnTo>
                  <a:pt x="0" y="704445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372269" y="3090170"/>
            <a:ext cx="118587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60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Welcome to Multimedia Class</a:t>
            </a:r>
            <a:endParaRPr lang="zh-CN" altLang="en-US" sz="60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1514" name="文本框 8"/>
          <p:cNvSpPr txBox="1">
            <a:spLocks noChangeArrowheads="1"/>
          </p:cNvSpPr>
          <p:nvPr/>
        </p:nvSpPr>
        <p:spPr bwMode="auto">
          <a:xfrm>
            <a:off x="5947503" y="4263764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BMI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1516" name="文本框 8"/>
          <p:cNvSpPr txBox="1">
            <a:spLocks noChangeArrowheads="1"/>
          </p:cNvSpPr>
          <p:nvPr/>
        </p:nvSpPr>
        <p:spPr bwMode="auto">
          <a:xfrm>
            <a:off x="5574521" y="4762500"/>
            <a:ext cx="156966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24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Class </a:t>
            </a:r>
            <a:r>
              <a:rPr lang="zh-CN" altLang="en-US" sz="24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:</a:t>
            </a:r>
            <a:r>
              <a:rPr lang="en-US" altLang="zh-CN" sz="2400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XI</a:t>
            </a:r>
          </a:p>
          <a:p>
            <a:r>
              <a:rPr lang="en-US" altLang="zh-CN" sz="2400" b="1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Class </a:t>
            </a:r>
            <a:r>
              <a:rPr lang="zh-CN" altLang="en-US" sz="2400" b="1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:</a:t>
            </a:r>
            <a:r>
              <a:rPr lang="en-US" altLang="zh-CN" sz="240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XII</a:t>
            </a:r>
            <a:endParaRPr lang="zh-CN" altLang="en-US" sz="2400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  <a:p>
            <a:endParaRPr lang="zh-CN" altLang="en-US" sz="2400" dirty="0" smtClean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 flipV="1">
            <a:off x="889687" y="4509294"/>
            <a:ext cx="5025025" cy="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endCxn id="21514" idx="3"/>
          </p:cNvCxnSpPr>
          <p:nvPr/>
        </p:nvCxnSpPr>
        <p:spPr>
          <a:xfrm flipH="1" flipV="1">
            <a:off x="6678793" y="4494597"/>
            <a:ext cx="4677064" cy="1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72" y="790486"/>
            <a:ext cx="2061905" cy="2734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514" grpId="0"/>
      <p:bldP spid="215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3"/>
            <a:ext cx="12192000" cy="2878137"/>
            <a:chOff x="0" y="2989942"/>
            <a:chExt cx="12192002" cy="2877367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571321"/>
              <a:ext cx="7130956" cy="17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বেতন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ও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মজুরির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উপাদান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83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5200" y="2521432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6" name="Rounded Rectangle 5"/>
          <p:cNvSpPr/>
          <p:nvPr/>
        </p:nvSpPr>
        <p:spPr>
          <a:xfrm>
            <a:off x="1327823" y="2521432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6"/>
          <p:cNvSpPr/>
          <p:nvPr/>
        </p:nvSpPr>
        <p:spPr>
          <a:xfrm>
            <a:off x="2330445" y="2521432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7"/>
          <p:cNvSpPr/>
          <p:nvPr/>
        </p:nvSpPr>
        <p:spPr>
          <a:xfrm>
            <a:off x="3333068" y="2521432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9" name="Rounded Rectangle 8"/>
          <p:cNvSpPr/>
          <p:nvPr/>
        </p:nvSpPr>
        <p:spPr>
          <a:xfrm>
            <a:off x="4335691" y="2521432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77136" y="2582446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0" name="Oval 19"/>
          <p:cNvSpPr/>
          <p:nvPr/>
        </p:nvSpPr>
        <p:spPr>
          <a:xfrm>
            <a:off x="1379759" y="2582446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2382381" y="2582446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3385004" y="2582446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3" name="Oval 22"/>
          <p:cNvSpPr/>
          <p:nvPr/>
        </p:nvSpPr>
        <p:spPr>
          <a:xfrm>
            <a:off x="4387627" y="2582446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34908" y="2622737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36460" y="2620397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38012" y="2618057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9564" y="2615717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41116" y="2613377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6200000">
            <a:off x="-895996" y="4667436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মূল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বেতন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106627" y="4667437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ওভার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টাইম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1109249" y="4667439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চিকিৎসা</a:t>
            </a:r>
            <a:r>
              <a:rPr lang="en-US" altLang="ko-KR" sz="1900" b="1" dirty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ভাতা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2111872" y="4667440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যাতায়াত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ভাতা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6200000">
            <a:off x="3114495" y="4667441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বোনাস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DACC2903-84C3-4BB7-86C8-FC185E5524A6}"/>
              </a:ext>
            </a:extLst>
          </p:cNvPr>
          <p:cNvGrpSpPr/>
          <p:nvPr/>
        </p:nvGrpSpPr>
        <p:grpSpPr>
          <a:xfrm>
            <a:off x="4953455" y="2827013"/>
            <a:ext cx="3648296" cy="710483"/>
            <a:chOff x="6210998" y="1433695"/>
            <a:chExt cx="2688349" cy="71048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477CEA3B-FBAA-4C9A-8028-B39066D65BA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9033B891-9F32-46A3-BD6F-D528A7555BA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DACC2903-84C3-4BB7-86C8-FC185E5524A6}"/>
              </a:ext>
            </a:extLst>
          </p:cNvPr>
          <p:cNvGrpSpPr/>
          <p:nvPr/>
        </p:nvGrpSpPr>
        <p:grpSpPr>
          <a:xfrm>
            <a:off x="4953455" y="2827013"/>
            <a:ext cx="3648296" cy="710483"/>
            <a:chOff x="6210998" y="1433695"/>
            <a:chExt cx="2688349" cy="710483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477CEA3B-FBAA-4C9A-8028-B39066D65BA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9033B891-9F32-46A3-BD6F-D528A7555BA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1" name="Rectangle 39">
            <a:extLst>
              <a:ext uri="{FF2B5EF4-FFF2-40B4-BE49-F238E27FC236}">
                <a16:creationId xmlns:a16="http://schemas.microsoft.com/office/drawing/2014/main" xmlns="" id="{AA76B208-AA96-4E3E-951A-241F2E624043}"/>
              </a:ext>
            </a:extLst>
          </p:cNvPr>
          <p:cNvSpPr/>
          <p:nvPr/>
        </p:nvSpPr>
        <p:spPr>
          <a:xfrm rot="10800000">
            <a:off x="5406332" y="1858042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2" name="Rectangle 39">
            <a:extLst>
              <a:ext uri="{FF2B5EF4-FFF2-40B4-BE49-F238E27FC236}">
                <a16:creationId xmlns:a16="http://schemas.microsoft.com/office/drawing/2014/main" xmlns="" id="{228D8C9C-0B5C-4070-B45D-D8784B7D48A5}"/>
              </a:ext>
            </a:extLst>
          </p:cNvPr>
          <p:cNvSpPr/>
          <p:nvPr/>
        </p:nvSpPr>
        <p:spPr>
          <a:xfrm>
            <a:off x="6462556" y="718647"/>
            <a:ext cx="536501" cy="957165"/>
          </a:xfrm>
          <a:custGeom>
            <a:avLst/>
            <a:gdLst>
              <a:gd name="connsiteX0" fmla="*/ 0 w 546754"/>
              <a:gd name="connsiteY0" fmla="*/ 0 h 961225"/>
              <a:gd name="connsiteX1" fmla="*/ 546754 w 546754"/>
              <a:gd name="connsiteY1" fmla="*/ 0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53450"/>
              <a:gd name="connsiteY0" fmla="*/ 0 h 961225"/>
              <a:gd name="connsiteX1" fmla="*/ 475997 w 553450"/>
              <a:gd name="connsiteY1" fmla="*/ 46264 h 961225"/>
              <a:gd name="connsiteX2" fmla="*/ 546754 w 553450"/>
              <a:gd name="connsiteY2" fmla="*/ 961225 h 961225"/>
              <a:gd name="connsiteX3" fmla="*/ 0 w 553450"/>
              <a:gd name="connsiteY3" fmla="*/ 961225 h 961225"/>
              <a:gd name="connsiteX4" fmla="*/ 0 w 553450"/>
              <a:gd name="connsiteY4" fmla="*/ 0 h 961225"/>
              <a:gd name="connsiteX0" fmla="*/ 0 w 546754"/>
              <a:gd name="connsiteY0" fmla="*/ 0 h 961225"/>
              <a:gd name="connsiteX1" fmla="*/ 475997 w 546754"/>
              <a:gd name="connsiteY1" fmla="*/ 4626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0 h 961225"/>
              <a:gd name="connsiteX1" fmla="*/ 460543 w 546754"/>
              <a:gd name="connsiteY1" fmla="*/ 35807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1939 h 963164"/>
              <a:gd name="connsiteX1" fmla="*/ 463832 w 546754"/>
              <a:gd name="connsiteY1" fmla="*/ 21053 h 963164"/>
              <a:gd name="connsiteX2" fmla="*/ 546754 w 546754"/>
              <a:gd name="connsiteY2" fmla="*/ 963164 h 963164"/>
              <a:gd name="connsiteX3" fmla="*/ 0 w 546754"/>
              <a:gd name="connsiteY3" fmla="*/ 963164 h 963164"/>
              <a:gd name="connsiteX4" fmla="*/ 0 w 546754"/>
              <a:gd name="connsiteY4" fmla="*/ 1939 h 963164"/>
              <a:gd name="connsiteX0" fmla="*/ 0 w 546754"/>
              <a:gd name="connsiteY0" fmla="*/ 0 h 961225"/>
              <a:gd name="connsiteX1" fmla="*/ 463832 w 546754"/>
              <a:gd name="connsiteY1" fmla="*/ 19114 h 961225"/>
              <a:gd name="connsiteX2" fmla="*/ 546754 w 546754"/>
              <a:gd name="connsiteY2" fmla="*/ 961225 h 961225"/>
              <a:gd name="connsiteX3" fmla="*/ 0 w 546754"/>
              <a:gd name="connsiteY3" fmla="*/ 961225 h 961225"/>
              <a:gd name="connsiteX4" fmla="*/ 0 w 546754"/>
              <a:gd name="connsiteY4" fmla="*/ 0 h 961225"/>
              <a:gd name="connsiteX0" fmla="*/ 0 w 546754"/>
              <a:gd name="connsiteY0" fmla="*/ 5758 h 966983"/>
              <a:gd name="connsiteX1" fmla="*/ 463832 w 546754"/>
              <a:gd name="connsiteY1" fmla="*/ 4841 h 966983"/>
              <a:gd name="connsiteX2" fmla="*/ 546754 w 546754"/>
              <a:gd name="connsiteY2" fmla="*/ 966983 h 966983"/>
              <a:gd name="connsiteX3" fmla="*/ 0 w 546754"/>
              <a:gd name="connsiteY3" fmla="*/ 966983 h 966983"/>
              <a:gd name="connsiteX4" fmla="*/ 0 w 546754"/>
              <a:gd name="connsiteY4" fmla="*/ 5758 h 966983"/>
              <a:gd name="connsiteX0" fmla="*/ 0 w 546754"/>
              <a:gd name="connsiteY0" fmla="*/ 917 h 962142"/>
              <a:gd name="connsiteX1" fmla="*/ 463832 w 546754"/>
              <a:gd name="connsiteY1" fmla="*/ 0 h 962142"/>
              <a:gd name="connsiteX2" fmla="*/ 546754 w 546754"/>
              <a:gd name="connsiteY2" fmla="*/ 962142 h 962142"/>
              <a:gd name="connsiteX3" fmla="*/ 0 w 546754"/>
              <a:gd name="connsiteY3" fmla="*/ 962142 h 962142"/>
              <a:gd name="connsiteX4" fmla="*/ 0 w 546754"/>
              <a:gd name="connsiteY4" fmla="*/ 917 h 962142"/>
              <a:gd name="connsiteX0" fmla="*/ 0 w 546754"/>
              <a:gd name="connsiteY0" fmla="*/ 3249 h 964474"/>
              <a:gd name="connsiteX1" fmla="*/ 463832 w 546754"/>
              <a:gd name="connsiteY1" fmla="*/ 2332 h 964474"/>
              <a:gd name="connsiteX2" fmla="*/ 546754 w 546754"/>
              <a:gd name="connsiteY2" fmla="*/ 964474 h 964474"/>
              <a:gd name="connsiteX3" fmla="*/ 0 w 546754"/>
              <a:gd name="connsiteY3" fmla="*/ 964474 h 964474"/>
              <a:gd name="connsiteX4" fmla="*/ 0 w 546754"/>
              <a:gd name="connsiteY4" fmla="*/ 3249 h 964474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243 h 967468"/>
              <a:gd name="connsiteX1" fmla="*/ 463832 w 546754"/>
              <a:gd name="connsiteY1" fmla="*/ 5326 h 967468"/>
              <a:gd name="connsiteX2" fmla="*/ 546754 w 546754"/>
              <a:gd name="connsiteY2" fmla="*/ 967468 h 967468"/>
              <a:gd name="connsiteX3" fmla="*/ 0 w 546754"/>
              <a:gd name="connsiteY3" fmla="*/ 967468 h 967468"/>
              <a:gd name="connsiteX4" fmla="*/ 0 w 546754"/>
              <a:gd name="connsiteY4" fmla="*/ 6243 h 967468"/>
              <a:gd name="connsiteX0" fmla="*/ 0 w 546754"/>
              <a:gd name="connsiteY0" fmla="*/ 669 h 961894"/>
              <a:gd name="connsiteX1" fmla="*/ 463832 w 546754"/>
              <a:gd name="connsiteY1" fmla="*/ 26460 h 961894"/>
              <a:gd name="connsiteX2" fmla="*/ 546754 w 546754"/>
              <a:gd name="connsiteY2" fmla="*/ 961894 h 961894"/>
              <a:gd name="connsiteX3" fmla="*/ 0 w 546754"/>
              <a:gd name="connsiteY3" fmla="*/ 961894 h 961894"/>
              <a:gd name="connsiteX4" fmla="*/ 0 w 546754"/>
              <a:gd name="connsiteY4" fmla="*/ 669 h 961894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5444 h 966669"/>
              <a:gd name="connsiteX1" fmla="*/ 463832 w 546754"/>
              <a:gd name="connsiteY1" fmla="*/ 31235 h 966669"/>
              <a:gd name="connsiteX2" fmla="*/ 546754 w 546754"/>
              <a:gd name="connsiteY2" fmla="*/ 966669 h 966669"/>
              <a:gd name="connsiteX3" fmla="*/ 0 w 546754"/>
              <a:gd name="connsiteY3" fmla="*/ 966669 h 966669"/>
              <a:gd name="connsiteX4" fmla="*/ 0 w 546754"/>
              <a:gd name="connsiteY4" fmla="*/ 5444 h 966669"/>
              <a:gd name="connsiteX0" fmla="*/ 0 w 546754"/>
              <a:gd name="connsiteY0" fmla="*/ 20846 h 982071"/>
              <a:gd name="connsiteX1" fmla="*/ 463832 w 546754"/>
              <a:gd name="connsiteY1" fmla="*/ 46637 h 982071"/>
              <a:gd name="connsiteX2" fmla="*/ 546754 w 546754"/>
              <a:gd name="connsiteY2" fmla="*/ 982071 h 982071"/>
              <a:gd name="connsiteX3" fmla="*/ 0 w 546754"/>
              <a:gd name="connsiteY3" fmla="*/ 982071 h 982071"/>
              <a:gd name="connsiteX4" fmla="*/ 0 w 546754"/>
              <a:gd name="connsiteY4" fmla="*/ 20846 h 98207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6754"/>
              <a:gd name="connsiteY0" fmla="*/ 7566 h 968791"/>
              <a:gd name="connsiteX1" fmla="*/ 480278 w 546754"/>
              <a:gd name="connsiteY1" fmla="*/ 60065 h 968791"/>
              <a:gd name="connsiteX2" fmla="*/ 546754 w 546754"/>
              <a:gd name="connsiteY2" fmla="*/ 968791 h 968791"/>
              <a:gd name="connsiteX3" fmla="*/ 0 w 546754"/>
              <a:gd name="connsiteY3" fmla="*/ 968791 h 968791"/>
              <a:gd name="connsiteX4" fmla="*/ 0 w 54675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124"/>
              <a:gd name="connsiteY0" fmla="*/ 7566 h 968791"/>
              <a:gd name="connsiteX1" fmla="*/ 480278 w 555124"/>
              <a:gd name="connsiteY1" fmla="*/ 60065 h 968791"/>
              <a:gd name="connsiteX2" fmla="*/ 543465 w 555124"/>
              <a:gd name="connsiteY2" fmla="*/ 915375 h 968791"/>
              <a:gd name="connsiteX3" fmla="*/ 0 w 555124"/>
              <a:gd name="connsiteY3" fmla="*/ 968791 h 968791"/>
              <a:gd name="connsiteX4" fmla="*/ 0 w 555124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43465"/>
              <a:gd name="connsiteY0" fmla="*/ 7566 h 968791"/>
              <a:gd name="connsiteX1" fmla="*/ 480278 w 543465"/>
              <a:gd name="connsiteY1" fmla="*/ 60065 h 968791"/>
              <a:gd name="connsiteX2" fmla="*/ 543465 w 543465"/>
              <a:gd name="connsiteY2" fmla="*/ 915375 h 968791"/>
              <a:gd name="connsiteX3" fmla="*/ 0 w 543465"/>
              <a:gd name="connsiteY3" fmla="*/ 968791 h 968791"/>
              <a:gd name="connsiteX4" fmla="*/ 0 w 543465"/>
              <a:gd name="connsiteY4" fmla="*/ 7566 h 968791"/>
              <a:gd name="connsiteX0" fmla="*/ 0 w 555428"/>
              <a:gd name="connsiteY0" fmla="*/ 10291 h 971516"/>
              <a:gd name="connsiteX1" fmla="*/ 509880 w 555428"/>
              <a:gd name="connsiteY1" fmla="*/ 56113 h 971516"/>
              <a:gd name="connsiteX2" fmla="*/ 543465 w 555428"/>
              <a:gd name="connsiteY2" fmla="*/ 918100 h 971516"/>
              <a:gd name="connsiteX3" fmla="*/ 0 w 555428"/>
              <a:gd name="connsiteY3" fmla="*/ 971516 h 971516"/>
              <a:gd name="connsiteX4" fmla="*/ 0 w 555428"/>
              <a:gd name="connsiteY4" fmla="*/ 10291 h 971516"/>
              <a:gd name="connsiteX0" fmla="*/ 0 w 543465"/>
              <a:gd name="connsiteY0" fmla="*/ 10291 h 971516"/>
              <a:gd name="connsiteX1" fmla="*/ 509880 w 543465"/>
              <a:gd name="connsiteY1" fmla="*/ 56113 h 971516"/>
              <a:gd name="connsiteX2" fmla="*/ 543465 w 543465"/>
              <a:gd name="connsiteY2" fmla="*/ 918100 h 971516"/>
              <a:gd name="connsiteX3" fmla="*/ 0 w 543465"/>
              <a:gd name="connsiteY3" fmla="*/ 971516 h 971516"/>
              <a:gd name="connsiteX4" fmla="*/ 0 w 543465"/>
              <a:gd name="connsiteY4" fmla="*/ 10291 h 971516"/>
              <a:gd name="connsiteX0" fmla="*/ 0 w 530031"/>
              <a:gd name="connsiteY0" fmla="*/ 10291 h 971516"/>
              <a:gd name="connsiteX1" fmla="*/ 509880 w 530031"/>
              <a:gd name="connsiteY1" fmla="*/ 56113 h 971516"/>
              <a:gd name="connsiteX2" fmla="*/ 513862 w 530031"/>
              <a:gd name="connsiteY2" fmla="*/ 908085 h 971516"/>
              <a:gd name="connsiteX3" fmla="*/ 0 w 530031"/>
              <a:gd name="connsiteY3" fmla="*/ 971516 h 971516"/>
              <a:gd name="connsiteX4" fmla="*/ 0 w 530031"/>
              <a:gd name="connsiteY4" fmla="*/ 10291 h 971516"/>
              <a:gd name="connsiteX0" fmla="*/ 0 w 536501"/>
              <a:gd name="connsiteY0" fmla="*/ 10291 h 971516"/>
              <a:gd name="connsiteX1" fmla="*/ 509880 w 536501"/>
              <a:gd name="connsiteY1" fmla="*/ 56113 h 971516"/>
              <a:gd name="connsiteX2" fmla="*/ 513862 w 536501"/>
              <a:gd name="connsiteY2" fmla="*/ 908085 h 971516"/>
              <a:gd name="connsiteX3" fmla="*/ 0 w 536501"/>
              <a:gd name="connsiteY3" fmla="*/ 971516 h 971516"/>
              <a:gd name="connsiteX4" fmla="*/ 0 w 536501"/>
              <a:gd name="connsiteY4" fmla="*/ 10291 h 971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01" h="971516">
                <a:moveTo>
                  <a:pt x="0" y="10291"/>
                </a:moveTo>
                <a:cubicBezTo>
                  <a:pt x="165244" y="5681"/>
                  <a:pt x="427191" y="-27332"/>
                  <a:pt x="509880" y="56113"/>
                </a:cubicBezTo>
                <a:cubicBezTo>
                  <a:pt x="562814" y="128909"/>
                  <a:pt x="521818" y="594317"/>
                  <a:pt x="513862" y="908085"/>
                </a:cubicBezTo>
                <a:cubicBezTo>
                  <a:pt x="385334" y="925890"/>
                  <a:pt x="181155" y="953711"/>
                  <a:pt x="0" y="971516"/>
                </a:cubicBezTo>
                <a:lnTo>
                  <a:pt x="0" y="1029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xmlns="" id="{6BDA0B7A-02A1-44C6-8666-1C5420144802}"/>
              </a:ext>
            </a:extLst>
          </p:cNvPr>
          <p:cNvSpPr/>
          <p:nvPr/>
        </p:nvSpPr>
        <p:spPr>
          <a:xfrm>
            <a:off x="2893726" y="524196"/>
            <a:ext cx="2927603" cy="961226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1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xmlns="" id="{312FFAD3-152B-4C72-8572-ABA46FF909F7}"/>
              </a:ext>
            </a:extLst>
          </p:cNvPr>
          <p:cNvSpPr/>
          <p:nvPr/>
        </p:nvSpPr>
        <p:spPr>
          <a:xfrm>
            <a:off x="6477861" y="1858042"/>
            <a:ext cx="3296402" cy="961226"/>
          </a:xfrm>
          <a:prstGeom prst="rect">
            <a:avLst/>
          </a:prstGeom>
          <a:gradFill>
            <a:gsLst>
              <a:gs pos="0">
                <a:schemeClr val="tx1"/>
              </a:gs>
              <a:gs pos="19000">
                <a:schemeClr val="accent2"/>
              </a:gs>
              <a:gs pos="100000">
                <a:schemeClr val="accent2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5790788D-4AC4-4054-87F1-DB3BA8B2F661}"/>
              </a:ext>
            </a:extLst>
          </p:cNvPr>
          <p:cNvGrpSpPr/>
          <p:nvPr/>
        </p:nvGrpSpPr>
        <p:grpSpPr>
          <a:xfrm>
            <a:off x="5635393" y="422461"/>
            <a:ext cx="1064571" cy="3610621"/>
            <a:chOff x="4097420" y="3177044"/>
            <a:chExt cx="900000" cy="3052457"/>
          </a:xfrm>
        </p:grpSpPr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xmlns="" id="{AA0F8951-BCE5-44FD-B6DB-8805E86E8A3F}"/>
                </a:ext>
              </a:extLst>
            </p:cNvPr>
            <p:cNvSpPr/>
            <p:nvPr/>
          </p:nvSpPr>
          <p:spPr>
            <a:xfrm rot="19197366">
              <a:off x="4325723" y="5592977"/>
              <a:ext cx="526053" cy="636524"/>
            </a:xfrm>
            <a:prstGeom prst="diagStripe">
              <a:avLst>
                <a:gd name="adj" fmla="val 8632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7" name="Rectangle 7">
              <a:extLst>
                <a:ext uri="{FF2B5EF4-FFF2-40B4-BE49-F238E27FC236}">
                  <a16:creationId xmlns:a16="http://schemas.microsoft.com/office/drawing/2014/main" xmlns="" id="{73AD3CCA-D339-4176-B193-9AEE653850E9}"/>
                </a:ext>
              </a:extLst>
            </p:cNvPr>
            <p:cNvSpPr/>
            <p:nvPr/>
          </p:nvSpPr>
          <p:spPr>
            <a:xfrm>
              <a:off x="4234528" y="3424483"/>
              <a:ext cx="648000" cy="2016000"/>
            </a:xfrm>
            <a:custGeom>
              <a:avLst/>
              <a:gdLst>
                <a:gd name="connsiteX0" fmla="*/ 0 w 828152"/>
                <a:gd name="connsiteY0" fmla="*/ 0 h 1872208"/>
                <a:gd name="connsiteX1" fmla="*/ 828152 w 828152"/>
                <a:gd name="connsiteY1" fmla="*/ 0 h 1872208"/>
                <a:gd name="connsiteX2" fmla="*/ 828152 w 828152"/>
                <a:gd name="connsiteY2" fmla="*/ 1872208 h 1872208"/>
                <a:gd name="connsiteX3" fmla="*/ 0 w 828152"/>
                <a:gd name="connsiteY3" fmla="*/ 1872208 h 1872208"/>
                <a:gd name="connsiteX4" fmla="*/ 0 w 828152"/>
                <a:gd name="connsiteY4" fmla="*/ 0 h 1872208"/>
                <a:gd name="connsiteX0" fmla="*/ 0 w 828152"/>
                <a:gd name="connsiteY0" fmla="*/ 0 h 1891000"/>
                <a:gd name="connsiteX1" fmla="*/ 828152 w 828152"/>
                <a:gd name="connsiteY1" fmla="*/ 0 h 1891000"/>
                <a:gd name="connsiteX2" fmla="*/ 828152 w 828152"/>
                <a:gd name="connsiteY2" fmla="*/ 1872208 h 1891000"/>
                <a:gd name="connsiteX3" fmla="*/ 0 w 828152"/>
                <a:gd name="connsiteY3" fmla="*/ 1872208 h 1891000"/>
                <a:gd name="connsiteX4" fmla="*/ 0 w 828152"/>
                <a:gd name="connsiteY4" fmla="*/ 0 h 1891000"/>
                <a:gd name="connsiteX0" fmla="*/ 0 w 828152"/>
                <a:gd name="connsiteY0" fmla="*/ 0 h 1907994"/>
                <a:gd name="connsiteX1" fmla="*/ 828152 w 828152"/>
                <a:gd name="connsiteY1" fmla="*/ 0 h 1907994"/>
                <a:gd name="connsiteX2" fmla="*/ 828152 w 828152"/>
                <a:gd name="connsiteY2" fmla="*/ 1872208 h 1907994"/>
                <a:gd name="connsiteX3" fmla="*/ 0 w 828152"/>
                <a:gd name="connsiteY3" fmla="*/ 1872208 h 1907994"/>
                <a:gd name="connsiteX4" fmla="*/ 0 w 828152"/>
                <a:gd name="connsiteY4" fmla="*/ 0 h 1907994"/>
                <a:gd name="connsiteX0" fmla="*/ 0 w 828152"/>
                <a:gd name="connsiteY0" fmla="*/ 0 h 1920103"/>
                <a:gd name="connsiteX1" fmla="*/ 828152 w 828152"/>
                <a:gd name="connsiteY1" fmla="*/ 0 h 1920103"/>
                <a:gd name="connsiteX2" fmla="*/ 828152 w 828152"/>
                <a:gd name="connsiteY2" fmla="*/ 1872208 h 1920103"/>
                <a:gd name="connsiteX3" fmla="*/ 0 w 828152"/>
                <a:gd name="connsiteY3" fmla="*/ 1872208 h 1920103"/>
                <a:gd name="connsiteX4" fmla="*/ 0 w 828152"/>
                <a:gd name="connsiteY4" fmla="*/ 0 h 1920103"/>
                <a:gd name="connsiteX0" fmla="*/ 0 w 828152"/>
                <a:gd name="connsiteY0" fmla="*/ 0 h 1923817"/>
                <a:gd name="connsiteX1" fmla="*/ 828152 w 828152"/>
                <a:gd name="connsiteY1" fmla="*/ 0 h 1923817"/>
                <a:gd name="connsiteX2" fmla="*/ 828152 w 828152"/>
                <a:gd name="connsiteY2" fmla="*/ 1872208 h 1923817"/>
                <a:gd name="connsiteX3" fmla="*/ 0 w 828152"/>
                <a:gd name="connsiteY3" fmla="*/ 1872208 h 1923817"/>
                <a:gd name="connsiteX4" fmla="*/ 0 w 828152"/>
                <a:gd name="connsiteY4" fmla="*/ 0 h 192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152" h="1923817">
                  <a:moveTo>
                    <a:pt x="0" y="0"/>
                  </a:moveTo>
                  <a:lnTo>
                    <a:pt x="828152" y="0"/>
                  </a:lnTo>
                  <a:lnTo>
                    <a:pt x="828152" y="1872208"/>
                  </a:lnTo>
                  <a:cubicBezTo>
                    <a:pt x="499246" y="1935634"/>
                    <a:pt x="328906" y="1946205"/>
                    <a:pt x="0" y="187220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xmlns="" id="{0D4AA763-B994-4BC8-B5A8-572FDDB34920}"/>
                </a:ext>
              </a:extLst>
            </p:cNvPr>
            <p:cNvSpPr/>
            <p:nvPr/>
          </p:nvSpPr>
          <p:spPr>
            <a:xfrm>
              <a:off x="4488765" y="5407109"/>
              <a:ext cx="139525" cy="1350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xmlns="" id="{5432080E-DAD8-4939-83E4-74891F56BC24}"/>
                </a:ext>
              </a:extLst>
            </p:cNvPr>
            <p:cNvSpPr/>
            <p:nvPr/>
          </p:nvSpPr>
          <p:spPr>
            <a:xfrm rot="10800000">
              <a:off x="4488766" y="5541154"/>
              <a:ext cx="139525" cy="168826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Rectangle 20">
              <a:extLst>
                <a:ext uri="{FF2B5EF4-FFF2-40B4-BE49-F238E27FC236}">
                  <a16:creationId xmlns:a16="http://schemas.microsoft.com/office/drawing/2014/main" xmlns="" id="{36312C2A-0F2E-4E1B-A4C3-6EC4C60832F1}"/>
                </a:ext>
              </a:extLst>
            </p:cNvPr>
            <p:cNvSpPr/>
            <p:nvPr/>
          </p:nvSpPr>
          <p:spPr>
            <a:xfrm>
              <a:off x="4299234" y="3424483"/>
              <a:ext cx="518588" cy="1873624"/>
            </a:xfrm>
            <a:custGeom>
              <a:avLst/>
              <a:gdLst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  <a:gd name="connsiteX0" fmla="*/ 0 w 669024"/>
                <a:gd name="connsiteY0" fmla="*/ 0 h 1686239"/>
                <a:gd name="connsiteX1" fmla="*/ 669024 w 669024"/>
                <a:gd name="connsiteY1" fmla="*/ 0 h 1686239"/>
                <a:gd name="connsiteX2" fmla="*/ 669024 w 669024"/>
                <a:gd name="connsiteY2" fmla="*/ 1662748 h 1686239"/>
                <a:gd name="connsiteX3" fmla="*/ 0 w 669024"/>
                <a:gd name="connsiteY3" fmla="*/ 1662748 h 1686239"/>
                <a:gd name="connsiteX4" fmla="*/ 0 w 669024"/>
                <a:gd name="connsiteY4" fmla="*/ 0 h 1686239"/>
                <a:gd name="connsiteX0" fmla="*/ 0 w 669024"/>
                <a:gd name="connsiteY0" fmla="*/ 0 h 1662748"/>
                <a:gd name="connsiteX1" fmla="*/ 669024 w 669024"/>
                <a:gd name="connsiteY1" fmla="*/ 0 h 1662748"/>
                <a:gd name="connsiteX2" fmla="*/ 669024 w 669024"/>
                <a:gd name="connsiteY2" fmla="*/ 1662748 h 1662748"/>
                <a:gd name="connsiteX3" fmla="*/ 0 w 669024"/>
                <a:gd name="connsiteY3" fmla="*/ 1662748 h 1662748"/>
                <a:gd name="connsiteX4" fmla="*/ 0 w 669024"/>
                <a:gd name="connsiteY4" fmla="*/ 0 h 16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024" h="1662748">
                  <a:moveTo>
                    <a:pt x="0" y="0"/>
                  </a:moveTo>
                  <a:lnTo>
                    <a:pt x="669024" y="0"/>
                  </a:lnTo>
                  <a:lnTo>
                    <a:pt x="669024" y="1662748"/>
                  </a:lnTo>
                  <a:cubicBezTo>
                    <a:pt x="440730" y="1715603"/>
                    <a:pt x="260007" y="1715603"/>
                    <a:pt x="0" y="16627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88752A10-6CA4-4346-8D7C-D56BFE0E38B8}"/>
                </a:ext>
              </a:extLst>
            </p:cNvPr>
            <p:cNvSpPr/>
            <p:nvPr/>
          </p:nvSpPr>
          <p:spPr>
            <a:xfrm>
              <a:off x="4530604" y="3471987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xmlns="" id="{B6C83384-33EC-4F98-B098-F20EFB7DD2EC}"/>
                </a:ext>
              </a:extLst>
            </p:cNvPr>
            <p:cNvSpPr/>
            <p:nvPr/>
          </p:nvSpPr>
          <p:spPr>
            <a:xfrm>
              <a:off x="4530604" y="4955923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F635939D-72B0-473D-9461-B5E1E4542C39}"/>
                </a:ext>
              </a:extLst>
            </p:cNvPr>
            <p:cNvSpPr/>
            <p:nvPr/>
          </p:nvSpPr>
          <p:spPr>
            <a:xfrm>
              <a:off x="4530604" y="4213955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EC5D1907-98A8-44AF-BBAA-37597E3244E4}"/>
                </a:ext>
              </a:extLst>
            </p:cNvPr>
            <p:cNvSpPr/>
            <p:nvPr/>
          </p:nvSpPr>
          <p:spPr>
            <a:xfrm>
              <a:off x="4642225" y="4028463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xmlns="" id="{B0D5B70C-D3D9-4A30-90C6-DAC117640B30}"/>
                </a:ext>
              </a:extLst>
            </p:cNvPr>
            <p:cNvSpPr/>
            <p:nvPr/>
          </p:nvSpPr>
          <p:spPr>
            <a:xfrm>
              <a:off x="4642225" y="439944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8C0D5F9F-DB00-4A9F-987D-2968210AE89B}"/>
                </a:ext>
              </a:extLst>
            </p:cNvPr>
            <p:cNvSpPr/>
            <p:nvPr/>
          </p:nvSpPr>
          <p:spPr>
            <a:xfrm>
              <a:off x="4642225" y="4770431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xmlns="" id="{D612959E-F2BE-4FB2-9AD3-5EDCDACC5182}"/>
                </a:ext>
              </a:extLst>
            </p:cNvPr>
            <p:cNvSpPr/>
            <p:nvPr/>
          </p:nvSpPr>
          <p:spPr>
            <a:xfrm>
              <a:off x="4530604" y="4584939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9415E5C8-61F8-44E1-A472-01CDB86BBDC5}"/>
                </a:ext>
              </a:extLst>
            </p:cNvPr>
            <p:cNvSpPr/>
            <p:nvPr/>
          </p:nvSpPr>
          <p:spPr>
            <a:xfrm>
              <a:off x="4642225" y="3657479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xmlns="" id="{CD7123E7-227D-4E0E-BF34-D3050531E343}"/>
                </a:ext>
              </a:extLst>
            </p:cNvPr>
            <p:cNvSpPr/>
            <p:nvPr/>
          </p:nvSpPr>
          <p:spPr>
            <a:xfrm>
              <a:off x="4530604" y="3842971"/>
              <a:ext cx="279051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xmlns="" id="{F4F9F7DB-E871-4758-A683-28B0EF675D3F}"/>
                </a:ext>
              </a:extLst>
            </p:cNvPr>
            <p:cNvSpPr/>
            <p:nvPr/>
          </p:nvSpPr>
          <p:spPr>
            <a:xfrm>
              <a:off x="4642225" y="5141417"/>
              <a:ext cx="167430" cy="6753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Rounded Rectangle 17">
              <a:extLst>
                <a:ext uri="{FF2B5EF4-FFF2-40B4-BE49-F238E27FC236}">
                  <a16:creationId xmlns:a16="http://schemas.microsoft.com/office/drawing/2014/main" xmlns="" id="{6BEE9CCA-314F-4D2F-8863-B1594A52C88A}"/>
                </a:ext>
              </a:extLst>
            </p:cNvPr>
            <p:cNvSpPr/>
            <p:nvPr/>
          </p:nvSpPr>
          <p:spPr>
            <a:xfrm>
              <a:off x="4097420" y="3177044"/>
              <a:ext cx="900000" cy="216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2" name="Parallelogram 31">
            <a:extLst>
              <a:ext uri="{FF2B5EF4-FFF2-40B4-BE49-F238E27FC236}">
                <a16:creationId xmlns:a16="http://schemas.microsoft.com/office/drawing/2014/main" xmlns="" id="{0F758573-4ABC-45B0-B13D-4A51A7E52F25}"/>
              </a:ext>
            </a:extLst>
          </p:cNvPr>
          <p:cNvSpPr/>
          <p:nvPr/>
        </p:nvSpPr>
        <p:spPr>
          <a:xfrm rot="16200000" flipH="1">
            <a:off x="5175674" y="1018514"/>
            <a:ext cx="2074198" cy="1611075"/>
          </a:xfrm>
          <a:custGeom>
            <a:avLst/>
            <a:gdLst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0 w 2160038"/>
              <a:gd name="connsiteY4" fmla="*/ 1598104 h 1598104"/>
              <a:gd name="connsiteX0" fmla="*/ 0 w 2160038"/>
              <a:gd name="connsiteY0" fmla="*/ 1598104 h 1598104"/>
              <a:gd name="connsiteX1" fmla="*/ 1205194 w 2160038"/>
              <a:gd name="connsiteY1" fmla="*/ 0 h 1598104"/>
              <a:gd name="connsiteX2" fmla="*/ 2160038 w 2160038"/>
              <a:gd name="connsiteY2" fmla="*/ 0 h 1598104"/>
              <a:gd name="connsiteX3" fmla="*/ 954844 w 2160038"/>
              <a:gd name="connsiteY3" fmla="*/ 1598104 h 1598104"/>
              <a:gd name="connsiteX4" fmla="*/ 196602 w 2160038"/>
              <a:gd name="connsiteY4" fmla="*/ 1593944 h 1598104"/>
              <a:gd name="connsiteX5" fmla="*/ 0 w 2160038"/>
              <a:gd name="connsiteY5" fmla="*/ 1598104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86559"/>
              <a:gd name="connsiteY0" fmla="*/ 1489247 h 1598104"/>
              <a:gd name="connsiteX1" fmla="*/ 1131715 w 2086559"/>
              <a:gd name="connsiteY1" fmla="*/ 0 h 1598104"/>
              <a:gd name="connsiteX2" fmla="*/ 2086559 w 2086559"/>
              <a:gd name="connsiteY2" fmla="*/ 0 h 1598104"/>
              <a:gd name="connsiteX3" fmla="*/ 881365 w 2086559"/>
              <a:gd name="connsiteY3" fmla="*/ 1598104 h 1598104"/>
              <a:gd name="connsiteX4" fmla="*/ 123123 w 2086559"/>
              <a:gd name="connsiteY4" fmla="*/ 1593944 h 1598104"/>
              <a:gd name="connsiteX5" fmla="*/ 0 w 2086559"/>
              <a:gd name="connsiteY5" fmla="*/ 1489247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78395"/>
              <a:gd name="connsiteY0" fmla="*/ 1478364 h 1598104"/>
              <a:gd name="connsiteX1" fmla="*/ 1123551 w 2078395"/>
              <a:gd name="connsiteY1" fmla="*/ 0 h 1598104"/>
              <a:gd name="connsiteX2" fmla="*/ 2078395 w 2078395"/>
              <a:gd name="connsiteY2" fmla="*/ 0 h 1598104"/>
              <a:gd name="connsiteX3" fmla="*/ 873201 w 2078395"/>
              <a:gd name="connsiteY3" fmla="*/ 1598104 h 1598104"/>
              <a:gd name="connsiteX4" fmla="*/ 114959 w 2078395"/>
              <a:gd name="connsiteY4" fmla="*/ 1593944 h 1598104"/>
              <a:gd name="connsiteX5" fmla="*/ 0 w 2078395"/>
              <a:gd name="connsiteY5" fmla="*/ 1478364 h 1598104"/>
              <a:gd name="connsiteX0" fmla="*/ 0 w 2089280"/>
              <a:gd name="connsiteY0" fmla="*/ 1478366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8366 h 1598104"/>
              <a:gd name="connsiteX0" fmla="*/ 0 w 2089280"/>
              <a:gd name="connsiteY0" fmla="*/ 1470201 h 1598104"/>
              <a:gd name="connsiteX1" fmla="*/ 1134436 w 2089280"/>
              <a:gd name="connsiteY1" fmla="*/ 0 h 1598104"/>
              <a:gd name="connsiteX2" fmla="*/ 2089280 w 2089280"/>
              <a:gd name="connsiteY2" fmla="*/ 0 h 1598104"/>
              <a:gd name="connsiteX3" fmla="*/ 884086 w 2089280"/>
              <a:gd name="connsiteY3" fmla="*/ 1598104 h 1598104"/>
              <a:gd name="connsiteX4" fmla="*/ 125844 w 2089280"/>
              <a:gd name="connsiteY4" fmla="*/ 1593944 h 1598104"/>
              <a:gd name="connsiteX5" fmla="*/ 0 w 2089280"/>
              <a:gd name="connsiteY5" fmla="*/ 147020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16495"/>
              <a:gd name="connsiteY0" fmla="*/ 1413051 h 1598104"/>
              <a:gd name="connsiteX1" fmla="*/ 1161651 w 2116495"/>
              <a:gd name="connsiteY1" fmla="*/ 0 h 1598104"/>
              <a:gd name="connsiteX2" fmla="*/ 2116495 w 2116495"/>
              <a:gd name="connsiteY2" fmla="*/ 0 h 1598104"/>
              <a:gd name="connsiteX3" fmla="*/ 911301 w 2116495"/>
              <a:gd name="connsiteY3" fmla="*/ 1598104 h 1598104"/>
              <a:gd name="connsiteX4" fmla="*/ 153059 w 2116495"/>
              <a:gd name="connsiteY4" fmla="*/ 1593944 h 1598104"/>
              <a:gd name="connsiteX5" fmla="*/ 0 w 2116495"/>
              <a:gd name="connsiteY5" fmla="*/ 1413051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993 w 2128374"/>
              <a:gd name="connsiteY0" fmla="*/ 1323246 h 1598104"/>
              <a:gd name="connsiteX1" fmla="*/ 1173530 w 2128374"/>
              <a:gd name="connsiteY1" fmla="*/ 0 h 1598104"/>
              <a:gd name="connsiteX2" fmla="*/ 2128374 w 2128374"/>
              <a:gd name="connsiteY2" fmla="*/ 0 h 1598104"/>
              <a:gd name="connsiteX3" fmla="*/ 923180 w 2128374"/>
              <a:gd name="connsiteY3" fmla="*/ 1598104 h 1598104"/>
              <a:gd name="connsiteX4" fmla="*/ 164938 w 2128374"/>
              <a:gd name="connsiteY4" fmla="*/ 1593944 h 1598104"/>
              <a:gd name="connsiteX5" fmla="*/ 993 w 2128374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27381"/>
              <a:gd name="connsiteY0" fmla="*/ 1323246 h 1598104"/>
              <a:gd name="connsiteX1" fmla="*/ 1172537 w 2127381"/>
              <a:gd name="connsiteY1" fmla="*/ 0 h 1598104"/>
              <a:gd name="connsiteX2" fmla="*/ 2127381 w 2127381"/>
              <a:gd name="connsiteY2" fmla="*/ 0 h 1598104"/>
              <a:gd name="connsiteX3" fmla="*/ 922187 w 2127381"/>
              <a:gd name="connsiteY3" fmla="*/ 1598104 h 1598104"/>
              <a:gd name="connsiteX4" fmla="*/ 163945 w 2127381"/>
              <a:gd name="connsiteY4" fmla="*/ 1593944 h 1598104"/>
              <a:gd name="connsiteX5" fmla="*/ 0 w 2127381"/>
              <a:gd name="connsiteY5" fmla="*/ 1323246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40988"/>
              <a:gd name="connsiteY0" fmla="*/ 1325969 h 1598104"/>
              <a:gd name="connsiteX1" fmla="*/ 1186144 w 2140988"/>
              <a:gd name="connsiteY1" fmla="*/ 0 h 1598104"/>
              <a:gd name="connsiteX2" fmla="*/ 2140988 w 2140988"/>
              <a:gd name="connsiteY2" fmla="*/ 0 h 1598104"/>
              <a:gd name="connsiteX3" fmla="*/ 935794 w 2140988"/>
              <a:gd name="connsiteY3" fmla="*/ 1598104 h 1598104"/>
              <a:gd name="connsiteX4" fmla="*/ 177552 w 2140988"/>
              <a:gd name="connsiteY4" fmla="*/ 1593944 h 1598104"/>
              <a:gd name="connsiteX5" fmla="*/ 0 w 2140988"/>
              <a:gd name="connsiteY5" fmla="*/ 1325969 h 159810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718854"/>
              <a:gd name="connsiteX1" fmla="*/ 1158930 w 2113774"/>
              <a:gd name="connsiteY1" fmla="*/ 0 h 1718854"/>
              <a:gd name="connsiteX2" fmla="*/ 2113774 w 2113774"/>
              <a:gd name="connsiteY2" fmla="*/ 0 h 1718854"/>
              <a:gd name="connsiteX3" fmla="*/ 908580 w 2113774"/>
              <a:gd name="connsiteY3" fmla="*/ 1598104 h 1718854"/>
              <a:gd name="connsiteX4" fmla="*/ 150338 w 2113774"/>
              <a:gd name="connsiteY4" fmla="*/ 1593944 h 1718854"/>
              <a:gd name="connsiteX5" fmla="*/ 0 w 2113774"/>
              <a:gd name="connsiteY5" fmla="*/ 1502861 h 171885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0 w 2113774"/>
              <a:gd name="connsiteY0" fmla="*/ 1502861 h 1598104"/>
              <a:gd name="connsiteX1" fmla="*/ 1158930 w 2113774"/>
              <a:gd name="connsiteY1" fmla="*/ 0 h 1598104"/>
              <a:gd name="connsiteX2" fmla="*/ 2113774 w 2113774"/>
              <a:gd name="connsiteY2" fmla="*/ 0 h 1598104"/>
              <a:gd name="connsiteX3" fmla="*/ 908580 w 2113774"/>
              <a:gd name="connsiteY3" fmla="*/ 1598104 h 1598104"/>
              <a:gd name="connsiteX4" fmla="*/ 150338 w 2113774"/>
              <a:gd name="connsiteY4" fmla="*/ 1593944 h 1598104"/>
              <a:gd name="connsiteX5" fmla="*/ 0 w 2113774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13775"/>
              <a:gd name="connsiteY0" fmla="*/ 1502861 h 1598104"/>
              <a:gd name="connsiteX1" fmla="*/ 1158931 w 2113775"/>
              <a:gd name="connsiteY1" fmla="*/ 0 h 1598104"/>
              <a:gd name="connsiteX2" fmla="*/ 2113775 w 2113775"/>
              <a:gd name="connsiteY2" fmla="*/ 0 h 1598104"/>
              <a:gd name="connsiteX3" fmla="*/ 908581 w 2113775"/>
              <a:gd name="connsiteY3" fmla="*/ 1598104 h 1598104"/>
              <a:gd name="connsiteX4" fmla="*/ 150339 w 2113775"/>
              <a:gd name="connsiteY4" fmla="*/ 1593944 h 1598104"/>
              <a:gd name="connsiteX5" fmla="*/ 1 w 2113775"/>
              <a:gd name="connsiteY5" fmla="*/ 1502861 h 1598104"/>
              <a:gd name="connsiteX0" fmla="*/ 1 w 2129230"/>
              <a:gd name="connsiteY0" fmla="*/ 1459075 h 1598104"/>
              <a:gd name="connsiteX1" fmla="*/ 1174386 w 2129230"/>
              <a:gd name="connsiteY1" fmla="*/ 0 h 1598104"/>
              <a:gd name="connsiteX2" fmla="*/ 2129230 w 2129230"/>
              <a:gd name="connsiteY2" fmla="*/ 0 h 1598104"/>
              <a:gd name="connsiteX3" fmla="*/ 924036 w 2129230"/>
              <a:gd name="connsiteY3" fmla="*/ 1598104 h 1598104"/>
              <a:gd name="connsiteX4" fmla="*/ 165794 w 2129230"/>
              <a:gd name="connsiteY4" fmla="*/ 1593944 h 1598104"/>
              <a:gd name="connsiteX5" fmla="*/ 1 w 2129230"/>
              <a:gd name="connsiteY5" fmla="*/ 1459075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2 w 2124080"/>
              <a:gd name="connsiteY0" fmla="*/ 1448772 h 1598104"/>
              <a:gd name="connsiteX1" fmla="*/ 1169236 w 2124080"/>
              <a:gd name="connsiteY1" fmla="*/ 0 h 1598104"/>
              <a:gd name="connsiteX2" fmla="*/ 2124080 w 2124080"/>
              <a:gd name="connsiteY2" fmla="*/ 0 h 1598104"/>
              <a:gd name="connsiteX3" fmla="*/ 918886 w 2124080"/>
              <a:gd name="connsiteY3" fmla="*/ 1598104 h 1598104"/>
              <a:gd name="connsiteX4" fmla="*/ 160644 w 2124080"/>
              <a:gd name="connsiteY4" fmla="*/ 1593944 h 1598104"/>
              <a:gd name="connsiteX5" fmla="*/ 2 w 2124080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0 w 2124078"/>
              <a:gd name="connsiteY0" fmla="*/ 1448772 h 1598104"/>
              <a:gd name="connsiteX1" fmla="*/ 1169234 w 2124078"/>
              <a:gd name="connsiteY1" fmla="*/ 0 h 1598104"/>
              <a:gd name="connsiteX2" fmla="*/ 2124078 w 2124078"/>
              <a:gd name="connsiteY2" fmla="*/ 0 h 1598104"/>
              <a:gd name="connsiteX3" fmla="*/ 918884 w 2124078"/>
              <a:gd name="connsiteY3" fmla="*/ 1598104 h 1598104"/>
              <a:gd name="connsiteX4" fmla="*/ 160642 w 2124078"/>
              <a:gd name="connsiteY4" fmla="*/ 1593944 h 1598104"/>
              <a:gd name="connsiteX5" fmla="*/ 0 w 2124078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31 w 2124109"/>
              <a:gd name="connsiteY0" fmla="*/ 1448772 h 1598104"/>
              <a:gd name="connsiteX1" fmla="*/ 1169265 w 2124109"/>
              <a:gd name="connsiteY1" fmla="*/ 0 h 1598104"/>
              <a:gd name="connsiteX2" fmla="*/ 2124109 w 2124109"/>
              <a:gd name="connsiteY2" fmla="*/ 0 h 1598104"/>
              <a:gd name="connsiteX3" fmla="*/ 918915 w 2124109"/>
              <a:gd name="connsiteY3" fmla="*/ 1598104 h 1598104"/>
              <a:gd name="connsiteX4" fmla="*/ 160673 w 2124109"/>
              <a:gd name="connsiteY4" fmla="*/ 1593944 h 1598104"/>
              <a:gd name="connsiteX5" fmla="*/ 31 w 2124109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7 w 2124255"/>
              <a:gd name="connsiteY0" fmla="*/ 1448772 h 1598104"/>
              <a:gd name="connsiteX1" fmla="*/ 1169411 w 2124255"/>
              <a:gd name="connsiteY1" fmla="*/ 0 h 1598104"/>
              <a:gd name="connsiteX2" fmla="*/ 2124255 w 2124255"/>
              <a:gd name="connsiteY2" fmla="*/ 0 h 1598104"/>
              <a:gd name="connsiteX3" fmla="*/ 919061 w 2124255"/>
              <a:gd name="connsiteY3" fmla="*/ 1598104 h 1598104"/>
              <a:gd name="connsiteX4" fmla="*/ 160819 w 2124255"/>
              <a:gd name="connsiteY4" fmla="*/ 1593944 h 1598104"/>
              <a:gd name="connsiteX5" fmla="*/ 177 w 2124255"/>
              <a:gd name="connsiteY5" fmla="*/ 1448772 h 1598104"/>
              <a:gd name="connsiteX0" fmla="*/ 176 w 2126830"/>
              <a:gd name="connsiteY0" fmla="*/ 1428168 h 1598104"/>
              <a:gd name="connsiteX1" fmla="*/ 1171986 w 2126830"/>
              <a:gd name="connsiteY1" fmla="*/ 0 h 1598104"/>
              <a:gd name="connsiteX2" fmla="*/ 2126830 w 2126830"/>
              <a:gd name="connsiteY2" fmla="*/ 0 h 1598104"/>
              <a:gd name="connsiteX3" fmla="*/ 921636 w 2126830"/>
              <a:gd name="connsiteY3" fmla="*/ 1598104 h 1598104"/>
              <a:gd name="connsiteX4" fmla="*/ 163394 w 2126830"/>
              <a:gd name="connsiteY4" fmla="*/ 1593944 h 1598104"/>
              <a:gd name="connsiteX5" fmla="*/ 176 w 2126830"/>
              <a:gd name="connsiteY5" fmla="*/ 1428168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74 w 2136696"/>
              <a:gd name="connsiteY0" fmla="*/ 1421590 h 1598104"/>
              <a:gd name="connsiteX1" fmla="*/ 1181852 w 2136696"/>
              <a:gd name="connsiteY1" fmla="*/ 0 h 1598104"/>
              <a:gd name="connsiteX2" fmla="*/ 2136696 w 2136696"/>
              <a:gd name="connsiteY2" fmla="*/ 0 h 1598104"/>
              <a:gd name="connsiteX3" fmla="*/ 931502 w 2136696"/>
              <a:gd name="connsiteY3" fmla="*/ 1598104 h 1598104"/>
              <a:gd name="connsiteX4" fmla="*/ 173260 w 2136696"/>
              <a:gd name="connsiteY4" fmla="*/ 1593944 h 1598104"/>
              <a:gd name="connsiteX5" fmla="*/ 174 w 2136696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136 w 2136658"/>
              <a:gd name="connsiteY0" fmla="*/ 1421590 h 1598104"/>
              <a:gd name="connsiteX1" fmla="*/ 1181814 w 2136658"/>
              <a:gd name="connsiteY1" fmla="*/ 0 h 1598104"/>
              <a:gd name="connsiteX2" fmla="*/ 2136658 w 2136658"/>
              <a:gd name="connsiteY2" fmla="*/ 0 h 1598104"/>
              <a:gd name="connsiteX3" fmla="*/ 931464 w 2136658"/>
              <a:gd name="connsiteY3" fmla="*/ 1598104 h 1598104"/>
              <a:gd name="connsiteX4" fmla="*/ 173222 w 2136658"/>
              <a:gd name="connsiteY4" fmla="*/ 1593944 h 1598104"/>
              <a:gd name="connsiteX5" fmla="*/ 136 w 2136658"/>
              <a:gd name="connsiteY5" fmla="*/ 1421590 h 1598104"/>
              <a:gd name="connsiteX0" fmla="*/ 103 w 2136625"/>
              <a:gd name="connsiteY0" fmla="*/ 1421590 h 1598104"/>
              <a:gd name="connsiteX1" fmla="*/ 1181781 w 2136625"/>
              <a:gd name="connsiteY1" fmla="*/ 0 h 1598104"/>
              <a:gd name="connsiteX2" fmla="*/ 2136625 w 2136625"/>
              <a:gd name="connsiteY2" fmla="*/ 0 h 1598104"/>
              <a:gd name="connsiteX3" fmla="*/ 931431 w 2136625"/>
              <a:gd name="connsiteY3" fmla="*/ 1598104 h 1598104"/>
              <a:gd name="connsiteX4" fmla="*/ 173189 w 2136625"/>
              <a:gd name="connsiteY4" fmla="*/ 1593944 h 1598104"/>
              <a:gd name="connsiteX5" fmla="*/ 103 w 2136625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598104"/>
              <a:gd name="connsiteX1" fmla="*/ 1181678 w 2136522"/>
              <a:gd name="connsiteY1" fmla="*/ 0 h 1598104"/>
              <a:gd name="connsiteX2" fmla="*/ 2136522 w 2136522"/>
              <a:gd name="connsiteY2" fmla="*/ 0 h 1598104"/>
              <a:gd name="connsiteX3" fmla="*/ 931328 w 2136522"/>
              <a:gd name="connsiteY3" fmla="*/ 1598104 h 1598104"/>
              <a:gd name="connsiteX4" fmla="*/ 173086 w 2136522"/>
              <a:gd name="connsiteY4" fmla="*/ 1593944 h 1598104"/>
              <a:gd name="connsiteX5" fmla="*/ 0 w 2136522"/>
              <a:gd name="connsiteY5" fmla="*/ 1421590 h 1598104"/>
              <a:gd name="connsiteX0" fmla="*/ 0 w 2136522"/>
              <a:gd name="connsiteY0" fmla="*/ 1421590 h 1605886"/>
              <a:gd name="connsiteX1" fmla="*/ 1181678 w 2136522"/>
              <a:gd name="connsiteY1" fmla="*/ 0 h 1605886"/>
              <a:gd name="connsiteX2" fmla="*/ 2136522 w 2136522"/>
              <a:gd name="connsiteY2" fmla="*/ 0 h 1605886"/>
              <a:gd name="connsiteX3" fmla="*/ 931328 w 2136522"/>
              <a:gd name="connsiteY3" fmla="*/ 1598104 h 1605886"/>
              <a:gd name="connsiteX4" fmla="*/ 173086 w 2136522"/>
              <a:gd name="connsiteY4" fmla="*/ 1593944 h 1605886"/>
              <a:gd name="connsiteX5" fmla="*/ 0 w 2136522"/>
              <a:gd name="connsiteY5" fmla="*/ 1421590 h 1605886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379 w 2136901"/>
              <a:gd name="connsiteY0" fmla="*/ 1421590 h 1598104"/>
              <a:gd name="connsiteX1" fmla="*/ 1182057 w 2136901"/>
              <a:gd name="connsiteY1" fmla="*/ 0 h 1598104"/>
              <a:gd name="connsiteX2" fmla="*/ 2136901 w 2136901"/>
              <a:gd name="connsiteY2" fmla="*/ 0 h 1598104"/>
              <a:gd name="connsiteX3" fmla="*/ 931707 w 2136901"/>
              <a:gd name="connsiteY3" fmla="*/ 1598104 h 1598104"/>
              <a:gd name="connsiteX4" fmla="*/ 173465 w 2136901"/>
              <a:gd name="connsiteY4" fmla="*/ 1593944 h 1598104"/>
              <a:gd name="connsiteX5" fmla="*/ 379 w 2136901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598104"/>
              <a:gd name="connsiteX1" fmla="*/ 1181853 w 2136697"/>
              <a:gd name="connsiteY1" fmla="*/ 0 h 1598104"/>
              <a:gd name="connsiteX2" fmla="*/ 2136697 w 2136697"/>
              <a:gd name="connsiteY2" fmla="*/ 0 h 1598104"/>
              <a:gd name="connsiteX3" fmla="*/ 931503 w 2136697"/>
              <a:gd name="connsiteY3" fmla="*/ 1598104 h 1598104"/>
              <a:gd name="connsiteX4" fmla="*/ 173261 w 2136697"/>
              <a:gd name="connsiteY4" fmla="*/ 1593944 h 1598104"/>
              <a:gd name="connsiteX5" fmla="*/ 175 w 2136697"/>
              <a:gd name="connsiteY5" fmla="*/ 1421590 h 1598104"/>
              <a:gd name="connsiteX0" fmla="*/ 175 w 2136697"/>
              <a:gd name="connsiteY0" fmla="*/ 1421590 h 1624516"/>
              <a:gd name="connsiteX1" fmla="*/ 1181853 w 2136697"/>
              <a:gd name="connsiteY1" fmla="*/ 0 h 1624516"/>
              <a:gd name="connsiteX2" fmla="*/ 2136697 w 2136697"/>
              <a:gd name="connsiteY2" fmla="*/ 0 h 1624516"/>
              <a:gd name="connsiteX3" fmla="*/ 931503 w 2136697"/>
              <a:gd name="connsiteY3" fmla="*/ 1598104 h 1624516"/>
              <a:gd name="connsiteX4" fmla="*/ 173261 w 2136697"/>
              <a:gd name="connsiteY4" fmla="*/ 1593944 h 1624516"/>
              <a:gd name="connsiteX5" fmla="*/ 175 w 2136697"/>
              <a:gd name="connsiteY5" fmla="*/ 1421590 h 1624516"/>
              <a:gd name="connsiteX0" fmla="*/ 175 w 2136697"/>
              <a:gd name="connsiteY0" fmla="*/ 1421590 h 1615756"/>
              <a:gd name="connsiteX1" fmla="*/ 1181853 w 2136697"/>
              <a:gd name="connsiteY1" fmla="*/ 0 h 1615756"/>
              <a:gd name="connsiteX2" fmla="*/ 2136697 w 2136697"/>
              <a:gd name="connsiteY2" fmla="*/ 0 h 1615756"/>
              <a:gd name="connsiteX3" fmla="*/ 931503 w 2136697"/>
              <a:gd name="connsiteY3" fmla="*/ 1598104 h 1615756"/>
              <a:gd name="connsiteX4" fmla="*/ 173261 w 2136697"/>
              <a:gd name="connsiteY4" fmla="*/ 1593944 h 1615756"/>
              <a:gd name="connsiteX5" fmla="*/ 175 w 2136697"/>
              <a:gd name="connsiteY5" fmla="*/ 1421590 h 1615756"/>
              <a:gd name="connsiteX0" fmla="*/ 175 w 2136697"/>
              <a:gd name="connsiteY0" fmla="*/ 1421590 h 1604305"/>
              <a:gd name="connsiteX1" fmla="*/ 1181853 w 2136697"/>
              <a:gd name="connsiteY1" fmla="*/ 0 h 1604305"/>
              <a:gd name="connsiteX2" fmla="*/ 2136697 w 2136697"/>
              <a:gd name="connsiteY2" fmla="*/ 0 h 1604305"/>
              <a:gd name="connsiteX3" fmla="*/ 934795 w 2136697"/>
              <a:gd name="connsiteY3" fmla="*/ 1581660 h 1604305"/>
              <a:gd name="connsiteX4" fmla="*/ 173261 w 2136697"/>
              <a:gd name="connsiteY4" fmla="*/ 1593944 h 1604305"/>
              <a:gd name="connsiteX5" fmla="*/ 175 w 2136697"/>
              <a:gd name="connsiteY5" fmla="*/ 1421590 h 1604305"/>
              <a:gd name="connsiteX0" fmla="*/ 175 w 2136697"/>
              <a:gd name="connsiteY0" fmla="*/ 1421590 h 1608521"/>
              <a:gd name="connsiteX1" fmla="*/ 1181853 w 2136697"/>
              <a:gd name="connsiteY1" fmla="*/ 0 h 1608521"/>
              <a:gd name="connsiteX2" fmla="*/ 2136697 w 2136697"/>
              <a:gd name="connsiteY2" fmla="*/ 0 h 1608521"/>
              <a:gd name="connsiteX3" fmla="*/ 934795 w 2136697"/>
              <a:gd name="connsiteY3" fmla="*/ 1581660 h 1608521"/>
              <a:gd name="connsiteX4" fmla="*/ 173261 w 2136697"/>
              <a:gd name="connsiteY4" fmla="*/ 1593944 h 1608521"/>
              <a:gd name="connsiteX5" fmla="*/ 175 w 2136697"/>
              <a:gd name="connsiteY5" fmla="*/ 1421590 h 1608521"/>
              <a:gd name="connsiteX0" fmla="*/ 175 w 2136697"/>
              <a:gd name="connsiteY0" fmla="*/ 1421590 h 1595941"/>
              <a:gd name="connsiteX1" fmla="*/ 1181853 w 2136697"/>
              <a:gd name="connsiteY1" fmla="*/ 0 h 1595941"/>
              <a:gd name="connsiteX2" fmla="*/ 2136697 w 2136697"/>
              <a:gd name="connsiteY2" fmla="*/ 0 h 1595941"/>
              <a:gd name="connsiteX3" fmla="*/ 951241 w 2136697"/>
              <a:gd name="connsiteY3" fmla="*/ 1555346 h 1595941"/>
              <a:gd name="connsiteX4" fmla="*/ 173261 w 2136697"/>
              <a:gd name="connsiteY4" fmla="*/ 1593944 h 1595941"/>
              <a:gd name="connsiteX5" fmla="*/ 175 w 2136697"/>
              <a:gd name="connsiteY5" fmla="*/ 1421590 h 1595941"/>
              <a:gd name="connsiteX0" fmla="*/ 175 w 2136697"/>
              <a:gd name="connsiteY0" fmla="*/ 1421590 h 1610638"/>
              <a:gd name="connsiteX1" fmla="*/ 1181853 w 2136697"/>
              <a:gd name="connsiteY1" fmla="*/ 0 h 1610638"/>
              <a:gd name="connsiteX2" fmla="*/ 2136697 w 2136697"/>
              <a:gd name="connsiteY2" fmla="*/ 0 h 1610638"/>
              <a:gd name="connsiteX3" fmla="*/ 951241 w 2136697"/>
              <a:gd name="connsiteY3" fmla="*/ 1555346 h 1610638"/>
              <a:gd name="connsiteX4" fmla="*/ 173261 w 2136697"/>
              <a:gd name="connsiteY4" fmla="*/ 1593944 h 1610638"/>
              <a:gd name="connsiteX5" fmla="*/ 175 w 2136697"/>
              <a:gd name="connsiteY5" fmla="*/ 1421590 h 1610638"/>
              <a:gd name="connsiteX0" fmla="*/ 175 w 2136697"/>
              <a:gd name="connsiteY0" fmla="*/ 1421590 h 1616000"/>
              <a:gd name="connsiteX1" fmla="*/ 1181853 w 2136697"/>
              <a:gd name="connsiteY1" fmla="*/ 0 h 1616000"/>
              <a:gd name="connsiteX2" fmla="*/ 2136697 w 2136697"/>
              <a:gd name="connsiteY2" fmla="*/ 0 h 1616000"/>
              <a:gd name="connsiteX3" fmla="*/ 951241 w 2136697"/>
              <a:gd name="connsiteY3" fmla="*/ 1555346 h 1616000"/>
              <a:gd name="connsiteX4" fmla="*/ 173261 w 2136697"/>
              <a:gd name="connsiteY4" fmla="*/ 1593944 h 1616000"/>
              <a:gd name="connsiteX5" fmla="*/ 175 w 2136697"/>
              <a:gd name="connsiteY5" fmla="*/ 1421590 h 1616000"/>
              <a:gd name="connsiteX0" fmla="*/ 175 w 2136697"/>
              <a:gd name="connsiteY0" fmla="*/ 1421590 h 1621935"/>
              <a:gd name="connsiteX1" fmla="*/ 1181853 w 2136697"/>
              <a:gd name="connsiteY1" fmla="*/ 0 h 1621935"/>
              <a:gd name="connsiteX2" fmla="*/ 2136697 w 2136697"/>
              <a:gd name="connsiteY2" fmla="*/ 0 h 1621935"/>
              <a:gd name="connsiteX3" fmla="*/ 951241 w 2136697"/>
              <a:gd name="connsiteY3" fmla="*/ 1555346 h 1621935"/>
              <a:gd name="connsiteX4" fmla="*/ 176550 w 2136697"/>
              <a:gd name="connsiteY4" fmla="*/ 1607103 h 1621935"/>
              <a:gd name="connsiteX5" fmla="*/ 175 w 2136697"/>
              <a:gd name="connsiteY5" fmla="*/ 1421590 h 1621935"/>
              <a:gd name="connsiteX0" fmla="*/ 175 w 2136697"/>
              <a:gd name="connsiteY0" fmla="*/ 1421590 h 1612307"/>
              <a:gd name="connsiteX1" fmla="*/ 1181853 w 2136697"/>
              <a:gd name="connsiteY1" fmla="*/ 0 h 1612307"/>
              <a:gd name="connsiteX2" fmla="*/ 2136697 w 2136697"/>
              <a:gd name="connsiteY2" fmla="*/ 0 h 1612307"/>
              <a:gd name="connsiteX3" fmla="*/ 964398 w 2136697"/>
              <a:gd name="connsiteY3" fmla="*/ 1532321 h 1612307"/>
              <a:gd name="connsiteX4" fmla="*/ 176550 w 2136697"/>
              <a:gd name="connsiteY4" fmla="*/ 1607103 h 1612307"/>
              <a:gd name="connsiteX5" fmla="*/ 175 w 2136697"/>
              <a:gd name="connsiteY5" fmla="*/ 1421590 h 1612307"/>
              <a:gd name="connsiteX0" fmla="*/ 175 w 2136697"/>
              <a:gd name="connsiteY0" fmla="*/ 1421590 h 1620507"/>
              <a:gd name="connsiteX1" fmla="*/ 1181853 w 2136697"/>
              <a:gd name="connsiteY1" fmla="*/ 0 h 1620507"/>
              <a:gd name="connsiteX2" fmla="*/ 2136697 w 2136697"/>
              <a:gd name="connsiteY2" fmla="*/ 0 h 1620507"/>
              <a:gd name="connsiteX3" fmla="*/ 964398 w 2136697"/>
              <a:gd name="connsiteY3" fmla="*/ 1532321 h 1620507"/>
              <a:gd name="connsiteX4" fmla="*/ 176550 w 2136697"/>
              <a:gd name="connsiteY4" fmla="*/ 1607103 h 1620507"/>
              <a:gd name="connsiteX5" fmla="*/ 175 w 2136697"/>
              <a:gd name="connsiteY5" fmla="*/ 1421590 h 1620507"/>
              <a:gd name="connsiteX0" fmla="*/ 175 w 2136697"/>
              <a:gd name="connsiteY0" fmla="*/ 1422384 h 1621301"/>
              <a:gd name="connsiteX1" fmla="*/ 1181853 w 2136697"/>
              <a:gd name="connsiteY1" fmla="*/ 794 h 1621301"/>
              <a:gd name="connsiteX2" fmla="*/ 1893612 w 2136697"/>
              <a:gd name="connsiteY2" fmla="*/ 0 h 1621301"/>
              <a:gd name="connsiteX3" fmla="*/ 2136697 w 2136697"/>
              <a:gd name="connsiteY3" fmla="*/ 794 h 1621301"/>
              <a:gd name="connsiteX4" fmla="*/ 964398 w 2136697"/>
              <a:gd name="connsiteY4" fmla="*/ 1533115 h 1621301"/>
              <a:gd name="connsiteX5" fmla="*/ 176550 w 2136697"/>
              <a:gd name="connsiteY5" fmla="*/ 1607897 h 1621301"/>
              <a:gd name="connsiteX6" fmla="*/ 175 w 2136697"/>
              <a:gd name="connsiteY6" fmla="*/ 1422384 h 1621301"/>
              <a:gd name="connsiteX0" fmla="*/ 175 w 2067623"/>
              <a:gd name="connsiteY0" fmla="*/ 1422384 h 1621301"/>
              <a:gd name="connsiteX1" fmla="*/ 1181853 w 2067623"/>
              <a:gd name="connsiteY1" fmla="*/ 794 h 1621301"/>
              <a:gd name="connsiteX2" fmla="*/ 1893612 w 2067623"/>
              <a:gd name="connsiteY2" fmla="*/ 0 h 1621301"/>
              <a:gd name="connsiteX3" fmla="*/ 2067623 w 2067623"/>
              <a:gd name="connsiteY3" fmla="*/ 115917 h 1621301"/>
              <a:gd name="connsiteX4" fmla="*/ 964398 w 2067623"/>
              <a:gd name="connsiteY4" fmla="*/ 1533115 h 1621301"/>
              <a:gd name="connsiteX5" fmla="*/ 176550 w 2067623"/>
              <a:gd name="connsiteY5" fmla="*/ 1607897 h 1621301"/>
              <a:gd name="connsiteX6" fmla="*/ 175 w 2067623"/>
              <a:gd name="connsiteY6" fmla="*/ 1422384 h 1621301"/>
              <a:gd name="connsiteX0" fmla="*/ 175 w 2073421"/>
              <a:gd name="connsiteY0" fmla="*/ 1422384 h 1621301"/>
              <a:gd name="connsiteX1" fmla="*/ 1181853 w 2073421"/>
              <a:gd name="connsiteY1" fmla="*/ 794 h 1621301"/>
              <a:gd name="connsiteX2" fmla="*/ 1893612 w 2073421"/>
              <a:gd name="connsiteY2" fmla="*/ 0 h 1621301"/>
              <a:gd name="connsiteX3" fmla="*/ 2067623 w 2073421"/>
              <a:gd name="connsiteY3" fmla="*/ 115917 h 1621301"/>
              <a:gd name="connsiteX4" fmla="*/ 964398 w 2073421"/>
              <a:gd name="connsiteY4" fmla="*/ 1533115 h 1621301"/>
              <a:gd name="connsiteX5" fmla="*/ 176550 w 2073421"/>
              <a:gd name="connsiteY5" fmla="*/ 1607897 h 1621301"/>
              <a:gd name="connsiteX6" fmla="*/ 175 w 2073421"/>
              <a:gd name="connsiteY6" fmla="*/ 1422384 h 1621301"/>
              <a:gd name="connsiteX0" fmla="*/ 175 w 2079798"/>
              <a:gd name="connsiteY0" fmla="*/ 1422384 h 1621301"/>
              <a:gd name="connsiteX1" fmla="*/ 1181853 w 2079798"/>
              <a:gd name="connsiteY1" fmla="*/ 794 h 1621301"/>
              <a:gd name="connsiteX2" fmla="*/ 1893612 w 2079798"/>
              <a:gd name="connsiteY2" fmla="*/ 0 h 1621301"/>
              <a:gd name="connsiteX3" fmla="*/ 2074201 w 2079798"/>
              <a:gd name="connsiteY3" fmla="*/ 155388 h 1621301"/>
              <a:gd name="connsiteX4" fmla="*/ 964398 w 2079798"/>
              <a:gd name="connsiteY4" fmla="*/ 1533115 h 1621301"/>
              <a:gd name="connsiteX5" fmla="*/ 176550 w 2079798"/>
              <a:gd name="connsiteY5" fmla="*/ 1607897 h 1621301"/>
              <a:gd name="connsiteX6" fmla="*/ 175 w 2079798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6273"/>
              <a:gd name="connsiteY0" fmla="*/ 1422384 h 1621301"/>
              <a:gd name="connsiteX1" fmla="*/ 1181853 w 2086273"/>
              <a:gd name="connsiteY1" fmla="*/ 794 h 1621301"/>
              <a:gd name="connsiteX2" fmla="*/ 1893612 w 2086273"/>
              <a:gd name="connsiteY2" fmla="*/ 0 h 1621301"/>
              <a:gd name="connsiteX3" fmla="*/ 2074201 w 2086273"/>
              <a:gd name="connsiteY3" fmla="*/ 155388 h 1621301"/>
              <a:gd name="connsiteX4" fmla="*/ 964398 w 2086273"/>
              <a:gd name="connsiteY4" fmla="*/ 1533115 h 1621301"/>
              <a:gd name="connsiteX5" fmla="*/ 176550 w 2086273"/>
              <a:gd name="connsiteY5" fmla="*/ 1607897 h 1621301"/>
              <a:gd name="connsiteX6" fmla="*/ 175 w 2086273"/>
              <a:gd name="connsiteY6" fmla="*/ 1422384 h 1621301"/>
              <a:gd name="connsiteX0" fmla="*/ 175 w 2088520"/>
              <a:gd name="connsiteY0" fmla="*/ 1422384 h 1621301"/>
              <a:gd name="connsiteX1" fmla="*/ 1181853 w 2088520"/>
              <a:gd name="connsiteY1" fmla="*/ 794 h 1621301"/>
              <a:gd name="connsiteX2" fmla="*/ 1893612 w 2088520"/>
              <a:gd name="connsiteY2" fmla="*/ 0 h 1621301"/>
              <a:gd name="connsiteX3" fmla="*/ 2074201 w 2088520"/>
              <a:gd name="connsiteY3" fmla="*/ 155388 h 1621301"/>
              <a:gd name="connsiteX4" fmla="*/ 964398 w 2088520"/>
              <a:gd name="connsiteY4" fmla="*/ 1533115 h 1621301"/>
              <a:gd name="connsiteX5" fmla="*/ 176550 w 2088520"/>
              <a:gd name="connsiteY5" fmla="*/ 1607897 h 1621301"/>
              <a:gd name="connsiteX6" fmla="*/ 175 w 2088520"/>
              <a:gd name="connsiteY6" fmla="*/ 1422384 h 1621301"/>
              <a:gd name="connsiteX0" fmla="*/ 175 w 2075561"/>
              <a:gd name="connsiteY0" fmla="*/ 1422384 h 1621301"/>
              <a:gd name="connsiteX1" fmla="*/ 1181853 w 2075561"/>
              <a:gd name="connsiteY1" fmla="*/ 794 h 1621301"/>
              <a:gd name="connsiteX2" fmla="*/ 1893612 w 2075561"/>
              <a:gd name="connsiteY2" fmla="*/ 0 h 1621301"/>
              <a:gd name="connsiteX3" fmla="*/ 2061048 w 2075561"/>
              <a:gd name="connsiteY3" fmla="*/ 145520 h 1621301"/>
              <a:gd name="connsiteX4" fmla="*/ 964398 w 2075561"/>
              <a:gd name="connsiteY4" fmla="*/ 1533115 h 1621301"/>
              <a:gd name="connsiteX5" fmla="*/ 176550 w 2075561"/>
              <a:gd name="connsiteY5" fmla="*/ 1607897 h 1621301"/>
              <a:gd name="connsiteX6" fmla="*/ 175 w 2075561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88524"/>
              <a:gd name="connsiteY0" fmla="*/ 1422384 h 1621301"/>
              <a:gd name="connsiteX1" fmla="*/ 1181853 w 2088524"/>
              <a:gd name="connsiteY1" fmla="*/ 794 h 1621301"/>
              <a:gd name="connsiteX2" fmla="*/ 1893612 w 2088524"/>
              <a:gd name="connsiteY2" fmla="*/ 0 h 1621301"/>
              <a:gd name="connsiteX3" fmla="*/ 2074205 w 2088524"/>
              <a:gd name="connsiteY3" fmla="*/ 214594 h 1621301"/>
              <a:gd name="connsiteX4" fmla="*/ 964398 w 2088524"/>
              <a:gd name="connsiteY4" fmla="*/ 1533115 h 1621301"/>
              <a:gd name="connsiteX5" fmla="*/ 176550 w 2088524"/>
              <a:gd name="connsiteY5" fmla="*/ 1607897 h 1621301"/>
              <a:gd name="connsiteX6" fmla="*/ 175 w 2088524"/>
              <a:gd name="connsiteY6" fmla="*/ 1422384 h 1621301"/>
              <a:gd name="connsiteX0" fmla="*/ 175 w 2074539"/>
              <a:gd name="connsiteY0" fmla="*/ 1422384 h 1621301"/>
              <a:gd name="connsiteX1" fmla="*/ 1181853 w 2074539"/>
              <a:gd name="connsiteY1" fmla="*/ 794 h 1621301"/>
              <a:gd name="connsiteX2" fmla="*/ 1893612 w 2074539"/>
              <a:gd name="connsiteY2" fmla="*/ 0 h 1621301"/>
              <a:gd name="connsiteX3" fmla="*/ 2074205 w 2074539"/>
              <a:gd name="connsiteY3" fmla="*/ 214594 h 1621301"/>
              <a:gd name="connsiteX4" fmla="*/ 964398 w 2074539"/>
              <a:gd name="connsiteY4" fmla="*/ 1533115 h 1621301"/>
              <a:gd name="connsiteX5" fmla="*/ 176550 w 2074539"/>
              <a:gd name="connsiteY5" fmla="*/ 1607897 h 1621301"/>
              <a:gd name="connsiteX6" fmla="*/ 175 w 2074539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2384 h 1621301"/>
              <a:gd name="connsiteX1" fmla="*/ 1181853 w 2074205"/>
              <a:gd name="connsiteY1" fmla="*/ 794 h 1621301"/>
              <a:gd name="connsiteX2" fmla="*/ 1893612 w 2074205"/>
              <a:gd name="connsiteY2" fmla="*/ 0 h 1621301"/>
              <a:gd name="connsiteX3" fmla="*/ 2074205 w 2074205"/>
              <a:gd name="connsiteY3" fmla="*/ 214594 h 1621301"/>
              <a:gd name="connsiteX4" fmla="*/ 964398 w 2074205"/>
              <a:gd name="connsiteY4" fmla="*/ 1533115 h 1621301"/>
              <a:gd name="connsiteX5" fmla="*/ 176550 w 2074205"/>
              <a:gd name="connsiteY5" fmla="*/ 1607897 h 1621301"/>
              <a:gd name="connsiteX6" fmla="*/ 175 w 2074205"/>
              <a:gd name="connsiteY6" fmla="*/ 1422384 h 1621301"/>
              <a:gd name="connsiteX0" fmla="*/ 175 w 2074205"/>
              <a:gd name="connsiteY0" fmla="*/ 1423822 h 1622739"/>
              <a:gd name="connsiteX1" fmla="*/ 1181853 w 2074205"/>
              <a:gd name="connsiteY1" fmla="*/ 2232 h 1622739"/>
              <a:gd name="connsiteX2" fmla="*/ 1893612 w 2074205"/>
              <a:gd name="connsiteY2" fmla="*/ 1438 h 1622739"/>
              <a:gd name="connsiteX3" fmla="*/ 2074205 w 2074205"/>
              <a:gd name="connsiteY3" fmla="*/ 216032 h 1622739"/>
              <a:gd name="connsiteX4" fmla="*/ 964398 w 2074205"/>
              <a:gd name="connsiteY4" fmla="*/ 1534553 h 1622739"/>
              <a:gd name="connsiteX5" fmla="*/ 176550 w 2074205"/>
              <a:gd name="connsiteY5" fmla="*/ 1609335 h 1622739"/>
              <a:gd name="connsiteX6" fmla="*/ 175 w 2074205"/>
              <a:gd name="connsiteY6" fmla="*/ 1423822 h 1622739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75 w 2074205"/>
              <a:gd name="connsiteY0" fmla="*/ 1424365 h 1623282"/>
              <a:gd name="connsiteX1" fmla="*/ 1181853 w 2074205"/>
              <a:gd name="connsiteY1" fmla="*/ 2775 h 1623282"/>
              <a:gd name="connsiteX2" fmla="*/ 1893612 w 2074205"/>
              <a:gd name="connsiteY2" fmla="*/ 1981 h 1623282"/>
              <a:gd name="connsiteX3" fmla="*/ 2074205 w 2074205"/>
              <a:gd name="connsiteY3" fmla="*/ 216575 h 1623282"/>
              <a:gd name="connsiteX4" fmla="*/ 964398 w 2074205"/>
              <a:gd name="connsiteY4" fmla="*/ 1535096 h 1623282"/>
              <a:gd name="connsiteX5" fmla="*/ 176550 w 2074205"/>
              <a:gd name="connsiteY5" fmla="*/ 1609878 h 1623282"/>
              <a:gd name="connsiteX6" fmla="*/ 175 w 2074205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3 w 2074163"/>
              <a:gd name="connsiteY0" fmla="*/ 1424365 h 1623282"/>
              <a:gd name="connsiteX1" fmla="*/ 1181811 w 2074163"/>
              <a:gd name="connsiteY1" fmla="*/ 2775 h 1623282"/>
              <a:gd name="connsiteX2" fmla="*/ 1893570 w 2074163"/>
              <a:gd name="connsiteY2" fmla="*/ 1981 h 1623282"/>
              <a:gd name="connsiteX3" fmla="*/ 2074163 w 2074163"/>
              <a:gd name="connsiteY3" fmla="*/ 216575 h 1623282"/>
              <a:gd name="connsiteX4" fmla="*/ 964356 w 2074163"/>
              <a:gd name="connsiteY4" fmla="*/ 1535096 h 1623282"/>
              <a:gd name="connsiteX5" fmla="*/ 176508 w 2074163"/>
              <a:gd name="connsiteY5" fmla="*/ 1609878 h 1623282"/>
              <a:gd name="connsiteX6" fmla="*/ 133 w 2074163"/>
              <a:gd name="connsiteY6" fmla="*/ 1424365 h 1623282"/>
              <a:gd name="connsiteX0" fmla="*/ 135 w 2074165"/>
              <a:gd name="connsiteY0" fmla="*/ 1424365 h 1623282"/>
              <a:gd name="connsiteX1" fmla="*/ 1181813 w 2074165"/>
              <a:gd name="connsiteY1" fmla="*/ 2775 h 1623282"/>
              <a:gd name="connsiteX2" fmla="*/ 1893572 w 2074165"/>
              <a:gd name="connsiteY2" fmla="*/ 1981 h 1623282"/>
              <a:gd name="connsiteX3" fmla="*/ 2074165 w 2074165"/>
              <a:gd name="connsiteY3" fmla="*/ 216575 h 1623282"/>
              <a:gd name="connsiteX4" fmla="*/ 964358 w 2074165"/>
              <a:gd name="connsiteY4" fmla="*/ 1535096 h 1623282"/>
              <a:gd name="connsiteX5" fmla="*/ 176510 w 2074165"/>
              <a:gd name="connsiteY5" fmla="*/ 1609878 h 1623282"/>
              <a:gd name="connsiteX6" fmla="*/ 135 w 2074165"/>
              <a:gd name="connsiteY6" fmla="*/ 1424365 h 1623282"/>
              <a:gd name="connsiteX0" fmla="*/ 140 w 2074170"/>
              <a:gd name="connsiteY0" fmla="*/ 1424365 h 1623282"/>
              <a:gd name="connsiteX1" fmla="*/ 1181818 w 2074170"/>
              <a:gd name="connsiteY1" fmla="*/ 2775 h 1623282"/>
              <a:gd name="connsiteX2" fmla="*/ 1893577 w 2074170"/>
              <a:gd name="connsiteY2" fmla="*/ 1981 h 1623282"/>
              <a:gd name="connsiteX3" fmla="*/ 2074170 w 2074170"/>
              <a:gd name="connsiteY3" fmla="*/ 216575 h 1623282"/>
              <a:gd name="connsiteX4" fmla="*/ 964363 w 2074170"/>
              <a:gd name="connsiteY4" fmla="*/ 1535096 h 1623282"/>
              <a:gd name="connsiteX5" fmla="*/ 176515 w 2074170"/>
              <a:gd name="connsiteY5" fmla="*/ 1609878 h 1623282"/>
              <a:gd name="connsiteX6" fmla="*/ 140 w 2074170"/>
              <a:gd name="connsiteY6" fmla="*/ 1424365 h 1623282"/>
              <a:gd name="connsiteX0" fmla="*/ 143 w 2074173"/>
              <a:gd name="connsiteY0" fmla="*/ 1424365 h 1623282"/>
              <a:gd name="connsiteX1" fmla="*/ 1181821 w 2074173"/>
              <a:gd name="connsiteY1" fmla="*/ 2775 h 1623282"/>
              <a:gd name="connsiteX2" fmla="*/ 1893580 w 2074173"/>
              <a:gd name="connsiteY2" fmla="*/ 1981 h 1623282"/>
              <a:gd name="connsiteX3" fmla="*/ 2074173 w 2074173"/>
              <a:gd name="connsiteY3" fmla="*/ 216575 h 1623282"/>
              <a:gd name="connsiteX4" fmla="*/ 964366 w 2074173"/>
              <a:gd name="connsiteY4" fmla="*/ 1535096 h 1623282"/>
              <a:gd name="connsiteX5" fmla="*/ 176518 w 2074173"/>
              <a:gd name="connsiteY5" fmla="*/ 1609878 h 1623282"/>
              <a:gd name="connsiteX6" fmla="*/ 143 w 2074173"/>
              <a:gd name="connsiteY6" fmla="*/ 1424365 h 1623282"/>
              <a:gd name="connsiteX0" fmla="*/ 143 w 2074173"/>
              <a:gd name="connsiteY0" fmla="*/ 1424365 h 1630465"/>
              <a:gd name="connsiteX1" fmla="*/ 1181821 w 2074173"/>
              <a:gd name="connsiteY1" fmla="*/ 2775 h 1630465"/>
              <a:gd name="connsiteX2" fmla="*/ 1893580 w 2074173"/>
              <a:gd name="connsiteY2" fmla="*/ 1981 h 1630465"/>
              <a:gd name="connsiteX3" fmla="*/ 2074173 w 2074173"/>
              <a:gd name="connsiteY3" fmla="*/ 216575 h 1630465"/>
              <a:gd name="connsiteX4" fmla="*/ 964366 w 2074173"/>
              <a:gd name="connsiteY4" fmla="*/ 1535096 h 1630465"/>
              <a:gd name="connsiteX5" fmla="*/ 176518 w 2074173"/>
              <a:gd name="connsiteY5" fmla="*/ 1609878 h 1630465"/>
              <a:gd name="connsiteX6" fmla="*/ 143 w 2074173"/>
              <a:gd name="connsiteY6" fmla="*/ 1424365 h 1630465"/>
              <a:gd name="connsiteX0" fmla="*/ 143 w 2074173"/>
              <a:gd name="connsiteY0" fmla="*/ 1424365 h 1676501"/>
              <a:gd name="connsiteX1" fmla="*/ 1181821 w 2074173"/>
              <a:gd name="connsiteY1" fmla="*/ 2775 h 1676501"/>
              <a:gd name="connsiteX2" fmla="*/ 1893580 w 2074173"/>
              <a:gd name="connsiteY2" fmla="*/ 1981 h 1676501"/>
              <a:gd name="connsiteX3" fmla="*/ 2074173 w 2074173"/>
              <a:gd name="connsiteY3" fmla="*/ 216575 h 1676501"/>
              <a:gd name="connsiteX4" fmla="*/ 915028 w 2074173"/>
              <a:gd name="connsiteY4" fmla="*/ 1607459 h 1676501"/>
              <a:gd name="connsiteX5" fmla="*/ 176518 w 2074173"/>
              <a:gd name="connsiteY5" fmla="*/ 1609878 h 1676501"/>
              <a:gd name="connsiteX6" fmla="*/ 143 w 2074173"/>
              <a:gd name="connsiteY6" fmla="*/ 1424365 h 1676501"/>
              <a:gd name="connsiteX0" fmla="*/ 143 w 2074173"/>
              <a:gd name="connsiteY0" fmla="*/ 1424365 h 1612418"/>
              <a:gd name="connsiteX1" fmla="*/ 1181821 w 2074173"/>
              <a:gd name="connsiteY1" fmla="*/ 2775 h 1612418"/>
              <a:gd name="connsiteX2" fmla="*/ 1893580 w 2074173"/>
              <a:gd name="connsiteY2" fmla="*/ 1981 h 1612418"/>
              <a:gd name="connsiteX3" fmla="*/ 2074173 w 2074173"/>
              <a:gd name="connsiteY3" fmla="*/ 216575 h 1612418"/>
              <a:gd name="connsiteX4" fmla="*/ 915028 w 2074173"/>
              <a:gd name="connsiteY4" fmla="*/ 1607459 h 1612418"/>
              <a:gd name="connsiteX5" fmla="*/ 176518 w 2074173"/>
              <a:gd name="connsiteY5" fmla="*/ 1609878 h 1612418"/>
              <a:gd name="connsiteX6" fmla="*/ 143 w 2074173"/>
              <a:gd name="connsiteY6" fmla="*/ 1424365 h 1612418"/>
              <a:gd name="connsiteX0" fmla="*/ 143 w 2074173"/>
              <a:gd name="connsiteY0" fmla="*/ 1424365 h 1609996"/>
              <a:gd name="connsiteX1" fmla="*/ 1181821 w 2074173"/>
              <a:gd name="connsiteY1" fmla="*/ 2775 h 1609996"/>
              <a:gd name="connsiteX2" fmla="*/ 1893580 w 2074173"/>
              <a:gd name="connsiteY2" fmla="*/ 1981 h 1609996"/>
              <a:gd name="connsiteX3" fmla="*/ 2074173 w 2074173"/>
              <a:gd name="connsiteY3" fmla="*/ 216575 h 1609996"/>
              <a:gd name="connsiteX4" fmla="*/ 915028 w 2074173"/>
              <a:gd name="connsiteY4" fmla="*/ 1607459 h 1609996"/>
              <a:gd name="connsiteX5" fmla="*/ 176518 w 2074173"/>
              <a:gd name="connsiteY5" fmla="*/ 1609878 h 1609996"/>
              <a:gd name="connsiteX6" fmla="*/ 143 w 2074173"/>
              <a:gd name="connsiteY6" fmla="*/ 1424365 h 1609996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4365 h 1609878"/>
              <a:gd name="connsiteX1" fmla="*/ 1181846 w 2074198"/>
              <a:gd name="connsiteY1" fmla="*/ 2775 h 1609878"/>
              <a:gd name="connsiteX2" fmla="*/ 1893605 w 2074198"/>
              <a:gd name="connsiteY2" fmla="*/ 1981 h 1609878"/>
              <a:gd name="connsiteX3" fmla="*/ 2074198 w 2074198"/>
              <a:gd name="connsiteY3" fmla="*/ 216575 h 1609878"/>
              <a:gd name="connsiteX4" fmla="*/ 915053 w 2074198"/>
              <a:gd name="connsiteY4" fmla="*/ 1607459 h 1609878"/>
              <a:gd name="connsiteX5" fmla="*/ 176543 w 2074198"/>
              <a:gd name="connsiteY5" fmla="*/ 1609878 h 1609878"/>
              <a:gd name="connsiteX6" fmla="*/ 168 w 2074198"/>
              <a:gd name="connsiteY6" fmla="*/ 1424365 h 1609878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  <a:gd name="connsiteX0" fmla="*/ 168 w 2074198"/>
              <a:gd name="connsiteY0" fmla="*/ 1425562 h 1611075"/>
              <a:gd name="connsiteX1" fmla="*/ 1181846 w 2074198"/>
              <a:gd name="connsiteY1" fmla="*/ 3972 h 1611075"/>
              <a:gd name="connsiteX2" fmla="*/ 1893605 w 2074198"/>
              <a:gd name="connsiteY2" fmla="*/ 3178 h 1611075"/>
              <a:gd name="connsiteX3" fmla="*/ 2074198 w 2074198"/>
              <a:gd name="connsiteY3" fmla="*/ 217772 h 1611075"/>
              <a:gd name="connsiteX4" fmla="*/ 915053 w 2074198"/>
              <a:gd name="connsiteY4" fmla="*/ 1608656 h 1611075"/>
              <a:gd name="connsiteX5" fmla="*/ 176543 w 2074198"/>
              <a:gd name="connsiteY5" fmla="*/ 1611075 h 1611075"/>
              <a:gd name="connsiteX6" fmla="*/ 168 w 2074198"/>
              <a:gd name="connsiteY6" fmla="*/ 1425562 h 161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74198" h="1611075">
                <a:moveTo>
                  <a:pt x="168" y="1425562"/>
                </a:moveTo>
                <a:cubicBezTo>
                  <a:pt x="-13747" y="2036916"/>
                  <a:pt x="948780" y="3379"/>
                  <a:pt x="1181846" y="3972"/>
                </a:cubicBezTo>
                <a:lnTo>
                  <a:pt x="1893605" y="3178"/>
                </a:lnTo>
                <a:cubicBezTo>
                  <a:pt x="1974634" y="8924"/>
                  <a:pt x="2072119" y="-57691"/>
                  <a:pt x="2074198" y="217772"/>
                </a:cubicBezTo>
                <a:cubicBezTo>
                  <a:pt x="2066085" y="-563017"/>
                  <a:pt x="1202760" y="1596748"/>
                  <a:pt x="915053" y="1608656"/>
                </a:cubicBezTo>
                <a:lnTo>
                  <a:pt x="176543" y="1611075"/>
                </a:lnTo>
                <a:cubicBezTo>
                  <a:pt x="87416" y="1598403"/>
                  <a:pt x="-4473" y="1617577"/>
                  <a:pt x="168" y="1425562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418">
                <a:schemeClr val="accent1"/>
              </a:gs>
              <a:gs pos="100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xmlns="" id="{A616A68F-3ACF-4870-B639-46010923C408}"/>
              </a:ext>
            </a:extLst>
          </p:cNvPr>
          <p:cNvSpPr/>
          <p:nvPr/>
        </p:nvSpPr>
        <p:spPr>
          <a:xfrm rot="5400000">
            <a:off x="9272014" y="2012150"/>
            <a:ext cx="1372450" cy="6719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xmlns="" id="{8B590CBB-8CEB-4484-B33C-A1DCC7EC15FA}"/>
              </a:ext>
            </a:extLst>
          </p:cNvPr>
          <p:cNvSpPr/>
          <p:nvPr/>
        </p:nvSpPr>
        <p:spPr>
          <a:xfrm rot="16200000">
            <a:off x="1884676" y="677392"/>
            <a:ext cx="1372450" cy="67190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F9566C73-21FE-4F72-9C88-8960797422C0}"/>
              </a:ext>
            </a:extLst>
          </p:cNvPr>
          <p:cNvSpPr txBox="1"/>
          <p:nvPr/>
        </p:nvSpPr>
        <p:spPr>
          <a:xfrm>
            <a:off x="2998509" y="484110"/>
            <a:ext cx="2407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উপার্জন</a:t>
            </a:r>
            <a:r>
              <a:rPr lang="en-US" sz="2800" dirty="0"/>
              <a:t> </a:t>
            </a:r>
            <a:r>
              <a:rPr lang="en-US" altLang="ko-KR" sz="2800" dirty="0" err="1" smtClean="0">
                <a:solidFill>
                  <a:schemeClr val="bg1"/>
                </a:solidFill>
                <a:cs typeface="Arial" pitchFamily="34" charset="0"/>
              </a:rPr>
              <a:t>সমুহ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xmlns="" id="{7805D55C-D947-4739-B7B3-F13CD1628C80}"/>
              </a:ext>
            </a:extLst>
          </p:cNvPr>
          <p:cNvSpPr txBox="1"/>
          <p:nvPr/>
        </p:nvSpPr>
        <p:spPr>
          <a:xfrm>
            <a:off x="7037961" y="1876985"/>
            <a:ext cx="178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 smtClean="0">
                <a:solidFill>
                  <a:schemeClr val="bg1"/>
                </a:solidFill>
              </a:rPr>
              <a:t>কর্তন</a:t>
            </a:r>
            <a:r>
              <a:rPr lang="en-US" altLang="ko-KR" sz="3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 smtClean="0">
                <a:solidFill>
                  <a:schemeClr val="bg1"/>
                </a:solidFill>
                <a:cs typeface="Arial" pitchFamily="34" charset="0"/>
              </a:rPr>
              <a:t>সমুহ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xmlns="" id="{4400C8D3-AA41-409A-9414-61ABC29E9C30}"/>
              </a:ext>
            </a:extLst>
          </p:cNvPr>
          <p:cNvSpPr/>
          <p:nvPr/>
        </p:nvSpPr>
        <p:spPr>
          <a:xfrm>
            <a:off x="5716427" y="3713087"/>
            <a:ext cx="948541" cy="310325"/>
          </a:xfrm>
          <a:prstGeom prst="ellipse">
            <a:avLst/>
          </a:prstGeom>
          <a:solidFill>
            <a:schemeClr val="tx1">
              <a:lumMod val="75000"/>
              <a:lumOff val="25000"/>
              <a:alpha val="5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4" name="Rounded Rectangle 153"/>
          <p:cNvSpPr/>
          <p:nvPr/>
        </p:nvSpPr>
        <p:spPr>
          <a:xfrm>
            <a:off x="7261593" y="2451406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55" name="Rounded Rectangle 154"/>
          <p:cNvSpPr/>
          <p:nvPr/>
        </p:nvSpPr>
        <p:spPr>
          <a:xfrm>
            <a:off x="8264216" y="2451406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56" name="Rounded Rectangle 155"/>
          <p:cNvSpPr/>
          <p:nvPr/>
        </p:nvSpPr>
        <p:spPr>
          <a:xfrm>
            <a:off x="9266838" y="2451406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57" name="Rounded Rectangle 156"/>
          <p:cNvSpPr/>
          <p:nvPr/>
        </p:nvSpPr>
        <p:spPr>
          <a:xfrm>
            <a:off x="10269461" y="2451406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58" name="Rounded Rectangle 157"/>
          <p:cNvSpPr/>
          <p:nvPr/>
        </p:nvSpPr>
        <p:spPr>
          <a:xfrm>
            <a:off x="11272084" y="2451406"/>
            <a:ext cx="720000" cy="408002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59" name="Oval 158"/>
          <p:cNvSpPr/>
          <p:nvPr/>
        </p:nvSpPr>
        <p:spPr>
          <a:xfrm>
            <a:off x="7313529" y="2512420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60" name="Oval 159"/>
          <p:cNvSpPr/>
          <p:nvPr/>
        </p:nvSpPr>
        <p:spPr>
          <a:xfrm>
            <a:off x="8316152" y="2512420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61" name="Oval 160"/>
          <p:cNvSpPr/>
          <p:nvPr/>
        </p:nvSpPr>
        <p:spPr>
          <a:xfrm>
            <a:off x="9318774" y="2512420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62" name="Oval 161"/>
          <p:cNvSpPr/>
          <p:nvPr/>
        </p:nvSpPr>
        <p:spPr>
          <a:xfrm>
            <a:off x="10321397" y="2512420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63" name="Oval 162"/>
          <p:cNvSpPr/>
          <p:nvPr/>
        </p:nvSpPr>
        <p:spPr>
          <a:xfrm>
            <a:off x="11324020" y="2512420"/>
            <a:ext cx="616128" cy="6161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ko-KR" altLang="en-US"/>
          </a:p>
        </p:txBody>
      </p:sp>
      <p:sp>
        <p:nvSpPr>
          <p:cNvPr id="164" name="TextBox 163"/>
          <p:cNvSpPr txBox="1"/>
          <p:nvPr/>
        </p:nvSpPr>
        <p:spPr>
          <a:xfrm>
            <a:off x="7271301" y="2552711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272853" y="2550371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9274405" y="2548031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10275957" y="2545691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1277509" y="2543351"/>
            <a:ext cx="711363" cy="5334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 rot="16200000">
            <a:off x="6040397" y="4597410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প্রভিডেন্ট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ফান্ড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7043020" y="4597411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কল্যান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তহবিল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 rot="16200000">
            <a:off x="8045642" y="4443525"/>
            <a:ext cx="3162392" cy="72327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অগ্রিম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কর্তন</a:t>
            </a:r>
            <a:endParaRPr lang="en-US" sz="2000" b="1" dirty="0">
              <a:solidFill>
                <a:schemeClr val="bg1"/>
              </a:solidFill>
            </a:endParaRPr>
          </a:p>
          <a:p>
            <a:pPr algn="r"/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 rot="16200000">
            <a:off x="9048265" y="4597414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আয়</a:t>
            </a:r>
            <a:r>
              <a:rPr lang="en-US" altLang="ko-KR" sz="19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কর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 rot="16200000">
            <a:off x="10050888" y="4597415"/>
            <a:ext cx="3162392" cy="4154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en-US" altLang="ko-KR" sz="1900" b="1" dirty="0" err="1" smtClean="0">
                <a:solidFill>
                  <a:schemeClr val="bg1"/>
                </a:solidFill>
                <a:cs typeface="Arial" pitchFamily="34" charset="0"/>
              </a:rPr>
              <a:t>জরিমানা</a:t>
            </a:r>
            <a:endParaRPr lang="ko-KR" altLang="en-US" sz="19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4" name="椭圆 5"/>
          <p:cNvSpPr/>
          <p:nvPr/>
        </p:nvSpPr>
        <p:spPr>
          <a:xfrm>
            <a:off x="108765" y="190557"/>
            <a:ext cx="1645725" cy="1627092"/>
          </a:xfrm>
          <a:prstGeom prst="ellipse">
            <a:avLst/>
          </a:prstGeom>
          <a:solidFill>
            <a:srgbClr val="C00000">
              <a:alpha val="80000"/>
            </a:srgbClr>
          </a:solidFill>
          <a:ln w="25400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5" name="TextBox 31"/>
          <p:cNvSpPr txBox="1"/>
          <p:nvPr/>
        </p:nvSpPr>
        <p:spPr>
          <a:xfrm>
            <a:off x="309484" y="462135"/>
            <a:ext cx="123611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 err="1">
                <a:solidFill>
                  <a:schemeClr val="bg1"/>
                </a:solidFill>
              </a:rPr>
              <a:t>বেতন</a:t>
            </a:r>
            <a:r>
              <a:rPr lang="en-US" altLang="ko-KR" sz="2400" dirty="0">
                <a:solidFill>
                  <a:schemeClr val="bg1"/>
                </a:solidFill>
              </a:rPr>
              <a:t> ও </a:t>
            </a:r>
            <a:r>
              <a:rPr lang="en-US" altLang="ko-KR" sz="2400" dirty="0" err="1">
                <a:solidFill>
                  <a:schemeClr val="bg1"/>
                </a:solidFill>
              </a:rPr>
              <a:t>মজুরির</a:t>
            </a:r>
            <a:r>
              <a:rPr lang="en-US" altLang="ko-KR" sz="2400" dirty="0">
                <a:solidFill>
                  <a:schemeClr val="bg1"/>
                </a:solidFill>
              </a:rPr>
              <a:t> </a:t>
            </a:r>
            <a:r>
              <a:rPr lang="en-US" altLang="ko-KR" sz="2400" dirty="0" err="1">
                <a:solidFill>
                  <a:schemeClr val="bg1"/>
                </a:solidFill>
              </a:rPr>
              <a:t>উপাদান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8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121" grpId="0" animBg="1"/>
      <p:bldP spid="122" grpId="0" animBg="1"/>
      <p:bldP spid="123" grpId="0" animBg="1"/>
      <p:bldP spid="124" grpId="0" animBg="1"/>
      <p:bldP spid="142" grpId="0" animBg="1"/>
      <p:bldP spid="143" grpId="0" animBg="1"/>
      <p:bldP spid="144" grpId="0" animBg="1"/>
      <p:bldP spid="149" grpId="0"/>
      <p:bldP spid="152" grpId="0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 animBg="1"/>
      <p:bldP spid="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4"/>
            <a:ext cx="12192000" cy="2895004"/>
            <a:chOff x="0" y="2989942"/>
            <a:chExt cx="12192002" cy="2894229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299540"/>
              <a:ext cx="7130956" cy="258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বেতন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ও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মজুরির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উপাদানসমুহের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sz="5400" dirty="0" err="1">
                  <a:solidFill>
                    <a:schemeClr val="bg1"/>
                  </a:solidFill>
                </a:rPr>
                <a:t>বর্ননা</a:t>
              </a:r>
              <a:endParaRPr lang="en-US" sz="5400" dirty="0">
                <a:solidFill>
                  <a:schemeClr val="bg1"/>
                </a:solidFill>
              </a:endParaRPr>
            </a:p>
            <a:p>
              <a:pPr algn="ctr"/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5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01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/ </a:t>
            </a:r>
            <a:r>
              <a:rPr lang="en-US" sz="2400" dirty="0" err="1" smtClean="0"/>
              <a:t>কর্মচারীকে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বিনিময়ে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নিয়োগের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সময়ে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নির্দিষ্ট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দেওয়া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প্রতিশ্রতি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দেওয়া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উক্ত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মূল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/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  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8" name="TextBox 13"/>
          <p:cNvSpPr txBox="1">
            <a:spLocks noChangeArrowheads="1"/>
          </p:cNvSpPr>
          <p:nvPr/>
        </p:nvSpPr>
        <p:spPr bwMode="auto">
          <a:xfrm>
            <a:off x="2040711" y="1869832"/>
            <a:ext cx="2605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মূল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/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01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3003081"/>
            <a:ext cx="4637088" cy="26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3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02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/ </a:t>
            </a:r>
            <a:r>
              <a:rPr lang="en-US" sz="2400" dirty="0" err="1" smtClean="0"/>
              <a:t>কর্মচারীকে</a:t>
            </a:r>
            <a:r>
              <a:rPr lang="en-US" sz="2400" dirty="0"/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নির্ধারিত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সময়ের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কাজের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অতিরিক্ত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সময়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কাজের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জন্য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ওভারটাইম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8" name="TextBox 13"/>
          <p:cNvSpPr txBox="1">
            <a:spLocks noChangeArrowheads="1"/>
          </p:cNvSpPr>
          <p:nvPr/>
        </p:nvSpPr>
        <p:spPr bwMode="auto">
          <a:xfrm>
            <a:off x="2040711" y="1869832"/>
            <a:ext cx="2605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ওভার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টাইম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</a:t>
            </a:r>
            <a:endParaRPr lang="en-US" sz="24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02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41" y="3027794"/>
            <a:ext cx="4478854" cy="253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3100" dirty="0" err="1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চিকিৎসা</a:t>
            </a:r>
            <a:r>
              <a:rPr lang="en-US" altLang="zh-CN" sz="3100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3100" dirty="0" err="1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ভাতা</a:t>
            </a:r>
            <a:endParaRPr lang="en-US" altLang="zh-CN" sz="3100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03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/ </a:t>
            </a:r>
            <a:r>
              <a:rPr lang="en-US" sz="2400" dirty="0" err="1" smtClean="0"/>
              <a:t>কর্মচারীকে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চিকিৎসা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সেবা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জন্য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নিয়োগকারী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অর্থ</a:t>
            </a:r>
            <a:r>
              <a:rPr lang="en-US" sz="2400" dirty="0"/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থাকেন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চিকিৎসা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ভাতা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  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03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74" y="3003080"/>
            <a:ext cx="4581181" cy="265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04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মূল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ছাড়াও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/</a:t>
            </a:r>
            <a:r>
              <a:rPr lang="en-US" sz="2400" dirty="0" err="1" smtClean="0"/>
              <a:t>কর্মচারীকে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যাতায়াতের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জন্য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নিয়োগকারী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প্রতিষ্ঠান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অতিরিক্ত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অর্থ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থাকে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যাতায়াত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ভাতা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8" name="TextBox 13"/>
          <p:cNvSpPr txBox="1">
            <a:spLocks noChangeArrowheads="1"/>
          </p:cNvSpPr>
          <p:nvPr/>
        </p:nvSpPr>
        <p:spPr bwMode="auto">
          <a:xfrm>
            <a:off x="2040711" y="1869832"/>
            <a:ext cx="2605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যাতায়াত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ভাতা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04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8" y="3003080"/>
            <a:ext cx="4649445" cy="265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05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নিয়োগকারী</a:t>
            </a:r>
            <a:r>
              <a:rPr lang="en-US" altLang="zh-CN" sz="24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বিভিন্ন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ধর্মীয়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ও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জাতীয়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উৎসব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উপলক্ষে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শ্রমীক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/</a:t>
            </a:r>
            <a:r>
              <a:rPr lang="en-US" sz="2400" dirty="0" err="1" smtClean="0"/>
              <a:t>কর্মচারীকে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অতিরিক্ত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অর্থ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বোনাস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যেমন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: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ঈদ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বোনাস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8" name="TextBox 13"/>
          <p:cNvSpPr txBox="1">
            <a:spLocks noChangeArrowheads="1"/>
          </p:cNvSpPr>
          <p:nvPr/>
        </p:nvSpPr>
        <p:spPr bwMode="auto">
          <a:xfrm>
            <a:off x="2040711" y="1869832"/>
            <a:ext cx="2605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বোনাস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05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31" y="3040151"/>
            <a:ext cx="4526519" cy="255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01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/</a:t>
            </a:r>
            <a:r>
              <a:rPr lang="en-US" sz="2400" dirty="0" err="1" smtClean="0"/>
              <a:t>কর্মচারীগণ</a:t>
            </a:r>
            <a:r>
              <a:rPr lang="en-US" sz="2400" dirty="0" smtClean="0"/>
              <a:t> 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তাদের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উপার্জন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কৃত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টাকা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হতে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পরিমাণ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টাকা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ভবিষ্যত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প্রয়োজনে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জমা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রাখেন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প্রভিডেন্ট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ফান্ট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8" name="TextBox 13"/>
          <p:cNvSpPr txBox="1">
            <a:spLocks noChangeArrowheads="1"/>
          </p:cNvSpPr>
          <p:nvPr/>
        </p:nvSpPr>
        <p:spPr bwMode="auto">
          <a:xfrm>
            <a:off x="2040711" y="1869832"/>
            <a:ext cx="2605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প্রভিডেন্ট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ফান্ড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01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54" y="3015437"/>
            <a:ext cx="4557712" cy="263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02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21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/</a:t>
            </a:r>
            <a:r>
              <a:rPr lang="en-US" sz="2400" dirty="0" err="1" smtClean="0"/>
              <a:t>কর্মচারীগণ</a:t>
            </a:r>
            <a:r>
              <a:rPr lang="en-US" sz="2400" dirty="0"/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তাদের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উপার্নকৃত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টাকা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হতে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পরিমাণ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টাকা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ভবিষ্যত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নিজের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পরিবারের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কল্যানের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জমা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রাখেন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কল্যাণ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তহবিল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বলে।ভবিষ্য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ৎ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তহবিল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ও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কল্যাণ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তহবিল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ক্ষেত্রে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একই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প্রভাব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ধরণের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প্রভাব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রাখে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8" name="TextBox 13"/>
          <p:cNvSpPr txBox="1">
            <a:spLocks noChangeArrowheads="1"/>
          </p:cNvSpPr>
          <p:nvPr/>
        </p:nvSpPr>
        <p:spPr bwMode="auto">
          <a:xfrm>
            <a:off x="2040711" y="1869832"/>
            <a:ext cx="2605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কল্যান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তহবিল</a:t>
            </a:r>
            <a:endParaRPr lang="en-US" sz="28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02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2" y="3027794"/>
            <a:ext cx="4637088" cy="26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31" y="-358345"/>
            <a:ext cx="8706645" cy="8171760"/>
          </a:xfrm>
          <a:prstGeom prst="rect">
            <a:avLst/>
          </a:prstGeom>
        </p:spPr>
      </p:pic>
      <p:grpSp>
        <p:nvGrpSpPr>
          <p:cNvPr id="22529" name="组合 8"/>
          <p:cNvGrpSpPr>
            <a:grpSpLocks/>
          </p:cNvGrpSpPr>
          <p:nvPr/>
        </p:nvGrpSpPr>
        <p:grpSpPr bwMode="auto">
          <a:xfrm>
            <a:off x="0" y="0"/>
            <a:ext cx="2819400" cy="2819400"/>
            <a:chOff x="0" y="0"/>
            <a:chExt cx="2819400" cy="2819400"/>
          </a:xfrm>
        </p:grpSpPr>
        <p:sp>
          <p:nvSpPr>
            <p:cNvPr id="7" name="任意多边形 6"/>
            <p:cNvSpPr/>
            <p:nvPr/>
          </p:nvSpPr>
          <p:spPr>
            <a:xfrm>
              <a:off x="0" y="0"/>
              <a:ext cx="180975" cy="2819400"/>
            </a:xfrm>
            <a:custGeom>
              <a:avLst/>
              <a:gdLst>
                <a:gd name="connsiteX0" fmla="*/ 180976 w 180976"/>
                <a:gd name="connsiteY0" fmla="*/ 2392742 h 2819400"/>
                <a:gd name="connsiteX1" fmla="*/ 180976 w 180976"/>
                <a:gd name="connsiteY1" fmla="*/ 2609850 h 2819400"/>
                <a:gd name="connsiteX2" fmla="*/ 0 w 180976"/>
                <a:gd name="connsiteY2" fmla="*/ 2819400 h 2819400"/>
                <a:gd name="connsiteX3" fmla="*/ 0 w 180976"/>
                <a:gd name="connsiteY3" fmla="*/ 2564146 h 2819400"/>
                <a:gd name="connsiteX4" fmla="*/ 180976 w 180976"/>
                <a:gd name="connsiteY4" fmla="*/ 2133606 h 2819400"/>
                <a:gd name="connsiteX5" fmla="*/ 180976 w 180976"/>
                <a:gd name="connsiteY5" fmla="*/ 2302566 h 2819400"/>
                <a:gd name="connsiteX6" fmla="*/ 0 w 180976"/>
                <a:gd name="connsiteY6" fmla="*/ 2473970 h 2819400"/>
                <a:gd name="connsiteX7" fmla="*/ 0 w 180976"/>
                <a:gd name="connsiteY7" fmla="*/ 2305010 h 2819400"/>
                <a:gd name="connsiteX8" fmla="*/ 0 w 180976"/>
                <a:gd name="connsiteY8" fmla="*/ 0 h 2819400"/>
                <a:gd name="connsiteX9" fmla="*/ 180976 w 180976"/>
                <a:gd name="connsiteY9" fmla="*/ 0 h 2819400"/>
                <a:gd name="connsiteX10" fmla="*/ 180976 w 180976"/>
                <a:gd name="connsiteY10" fmla="*/ 2043430 h 2819400"/>
                <a:gd name="connsiteX11" fmla="*/ 0 w 180976"/>
                <a:gd name="connsiteY11" fmla="*/ 221483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6" h="2819400">
                  <a:moveTo>
                    <a:pt x="180976" y="2392742"/>
                  </a:moveTo>
                  <a:lnTo>
                    <a:pt x="180976" y="2609850"/>
                  </a:lnTo>
                  <a:lnTo>
                    <a:pt x="0" y="2819400"/>
                  </a:lnTo>
                  <a:lnTo>
                    <a:pt x="0" y="2564146"/>
                  </a:lnTo>
                  <a:close/>
                  <a:moveTo>
                    <a:pt x="180976" y="2133606"/>
                  </a:moveTo>
                  <a:lnTo>
                    <a:pt x="180976" y="2302566"/>
                  </a:lnTo>
                  <a:lnTo>
                    <a:pt x="0" y="2473970"/>
                  </a:lnTo>
                  <a:lnTo>
                    <a:pt x="0" y="2305010"/>
                  </a:lnTo>
                  <a:close/>
                  <a:moveTo>
                    <a:pt x="0" y="0"/>
                  </a:moveTo>
                  <a:lnTo>
                    <a:pt x="180976" y="0"/>
                  </a:lnTo>
                  <a:lnTo>
                    <a:pt x="180976" y="2043430"/>
                  </a:lnTo>
                  <a:lnTo>
                    <a:pt x="0" y="2214834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 rot="5400000" flipV="1">
              <a:off x="1319212" y="-1319212"/>
              <a:ext cx="180975" cy="2819400"/>
            </a:xfrm>
            <a:custGeom>
              <a:avLst/>
              <a:gdLst>
                <a:gd name="connsiteX0" fmla="*/ 180976 w 180976"/>
                <a:gd name="connsiteY0" fmla="*/ 2392742 h 2819400"/>
                <a:gd name="connsiteX1" fmla="*/ 180976 w 180976"/>
                <a:gd name="connsiteY1" fmla="*/ 2609850 h 2819400"/>
                <a:gd name="connsiteX2" fmla="*/ 0 w 180976"/>
                <a:gd name="connsiteY2" fmla="*/ 2819400 h 2819400"/>
                <a:gd name="connsiteX3" fmla="*/ 0 w 180976"/>
                <a:gd name="connsiteY3" fmla="*/ 2564146 h 2819400"/>
                <a:gd name="connsiteX4" fmla="*/ 180976 w 180976"/>
                <a:gd name="connsiteY4" fmla="*/ 2133606 h 2819400"/>
                <a:gd name="connsiteX5" fmla="*/ 180976 w 180976"/>
                <a:gd name="connsiteY5" fmla="*/ 2302566 h 2819400"/>
                <a:gd name="connsiteX6" fmla="*/ 0 w 180976"/>
                <a:gd name="connsiteY6" fmla="*/ 2473970 h 2819400"/>
                <a:gd name="connsiteX7" fmla="*/ 0 w 180976"/>
                <a:gd name="connsiteY7" fmla="*/ 2305010 h 2819400"/>
                <a:gd name="connsiteX8" fmla="*/ 0 w 180976"/>
                <a:gd name="connsiteY8" fmla="*/ 0 h 2819400"/>
                <a:gd name="connsiteX9" fmla="*/ 180976 w 180976"/>
                <a:gd name="connsiteY9" fmla="*/ 0 h 2819400"/>
                <a:gd name="connsiteX10" fmla="*/ 180976 w 180976"/>
                <a:gd name="connsiteY10" fmla="*/ 2043430 h 2819400"/>
                <a:gd name="connsiteX11" fmla="*/ 0 w 180976"/>
                <a:gd name="connsiteY11" fmla="*/ 221483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6" h="2819400">
                  <a:moveTo>
                    <a:pt x="180976" y="2392742"/>
                  </a:moveTo>
                  <a:lnTo>
                    <a:pt x="180976" y="2609850"/>
                  </a:lnTo>
                  <a:lnTo>
                    <a:pt x="0" y="2819400"/>
                  </a:lnTo>
                  <a:lnTo>
                    <a:pt x="0" y="2564146"/>
                  </a:lnTo>
                  <a:close/>
                  <a:moveTo>
                    <a:pt x="180976" y="2133606"/>
                  </a:moveTo>
                  <a:lnTo>
                    <a:pt x="180976" y="2302566"/>
                  </a:lnTo>
                  <a:lnTo>
                    <a:pt x="0" y="2473970"/>
                  </a:lnTo>
                  <a:lnTo>
                    <a:pt x="0" y="2305010"/>
                  </a:lnTo>
                  <a:close/>
                  <a:moveTo>
                    <a:pt x="0" y="0"/>
                  </a:moveTo>
                  <a:lnTo>
                    <a:pt x="180976" y="0"/>
                  </a:lnTo>
                  <a:lnTo>
                    <a:pt x="180976" y="2043430"/>
                  </a:lnTo>
                  <a:lnTo>
                    <a:pt x="0" y="2214834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2532" name="组合 9"/>
          <p:cNvGrpSpPr>
            <a:grpSpLocks/>
          </p:cNvGrpSpPr>
          <p:nvPr/>
        </p:nvGrpSpPr>
        <p:grpSpPr bwMode="auto">
          <a:xfrm rot="10800000">
            <a:off x="9372600" y="4043363"/>
            <a:ext cx="2819400" cy="2819400"/>
            <a:chOff x="0" y="0"/>
            <a:chExt cx="2819400" cy="2819400"/>
          </a:xfrm>
        </p:grpSpPr>
        <p:sp>
          <p:nvSpPr>
            <p:cNvPr id="11" name="任意多边形 10"/>
            <p:cNvSpPr/>
            <p:nvPr/>
          </p:nvSpPr>
          <p:spPr>
            <a:xfrm>
              <a:off x="0" y="0"/>
              <a:ext cx="180975" cy="2819400"/>
            </a:xfrm>
            <a:custGeom>
              <a:avLst/>
              <a:gdLst>
                <a:gd name="connsiteX0" fmla="*/ 180976 w 180976"/>
                <a:gd name="connsiteY0" fmla="*/ 2392742 h 2819400"/>
                <a:gd name="connsiteX1" fmla="*/ 180976 w 180976"/>
                <a:gd name="connsiteY1" fmla="*/ 2609850 h 2819400"/>
                <a:gd name="connsiteX2" fmla="*/ 0 w 180976"/>
                <a:gd name="connsiteY2" fmla="*/ 2819400 h 2819400"/>
                <a:gd name="connsiteX3" fmla="*/ 0 w 180976"/>
                <a:gd name="connsiteY3" fmla="*/ 2564146 h 2819400"/>
                <a:gd name="connsiteX4" fmla="*/ 180976 w 180976"/>
                <a:gd name="connsiteY4" fmla="*/ 2133606 h 2819400"/>
                <a:gd name="connsiteX5" fmla="*/ 180976 w 180976"/>
                <a:gd name="connsiteY5" fmla="*/ 2302566 h 2819400"/>
                <a:gd name="connsiteX6" fmla="*/ 0 w 180976"/>
                <a:gd name="connsiteY6" fmla="*/ 2473970 h 2819400"/>
                <a:gd name="connsiteX7" fmla="*/ 0 w 180976"/>
                <a:gd name="connsiteY7" fmla="*/ 2305010 h 2819400"/>
                <a:gd name="connsiteX8" fmla="*/ 0 w 180976"/>
                <a:gd name="connsiteY8" fmla="*/ 0 h 2819400"/>
                <a:gd name="connsiteX9" fmla="*/ 180976 w 180976"/>
                <a:gd name="connsiteY9" fmla="*/ 0 h 2819400"/>
                <a:gd name="connsiteX10" fmla="*/ 180976 w 180976"/>
                <a:gd name="connsiteY10" fmla="*/ 2043430 h 2819400"/>
                <a:gd name="connsiteX11" fmla="*/ 0 w 180976"/>
                <a:gd name="connsiteY11" fmla="*/ 221483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6" h="2819400">
                  <a:moveTo>
                    <a:pt x="180976" y="2392742"/>
                  </a:moveTo>
                  <a:lnTo>
                    <a:pt x="180976" y="2609850"/>
                  </a:lnTo>
                  <a:lnTo>
                    <a:pt x="0" y="2819400"/>
                  </a:lnTo>
                  <a:lnTo>
                    <a:pt x="0" y="2564146"/>
                  </a:lnTo>
                  <a:close/>
                  <a:moveTo>
                    <a:pt x="180976" y="2133606"/>
                  </a:moveTo>
                  <a:lnTo>
                    <a:pt x="180976" y="2302566"/>
                  </a:lnTo>
                  <a:lnTo>
                    <a:pt x="0" y="2473970"/>
                  </a:lnTo>
                  <a:lnTo>
                    <a:pt x="0" y="2305010"/>
                  </a:lnTo>
                  <a:close/>
                  <a:moveTo>
                    <a:pt x="0" y="0"/>
                  </a:moveTo>
                  <a:lnTo>
                    <a:pt x="180976" y="0"/>
                  </a:lnTo>
                  <a:lnTo>
                    <a:pt x="180976" y="2043430"/>
                  </a:lnTo>
                  <a:lnTo>
                    <a:pt x="0" y="2214834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5400000" flipV="1">
              <a:off x="1319213" y="-1319213"/>
              <a:ext cx="180975" cy="2819400"/>
            </a:xfrm>
            <a:custGeom>
              <a:avLst/>
              <a:gdLst>
                <a:gd name="connsiteX0" fmla="*/ 180976 w 180976"/>
                <a:gd name="connsiteY0" fmla="*/ 2392742 h 2819400"/>
                <a:gd name="connsiteX1" fmla="*/ 180976 w 180976"/>
                <a:gd name="connsiteY1" fmla="*/ 2609850 h 2819400"/>
                <a:gd name="connsiteX2" fmla="*/ 0 w 180976"/>
                <a:gd name="connsiteY2" fmla="*/ 2819400 h 2819400"/>
                <a:gd name="connsiteX3" fmla="*/ 0 w 180976"/>
                <a:gd name="connsiteY3" fmla="*/ 2564146 h 2819400"/>
                <a:gd name="connsiteX4" fmla="*/ 180976 w 180976"/>
                <a:gd name="connsiteY4" fmla="*/ 2133606 h 2819400"/>
                <a:gd name="connsiteX5" fmla="*/ 180976 w 180976"/>
                <a:gd name="connsiteY5" fmla="*/ 2302566 h 2819400"/>
                <a:gd name="connsiteX6" fmla="*/ 0 w 180976"/>
                <a:gd name="connsiteY6" fmla="*/ 2473970 h 2819400"/>
                <a:gd name="connsiteX7" fmla="*/ 0 w 180976"/>
                <a:gd name="connsiteY7" fmla="*/ 2305010 h 2819400"/>
                <a:gd name="connsiteX8" fmla="*/ 0 w 180976"/>
                <a:gd name="connsiteY8" fmla="*/ 0 h 2819400"/>
                <a:gd name="connsiteX9" fmla="*/ 180976 w 180976"/>
                <a:gd name="connsiteY9" fmla="*/ 0 h 2819400"/>
                <a:gd name="connsiteX10" fmla="*/ 180976 w 180976"/>
                <a:gd name="connsiteY10" fmla="*/ 2043430 h 2819400"/>
                <a:gd name="connsiteX11" fmla="*/ 0 w 180976"/>
                <a:gd name="connsiteY11" fmla="*/ 2214834 h 281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976" h="2819400">
                  <a:moveTo>
                    <a:pt x="180976" y="2392742"/>
                  </a:moveTo>
                  <a:lnTo>
                    <a:pt x="180976" y="2609850"/>
                  </a:lnTo>
                  <a:lnTo>
                    <a:pt x="0" y="2819400"/>
                  </a:lnTo>
                  <a:lnTo>
                    <a:pt x="0" y="2564146"/>
                  </a:lnTo>
                  <a:close/>
                  <a:moveTo>
                    <a:pt x="180976" y="2133606"/>
                  </a:moveTo>
                  <a:lnTo>
                    <a:pt x="180976" y="2302566"/>
                  </a:lnTo>
                  <a:lnTo>
                    <a:pt x="0" y="2473970"/>
                  </a:lnTo>
                  <a:lnTo>
                    <a:pt x="0" y="2305010"/>
                  </a:lnTo>
                  <a:close/>
                  <a:moveTo>
                    <a:pt x="0" y="0"/>
                  </a:moveTo>
                  <a:lnTo>
                    <a:pt x="180976" y="0"/>
                  </a:lnTo>
                  <a:lnTo>
                    <a:pt x="180976" y="2043430"/>
                  </a:lnTo>
                  <a:lnTo>
                    <a:pt x="0" y="2214834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2535" name="组合 52"/>
          <p:cNvGrpSpPr>
            <a:grpSpLocks/>
          </p:cNvGrpSpPr>
          <p:nvPr/>
        </p:nvGrpSpPr>
        <p:grpSpPr bwMode="auto">
          <a:xfrm flipH="1">
            <a:off x="6472238" y="4763"/>
            <a:ext cx="5718175" cy="6858000"/>
            <a:chOff x="-1" y="0"/>
            <a:chExt cx="7404101" cy="6858000"/>
          </a:xfrm>
        </p:grpSpPr>
        <p:sp>
          <p:nvSpPr>
            <p:cNvPr id="54" name="直角三角形 53"/>
            <p:cNvSpPr/>
            <p:nvPr/>
          </p:nvSpPr>
          <p:spPr>
            <a:xfrm flipV="1">
              <a:off x="-1" y="0"/>
              <a:ext cx="7404101" cy="5918200"/>
            </a:xfrm>
            <a:prstGeom prst="rtTriangle">
              <a:avLst/>
            </a:pr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-1" y="0"/>
              <a:ext cx="2737996" cy="5918200"/>
            </a:xfrm>
            <a:custGeom>
              <a:avLst/>
              <a:gdLst>
                <a:gd name="connsiteX0" fmla="*/ 0 w 3100156"/>
                <a:gd name="connsiteY0" fmla="*/ 0 h 5918200"/>
                <a:gd name="connsiteX1" fmla="*/ 1897395 w 3100156"/>
                <a:gd name="connsiteY1" fmla="*/ 0 h 5918200"/>
                <a:gd name="connsiteX2" fmla="*/ 3100156 w 3100156"/>
                <a:gd name="connsiteY2" fmla="*/ 3729301 h 5918200"/>
                <a:gd name="connsiteX3" fmla="*/ 0 w 3100156"/>
                <a:gd name="connsiteY3" fmla="*/ 5918200 h 591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0156" h="5918200">
                  <a:moveTo>
                    <a:pt x="0" y="0"/>
                  </a:moveTo>
                  <a:lnTo>
                    <a:pt x="1897395" y="0"/>
                  </a:lnTo>
                  <a:lnTo>
                    <a:pt x="3100156" y="3729301"/>
                  </a:lnTo>
                  <a:lnTo>
                    <a:pt x="0" y="591820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-1" y="3721100"/>
              <a:ext cx="3630106" cy="3136900"/>
            </a:xfrm>
            <a:custGeom>
              <a:avLst/>
              <a:gdLst>
                <a:gd name="connsiteX0" fmla="*/ 3100156 w 4109213"/>
                <a:gd name="connsiteY0" fmla="*/ 0 h 3128699"/>
                <a:gd name="connsiteX1" fmla="*/ 4109213 w 4109213"/>
                <a:gd name="connsiteY1" fmla="*/ 3128699 h 3128699"/>
                <a:gd name="connsiteX2" fmla="*/ 0 w 4109213"/>
                <a:gd name="connsiteY2" fmla="*/ 3128699 h 3128699"/>
                <a:gd name="connsiteX3" fmla="*/ 0 w 4109213"/>
                <a:gd name="connsiteY3" fmla="*/ 2188899 h 3128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09213" h="3128699">
                  <a:moveTo>
                    <a:pt x="3100156" y="0"/>
                  </a:moveTo>
                  <a:lnTo>
                    <a:pt x="4109213" y="3128699"/>
                  </a:lnTo>
                  <a:lnTo>
                    <a:pt x="0" y="3128699"/>
                  </a:lnTo>
                  <a:lnTo>
                    <a:pt x="0" y="2188899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539" name="文本框 56"/>
          <p:cNvSpPr txBox="1">
            <a:spLocks noChangeArrowheads="1"/>
          </p:cNvSpPr>
          <p:nvPr/>
        </p:nvSpPr>
        <p:spPr bwMode="auto">
          <a:xfrm>
            <a:off x="800100" y="481013"/>
            <a:ext cx="229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zh-CN" altLang="en-US" sz="3200" b="1" dirty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zh-CN" sz="3200" b="1" dirty="0" smtClean="0">
                <a:solidFill>
                  <a:srgbClr val="404040"/>
                </a:solidFill>
                <a:latin typeface="Microsoft YaHei" pitchFamily="34" charset="-122"/>
                <a:ea typeface="Microsoft YaHei" pitchFamily="34" charset="-122"/>
              </a:rPr>
              <a:t>Introduce</a:t>
            </a:r>
            <a:endParaRPr lang="en-US" altLang="zh-CN" sz="3200" b="1" dirty="0">
              <a:solidFill>
                <a:srgbClr val="40404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22540" name="组合 57"/>
          <p:cNvGrpSpPr>
            <a:grpSpLocks/>
          </p:cNvGrpSpPr>
          <p:nvPr/>
        </p:nvGrpSpPr>
        <p:grpSpPr bwMode="auto">
          <a:xfrm>
            <a:off x="2133600" y="2514600"/>
            <a:ext cx="3983038" cy="762000"/>
            <a:chOff x="2134226" y="2514211"/>
            <a:chExt cx="3982911" cy="762389"/>
          </a:xfrm>
        </p:grpSpPr>
        <p:sp>
          <p:nvSpPr>
            <p:cNvPr id="22541" name="文本框 58"/>
            <p:cNvSpPr txBox="1">
              <a:spLocks noChangeArrowheads="1"/>
            </p:cNvSpPr>
            <p:nvPr/>
          </p:nvSpPr>
          <p:spPr bwMode="auto">
            <a:xfrm>
              <a:off x="2840359" y="2781176"/>
              <a:ext cx="3276778" cy="46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Md. </a:t>
              </a:r>
              <a:r>
                <a:rPr lang="en-US" altLang="zh-CN" sz="2400" b="1" dirty="0" err="1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Shahin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 Al </a:t>
              </a:r>
              <a:r>
                <a:rPr lang="en-US" altLang="zh-CN" sz="2400" b="1" dirty="0" err="1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Faruk</a:t>
              </a:r>
              <a:endParaRPr lang="zh-CN" altLang="en-US" sz="24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22542" name="组合 59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62" name="等腰三角形 61"/>
              <p:cNvSpPr/>
              <p:nvPr/>
            </p:nvSpPr>
            <p:spPr>
              <a:xfrm>
                <a:off x="3927089" y="914054"/>
                <a:ext cx="674667" cy="581322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flipH="1">
                <a:off x="4038211" y="766341"/>
                <a:ext cx="225418" cy="390724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>
                <a:off x="4269978" y="766341"/>
                <a:ext cx="357177" cy="614677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46" name="文本框 60"/>
            <p:cNvSpPr txBox="1">
              <a:spLocks noChangeArrowheads="1"/>
            </p:cNvSpPr>
            <p:nvPr/>
          </p:nvSpPr>
          <p:spPr bwMode="auto">
            <a:xfrm>
              <a:off x="2317104" y="2814935"/>
              <a:ext cx="40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2400" b="1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2547" name="组合 64"/>
          <p:cNvGrpSpPr>
            <a:grpSpLocks/>
          </p:cNvGrpSpPr>
          <p:nvPr/>
        </p:nvGrpSpPr>
        <p:grpSpPr bwMode="auto">
          <a:xfrm>
            <a:off x="2738438" y="3429000"/>
            <a:ext cx="3983037" cy="762000"/>
            <a:chOff x="1285417" y="2230470"/>
            <a:chExt cx="3982911" cy="762389"/>
          </a:xfrm>
        </p:grpSpPr>
        <p:sp>
          <p:nvSpPr>
            <p:cNvPr id="22548" name="文本框 65"/>
            <p:cNvSpPr txBox="1">
              <a:spLocks noChangeArrowheads="1"/>
            </p:cNvSpPr>
            <p:nvPr/>
          </p:nvSpPr>
          <p:spPr bwMode="auto">
            <a:xfrm>
              <a:off x="1991550" y="2497435"/>
              <a:ext cx="3276778" cy="46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Lecturer</a:t>
              </a:r>
              <a:endParaRPr lang="zh-CN" altLang="en-US" sz="24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22549" name="组合 66"/>
            <p:cNvGrpSpPr>
              <a:grpSpLocks/>
            </p:cNvGrpSpPr>
            <p:nvPr/>
          </p:nvGrpSpPr>
          <p:grpSpPr bwMode="auto">
            <a:xfrm flipH="1">
              <a:off x="1285417" y="2230470"/>
              <a:ext cx="699588" cy="728630"/>
              <a:chOff x="3927567" y="766341"/>
              <a:chExt cx="699588" cy="728630"/>
            </a:xfrm>
          </p:grpSpPr>
          <p:sp>
            <p:nvSpPr>
              <p:cNvPr id="69" name="等腰三角形 68"/>
              <p:cNvSpPr/>
              <p:nvPr/>
            </p:nvSpPr>
            <p:spPr>
              <a:xfrm>
                <a:off x="3927090" y="914054"/>
                <a:ext cx="674666" cy="581322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0" name="直接连接符 69"/>
              <p:cNvCxnSpPr/>
              <p:nvPr/>
            </p:nvCxnSpPr>
            <p:spPr>
              <a:xfrm flipH="1">
                <a:off x="4038212" y="766341"/>
                <a:ext cx="225418" cy="390724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4269979" y="766341"/>
                <a:ext cx="357176" cy="614677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53" name="文本框 67"/>
            <p:cNvSpPr txBox="1">
              <a:spLocks noChangeArrowheads="1"/>
            </p:cNvSpPr>
            <p:nvPr/>
          </p:nvSpPr>
          <p:spPr bwMode="auto">
            <a:xfrm>
              <a:off x="1468295" y="2531194"/>
              <a:ext cx="40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2400" b="1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2554" name="组合 71"/>
          <p:cNvGrpSpPr>
            <a:grpSpLocks/>
          </p:cNvGrpSpPr>
          <p:nvPr/>
        </p:nvGrpSpPr>
        <p:grpSpPr bwMode="auto">
          <a:xfrm>
            <a:off x="3341688" y="4241800"/>
            <a:ext cx="3983037" cy="762000"/>
            <a:chOff x="1285417" y="2230470"/>
            <a:chExt cx="3982911" cy="762389"/>
          </a:xfrm>
        </p:grpSpPr>
        <p:sp>
          <p:nvSpPr>
            <p:cNvPr id="22555" name="文本框 72"/>
            <p:cNvSpPr txBox="1">
              <a:spLocks noChangeArrowheads="1"/>
            </p:cNvSpPr>
            <p:nvPr/>
          </p:nvSpPr>
          <p:spPr bwMode="auto">
            <a:xfrm>
              <a:off x="1991550" y="2497435"/>
              <a:ext cx="3276778" cy="460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Accounting</a:t>
              </a:r>
              <a:endParaRPr lang="zh-CN" altLang="en-US" sz="24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22556" name="组合 73"/>
            <p:cNvGrpSpPr>
              <a:grpSpLocks/>
            </p:cNvGrpSpPr>
            <p:nvPr/>
          </p:nvGrpSpPr>
          <p:grpSpPr bwMode="auto">
            <a:xfrm flipH="1">
              <a:off x="1285417" y="2230470"/>
              <a:ext cx="699588" cy="728630"/>
              <a:chOff x="3927567" y="766341"/>
              <a:chExt cx="699588" cy="728630"/>
            </a:xfrm>
          </p:grpSpPr>
          <p:sp>
            <p:nvSpPr>
              <p:cNvPr id="76" name="等腰三角形 75"/>
              <p:cNvSpPr/>
              <p:nvPr/>
            </p:nvSpPr>
            <p:spPr>
              <a:xfrm>
                <a:off x="3927090" y="914054"/>
                <a:ext cx="674666" cy="581322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 flipH="1">
                <a:off x="4038212" y="766341"/>
                <a:ext cx="225418" cy="390724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4269979" y="766341"/>
                <a:ext cx="357176" cy="614677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60" name="文本框 74"/>
            <p:cNvSpPr txBox="1">
              <a:spLocks noChangeArrowheads="1"/>
            </p:cNvSpPr>
            <p:nvPr/>
          </p:nvSpPr>
          <p:spPr bwMode="auto">
            <a:xfrm>
              <a:off x="1468295" y="2531194"/>
              <a:ext cx="40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2400" b="1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2561" name="组合 78"/>
          <p:cNvGrpSpPr>
            <a:grpSpLocks/>
          </p:cNvGrpSpPr>
          <p:nvPr/>
        </p:nvGrpSpPr>
        <p:grpSpPr bwMode="auto">
          <a:xfrm>
            <a:off x="3944938" y="5156201"/>
            <a:ext cx="5050782" cy="1097826"/>
            <a:chOff x="1285417" y="2230470"/>
            <a:chExt cx="5050622" cy="1098386"/>
          </a:xfrm>
        </p:grpSpPr>
        <p:sp>
          <p:nvSpPr>
            <p:cNvPr id="22562" name="文本框 79"/>
            <p:cNvSpPr txBox="1">
              <a:spLocks noChangeArrowheads="1"/>
            </p:cNvSpPr>
            <p:nvPr/>
          </p:nvSpPr>
          <p:spPr bwMode="auto">
            <a:xfrm>
              <a:off x="1991550" y="2497435"/>
              <a:ext cx="4344489" cy="83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 dirty="0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Uttar </a:t>
              </a:r>
              <a:r>
                <a:rPr lang="en-US" altLang="zh-CN" sz="2400" b="1" dirty="0" err="1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Abhaynagar</a:t>
              </a:r>
              <a:r>
                <a:rPr lang="en-US" altLang="zh-CN" sz="2400" b="1" dirty="0" smtClean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 Technical School &amp; College </a:t>
              </a:r>
              <a:endParaRPr lang="zh-CN" altLang="en-US" sz="24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22563" name="组合 80"/>
            <p:cNvGrpSpPr>
              <a:grpSpLocks/>
            </p:cNvGrpSpPr>
            <p:nvPr/>
          </p:nvGrpSpPr>
          <p:grpSpPr bwMode="auto">
            <a:xfrm flipH="1">
              <a:off x="1285417" y="2230470"/>
              <a:ext cx="699588" cy="728630"/>
              <a:chOff x="3927567" y="766341"/>
              <a:chExt cx="699588" cy="728630"/>
            </a:xfrm>
          </p:grpSpPr>
          <p:sp>
            <p:nvSpPr>
              <p:cNvPr id="83" name="等腰三角形 82"/>
              <p:cNvSpPr/>
              <p:nvPr/>
            </p:nvSpPr>
            <p:spPr>
              <a:xfrm>
                <a:off x="3927090" y="914054"/>
                <a:ext cx="674666" cy="581322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84" name="直接连接符 83"/>
              <p:cNvCxnSpPr/>
              <p:nvPr/>
            </p:nvCxnSpPr>
            <p:spPr>
              <a:xfrm flipH="1">
                <a:off x="4038212" y="766341"/>
                <a:ext cx="225418" cy="390724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4269979" y="766341"/>
                <a:ext cx="357176" cy="614677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567" name="文本框 81"/>
            <p:cNvSpPr txBox="1">
              <a:spLocks noChangeArrowheads="1"/>
            </p:cNvSpPr>
            <p:nvPr/>
          </p:nvSpPr>
          <p:spPr bwMode="auto">
            <a:xfrm>
              <a:off x="1468295" y="2531194"/>
              <a:ext cx="406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b="1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4</a:t>
              </a:r>
              <a:endParaRPr lang="zh-CN" altLang="en-US" sz="2400" b="1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cxnSp>
        <p:nvCxnSpPr>
          <p:cNvPr id="86" name="直接连接符 85"/>
          <p:cNvCxnSpPr/>
          <p:nvPr/>
        </p:nvCxnSpPr>
        <p:spPr>
          <a:xfrm flipH="1">
            <a:off x="0" y="0"/>
            <a:ext cx="904875" cy="1654175"/>
          </a:xfrm>
          <a:prstGeom prst="line">
            <a:avLst/>
          </a:prstGeom>
          <a:ln>
            <a:solidFill>
              <a:srgbClr val="39B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H="1">
            <a:off x="563563" y="0"/>
            <a:ext cx="506412" cy="925513"/>
          </a:xfrm>
          <a:prstGeom prst="line">
            <a:avLst/>
          </a:prstGeom>
          <a:ln>
            <a:solidFill>
              <a:srgbClr val="39B4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40" y="2076550"/>
            <a:ext cx="2840659" cy="42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3"/>
            <a:ext cx="12192000" cy="2878137"/>
            <a:chOff x="0" y="2989942"/>
            <a:chExt cx="12192002" cy="2877367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299540"/>
              <a:ext cx="7130956" cy="92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মুল্যায়ন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6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5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85A87A5F-A1DB-453F-A693-5DEE35182D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মুল্যায়ন</a:t>
            </a:r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EAEC4855-7CDC-4588-B37F-9F0A6038705E}"/>
              </a:ext>
            </a:extLst>
          </p:cNvPr>
          <p:cNvSpPr/>
          <p:nvPr/>
        </p:nvSpPr>
        <p:spPr>
          <a:xfrm>
            <a:off x="6080447" y="1346644"/>
            <a:ext cx="704533" cy="704533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97133B0-682C-4B84-BF92-F31F7153B6D8}"/>
              </a:ext>
            </a:extLst>
          </p:cNvPr>
          <p:cNvSpPr txBox="1"/>
          <p:nvPr/>
        </p:nvSpPr>
        <p:spPr>
          <a:xfrm>
            <a:off x="6894886" y="1401584"/>
            <a:ext cx="3629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কর্মচারীকে</a:t>
            </a:r>
            <a:r>
              <a:rPr lang="en-US" altLang="zh-CN" sz="16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তার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মানসিক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শ্রমের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বিনিময়ে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1600" dirty="0" err="1" smtClean="0"/>
              <a:t>নির্দিষ্ট</a:t>
            </a:r>
            <a:r>
              <a:rPr lang="en-US" altLang="zh-CN" sz="16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সময়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অন্তর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নিয়োগ</a:t>
            </a:r>
            <a:r>
              <a:rPr lang="en-US" sz="1600" dirty="0" err="1" smtClean="0"/>
              <a:t>কর্তা</a:t>
            </a:r>
            <a:r>
              <a:rPr lang="en-US" sz="1600" dirty="0"/>
              <a:t> </a:t>
            </a:r>
            <a:r>
              <a:rPr lang="en-US" altLang="zh-CN" sz="16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16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করেন</a:t>
            </a:r>
            <a:r>
              <a:rPr lang="en-US" altLang="zh-CN" sz="1600" dirty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16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------ </a:t>
            </a:r>
            <a:r>
              <a:rPr lang="en-US" altLang="zh-CN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বলে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।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(১)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মজুরি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</a:p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(২) 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বেতন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(৩)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উ?সব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ভাতা</a:t>
            </a:r>
            <a:endParaRPr lang="en-US" altLang="ko-KR" sz="1600" dirty="0" smtClean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(৪)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কল্যাণ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তহবিল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95D2F05E-02EA-4F5C-B24B-49011F84970A}"/>
              </a:ext>
            </a:extLst>
          </p:cNvPr>
          <p:cNvSpPr/>
          <p:nvPr/>
        </p:nvSpPr>
        <p:spPr>
          <a:xfrm>
            <a:off x="6094007" y="3642615"/>
            <a:ext cx="704533" cy="704533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A9366FB-8890-4406-9319-0774BD862A78}"/>
              </a:ext>
            </a:extLst>
          </p:cNvPr>
          <p:cNvSpPr txBox="1"/>
          <p:nvPr/>
        </p:nvSpPr>
        <p:spPr>
          <a:xfrm>
            <a:off x="6784980" y="3388407"/>
            <a:ext cx="3629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বেতন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মজুরির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উপাদানসমুহকে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কয়টি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ভাগে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ভাগ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করা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যায়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?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228600" indent="-228600">
              <a:buAutoNum type="arabicParenBoth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১টি</a:t>
            </a:r>
          </a:p>
          <a:p>
            <a:pPr marL="228600" indent="-228600">
              <a:buAutoNum type="arabicParenBoth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২টি</a:t>
            </a:r>
          </a:p>
          <a:p>
            <a:pPr marL="228600" indent="-228600">
              <a:buAutoNum type="arabicParenBoth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৩টি</a:t>
            </a:r>
          </a:p>
          <a:p>
            <a:pPr marL="228600" indent="-228600">
              <a:buAutoNum type="arabicParenBoth"/>
            </a:pP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৪টি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3860F90-8602-424B-9DA4-BBF81BA17ABC}"/>
              </a:ext>
            </a:extLst>
          </p:cNvPr>
          <p:cNvSpPr/>
          <p:nvPr/>
        </p:nvSpPr>
        <p:spPr>
          <a:xfrm>
            <a:off x="6116211" y="5197270"/>
            <a:ext cx="704533" cy="704533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50070F8-D170-4A4D-991E-FB559748C1CA}"/>
              </a:ext>
            </a:extLst>
          </p:cNvPr>
          <p:cNvSpPr txBox="1"/>
          <p:nvPr/>
        </p:nvSpPr>
        <p:spPr>
          <a:xfrm>
            <a:off x="6894886" y="5288462"/>
            <a:ext cx="3629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বিভিন্ন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উৎসবে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শ্রমিকদের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যে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অতিরিক্ত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টাকা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দেওয়া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হয়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তাকে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কী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বলে</a:t>
            </a:r>
            <a:r>
              <a:rPr lang="en-US" altLang="ko-KR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১)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মজুরি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(২) 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বেতন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(৩)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উ?সব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ভাতা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ea typeface="Microsoft YaHei" pitchFamily="34" charset="-122"/>
              <a:cs typeface="Arial" pitchFamily="34" charset="0"/>
              <a:sym typeface="Arial" pitchFamily="34" charset="0"/>
            </a:endParaRP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(৪)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কল্যাণ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ea typeface="Microsoft YaHei" pitchFamily="34" charset="-122"/>
                <a:cs typeface="Arial" pitchFamily="34" charset="0"/>
                <a:sym typeface="Arial" pitchFamily="34" charset="0"/>
              </a:rPr>
              <a:t>তহবিল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3526FEE-5983-4E2D-A4C5-9BB5DDC5C544}"/>
              </a:ext>
            </a:extLst>
          </p:cNvPr>
          <p:cNvGrpSpPr/>
          <p:nvPr/>
        </p:nvGrpSpPr>
        <p:grpSpPr>
          <a:xfrm>
            <a:off x="91938" y="3187351"/>
            <a:ext cx="1512168" cy="1512168"/>
            <a:chOff x="3807530" y="3824110"/>
            <a:chExt cx="1512168" cy="1512168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992EE4F-FB01-4DDF-BCAE-BA4359104A1F}"/>
                </a:ext>
              </a:extLst>
            </p:cNvPr>
            <p:cNvSpPr/>
            <p:nvPr/>
          </p:nvSpPr>
          <p:spPr>
            <a:xfrm>
              <a:off x="3897540" y="3914120"/>
              <a:ext cx="1332148" cy="133214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glow rad="76200">
                <a:schemeClr val="bg1">
                  <a:alpha val="13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9E3519CE-9EF1-41EB-A898-F3803E82E080}"/>
                </a:ext>
              </a:extLst>
            </p:cNvPr>
            <p:cNvSpPr/>
            <p:nvPr/>
          </p:nvSpPr>
          <p:spPr>
            <a:xfrm>
              <a:off x="3807530" y="3824110"/>
              <a:ext cx="1512168" cy="1512168"/>
            </a:xfrm>
            <a:prstGeom prst="ellipse">
              <a:avLst/>
            </a:prstGeom>
            <a:noFill/>
            <a:ln w="15875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E015178B-4B19-4502-A37D-C32A2CCB784B}"/>
              </a:ext>
            </a:extLst>
          </p:cNvPr>
          <p:cNvCxnSpPr>
            <a:cxnSpLocks/>
          </p:cNvCxnSpPr>
          <p:nvPr/>
        </p:nvCxnSpPr>
        <p:spPr>
          <a:xfrm flipH="1">
            <a:off x="4441678" y="5501671"/>
            <a:ext cx="1699917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CE794DFB-A5E8-45AD-988E-F8C6B183B722}"/>
              </a:ext>
            </a:extLst>
          </p:cNvPr>
          <p:cNvCxnSpPr>
            <a:cxnSpLocks/>
            <a:stCxn id="55" idx="2"/>
            <a:endCxn id="66" idx="3"/>
          </p:cNvCxnSpPr>
          <p:nvPr/>
        </p:nvCxnSpPr>
        <p:spPr>
          <a:xfrm flipH="1" flipV="1">
            <a:off x="4418171" y="3989601"/>
            <a:ext cx="1675836" cy="5281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C74807F1-314A-4928-A382-9F2889D8548E}"/>
              </a:ext>
            </a:extLst>
          </p:cNvPr>
          <p:cNvCxnSpPr>
            <a:cxnSpLocks/>
            <a:stCxn id="53" idx="2"/>
            <a:endCxn id="65" idx="3"/>
          </p:cNvCxnSpPr>
          <p:nvPr/>
        </p:nvCxnSpPr>
        <p:spPr>
          <a:xfrm flipH="1">
            <a:off x="4449643" y="1698911"/>
            <a:ext cx="1630804" cy="333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57BB5A92-4E13-4D2F-995A-BD63F896275F}"/>
              </a:ext>
            </a:extLst>
          </p:cNvPr>
          <p:cNvSpPr txBox="1"/>
          <p:nvPr/>
        </p:nvSpPr>
        <p:spPr>
          <a:xfrm>
            <a:off x="2874112" y="1502190"/>
            <a:ext cx="1575531" cy="40011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প্রশ্ন-১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F60C6C3-FA2C-4F2D-8919-80A008EB3526}"/>
              </a:ext>
            </a:extLst>
          </p:cNvPr>
          <p:cNvSpPr txBox="1"/>
          <p:nvPr/>
        </p:nvSpPr>
        <p:spPr>
          <a:xfrm>
            <a:off x="2842640" y="3789546"/>
            <a:ext cx="1575531" cy="4001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প্রশ্ন-২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EDAEC628-2F4F-468C-B3D3-23DEF3056B38}"/>
              </a:ext>
            </a:extLst>
          </p:cNvPr>
          <p:cNvSpPr txBox="1"/>
          <p:nvPr/>
        </p:nvSpPr>
        <p:spPr>
          <a:xfrm>
            <a:off x="2853789" y="5360138"/>
            <a:ext cx="1575531" cy="40011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প্রশ্ন-৩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6D9F1AB1-78F3-4916-B9A2-375B5300168D}"/>
              </a:ext>
            </a:extLst>
          </p:cNvPr>
          <p:cNvCxnSpPr>
            <a:cxnSpLocks/>
            <a:stCxn id="67" idx="1"/>
          </p:cNvCxnSpPr>
          <p:nvPr/>
        </p:nvCxnSpPr>
        <p:spPr>
          <a:xfrm flipH="1" flipV="1">
            <a:off x="1505621" y="4352002"/>
            <a:ext cx="1348168" cy="1208191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2FE42F7-5390-470B-A7A2-0BBFAE47C2B3}"/>
              </a:ext>
            </a:extLst>
          </p:cNvPr>
          <p:cNvCxnSpPr>
            <a:cxnSpLocks/>
            <a:stCxn id="66" idx="1"/>
            <a:endCxn id="61" idx="6"/>
          </p:cNvCxnSpPr>
          <p:nvPr/>
        </p:nvCxnSpPr>
        <p:spPr>
          <a:xfrm flipH="1" flipV="1">
            <a:off x="1604106" y="3943435"/>
            <a:ext cx="1238534" cy="46166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DADB4574-BF50-4E9B-A190-F8E9BDCC725C}"/>
              </a:ext>
            </a:extLst>
          </p:cNvPr>
          <p:cNvCxnSpPr>
            <a:cxnSpLocks/>
            <a:stCxn id="65" idx="1"/>
            <a:endCxn id="61" idx="7"/>
          </p:cNvCxnSpPr>
          <p:nvPr/>
        </p:nvCxnSpPr>
        <p:spPr>
          <a:xfrm flipH="1">
            <a:off x="1382654" y="1702245"/>
            <a:ext cx="1491458" cy="170655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DB51BEC6-4FCC-4BEB-9FAC-DD5C2FA9083C}"/>
              </a:ext>
            </a:extLst>
          </p:cNvPr>
          <p:cNvSpPr txBox="1"/>
          <p:nvPr/>
        </p:nvSpPr>
        <p:spPr>
          <a:xfrm>
            <a:off x="209477" y="3607066"/>
            <a:ext cx="129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err="1" smtClean="0">
                <a:solidFill>
                  <a:schemeClr val="bg1"/>
                </a:solidFill>
                <a:cs typeface="Calibri" pitchFamily="34" charset="0"/>
              </a:rPr>
              <a:t>কুইজ</a:t>
            </a:r>
            <a:endParaRPr lang="ko-KR" altLang="en-US" sz="36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76" name="Chord 14">
            <a:extLst>
              <a:ext uri="{FF2B5EF4-FFF2-40B4-BE49-F238E27FC236}">
                <a16:creationId xmlns:a16="http://schemas.microsoft.com/office/drawing/2014/main" xmlns="" id="{727F87F0-8299-4EA9-B226-886816B7F0D6}"/>
              </a:ext>
            </a:extLst>
          </p:cNvPr>
          <p:cNvSpPr/>
          <p:nvPr/>
        </p:nvSpPr>
        <p:spPr>
          <a:xfrm>
            <a:off x="6281221" y="3820755"/>
            <a:ext cx="330547" cy="41712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7" name="Graphic 4">
            <a:extLst>
              <a:ext uri="{FF2B5EF4-FFF2-40B4-BE49-F238E27FC236}">
                <a16:creationId xmlns:a16="http://schemas.microsoft.com/office/drawing/2014/main" xmlns="" id="{7E762DC4-D25C-41DC-84E2-1CC4DE9CA563}"/>
              </a:ext>
            </a:extLst>
          </p:cNvPr>
          <p:cNvGrpSpPr/>
          <p:nvPr/>
        </p:nvGrpSpPr>
        <p:grpSpPr>
          <a:xfrm flipH="1">
            <a:off x="6267297" y="5365273"/>
            <a:ext cx="394734" cy="393656"/>
            <a:chOff x="688950" y="1173205"/>
            <a:chExt cx="3371147" cy="3361942"/>
          </a:xfrm>
          <a:solidFill>
            <a:schemeClr val="bg1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095DE842-E536-460A-9801-136C4C64C122}"/>
                </a:ext>
              </a:extLst>
            </p:cNvPr>
            <p:cNvSpPr/>
            <p:nvPr/>
          </p:nvSpPr>
          <p:spPr>
            <a:xfrm>
              <a:off x="1132191" y="2241071"/>
              <a:ext cx="1982591" cy="2294076"/>
            </a:xfrm>
            <a:custGeom>
              <a:avLst/>
              <a:gdLst>
                <a:gd name="connsiteX0" fmla="*/ 1061590 w 1982588"/>
                <a:gd name="connsiteY0" fmla="*/ 2294078 h 2294078"/>
                <a:gd name="connsiteX1" fmla="*/ 993399 w 1982588"/>
                <a:gd name="connsiteY1" fmla="*/ 2283555 h 2294078"/>
                <a:gd name="connsiteX2" fmla="*/ 431876 w 1982588"/>
                <a:gd name="connsiteY2" fmla="*/ 2094135 h 2294078"/>
                <a:gd name="connsiteX3" fmla="*/ 89238 w 1982588"/>
                <a:gd name="connsiteY3" fmla="*/ 1844944 h 2294078"/>
                <a:gd name="connsiteX4" fmla="*/ 0 w 1982588"/>
                <a:gd name="connsiteY4" fmla="*/ 1757811 h 2294078"/>
                <a:gd name="connsiteX5" fmla="*/ 67349 w 1982588"/>
                <a:gd name="connsiteY5" fmla="*/ 1677834 h 2294078"/>
                <a:gd name="connsiteX6" fmla="*/ 424720 w 1982588"/>
                <a:gd name="connsiteY6" fmla="*/ 1262795 h 2294078"/>
                <a:gd name="connsiteX7" fmla="*/ 1099053 w 1982588"/>
                <a:gd name="connsiteY7" fmla="*/ 559418 h 2294078"/>
                <a:gd name="connsiteX8" fmla="*/ 1757390 w 1982588"/>
                <a:gd name="connsiteY8" fmla="*/ 5472 h 2294078"/>
                <a:gd name="connsiteX9" fmla="*/ 1764967 w 1982588"/>
                <a:gd name="connsiteY9" fmla="*/ 0 h 2294078"/>
                <a:gd name="connsiteX10" fmla="*/ 1985535 w 1982588"/>
                <a:gd name="connsiteY10" fmla="*/ 271501 h 2294078"/>
                <a:gd name="connsiteX11" fmla="*/ 1907242 w 1982588"/>
                <a:gd name="connsiteY11" fmla="*/ 344743 h 2294078"/>
                <a:gd name="connsiteX12" fmla="*/ 1746446 w 1982588"/>
                <a:gd name="connsiteY12" fmla="*/ 602353 h 2294078"/>
                <a:gd name="connsiteX13" fmla="*/ 1639109 w 1982588"/>
                <a:gd name="connsiteY13" fmla="*/ 939520 h 2294078"/>
                <a:gd name="connsiteX14" fmla="*/ 1575548 w 1982588"/>
                <a:gd name="connsiteY14" fmla="*/ 1232909 h 2294078"/>
                <a:gd name="connsiteX15" fmla="*/ 1485468 w 1982588"/>
                <a:gd name="connsiteY15" fmla="*/ 1649211 h 2294078"/>
                <a:gd name="connsiteX16" fmla="*/ 1372238 w 1982588"/>
                <a:gd name="connsiteY16" fmla="*/ 1983010 h 2294078"/>
                <a:gd name="connsiteX17" fmla="*/ 1214809 w 1982588"/>
                <a:gd name="connsiteY17" fmla="*/ 2206524 h 2294078"/>
                <a:gd name="connsiteX18" fmla="*/ 1096527 w 1982588"/>
                <a:gd name="connsiteY18" fmla="*/ 2286501 h 2294078"/>
                <a:gd name="connsiteX19" fmla="*/ 1080532 w 1982588"/>
                <a:gd name="connsiteY19" fmla="*/ 2294920 h 2294078"/>
                <a:gd name="connsiteX20" fmla="*/ 1061590 w 1982588"/>
                <a:gd name="connsiteY20" fmla="*/ 2294078 h 229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982588" h="2294078">
                  <a:moveTo>
                    <a:pt x="1061590" y="2294078"/>
                  </a:moveTo>
                  <a:cubicBezTo>
                    <a:pt x="1038860" y="2290711"/>
                    <a:pt x="1016129" y="2286922"/>
                    <a:pt x="993399" y="2283555"/>
                  </a:cubicBezTo>
                  <a:cubicBezTo>
                    <a:pt x="794719" y="2254090"/>
                    <a:pt x="607826" y="2190950"/>
                    <a:pt x="431876" y="2094135"/>
                  </a:cubicBezTo>
                  <a:cubicBezTo>
                    <a:pt x="307280" y="2025524"/>
                    <a:pt x="192366" y="1942600"/>
                    <a:pt x="89238" y="1844944"/>
                  </a:cubicBezTo>
                  <a:cubicBezTo>
                    <a:pt x="59351" y="1816742"/>
                    <a:pt x="30307" y="1787276"/>
                    <a:pt x="0" y="1757811"/>
                  </a:cubicBezTo>
                  <a:cubicBezTo>
                    <a:pt x="23572" y="1730029"/>
                    <a:pt x="45040" y="1703511"/>
                    <a:pt x="67349" y="1677834"/>
                  </a:cubicBezTo>
                  <a:cubicBezTo>
                    <a:pt x="186473" y="1539347"/>
                    <a:pt x="304334" y="1399598"/>
                    <a:pt x="424720" y="1262795"/>
                  </a:cubicBezTo>
                  <a:cubicBezTo>
                    <a:pt x="639395" y="1018655"/>
                    <a:pt x="862910" y="782933"/>
                    <a:pt x="1099053" y="559418"/>
                  </a:cubicBezTo>
                  <a:cubicBezTo>
                    <a:pt x="1307835" y="362001"/>
                    <a:pt x="1525457" y="175108"/>
                    <a:pt x="1757390" y="5472"/>
                  </a:cubicBezTo>
                  <a:cubicBezTo>
                    <a:pt x="1759495" y="3788"/>
                    <a:pt x="1761600" y="2526"/>
                    <a:pt x="1764967" y="0"/>
                  </a:cubicBezTo>
                  <a:cubicBezTo>
                    <a:pt x="1838630" y="90921"/>
                    <a:pt x="1912714" y="181842"/>
                    <a:pt x="1985535" y="271501"/>
                  </a:cubicBezTo>
                  <a:cubicBezTo>
                    <a:pt x="1959017" y="296336"/>
                    <a:pt x="1931656" y="319066"/>
                    <a:pt x="1907242" y="344743"/>
                  </a:cubicBezTo>
                  <a:cubicBezTo>
                    <a:pt x="1836105" y="419669"/>
                    <a:pt x="1786855" y="508065"/>
                    <a:pt x="1746446" y="602353"/>
                  </a:cubicBezTo>
                  <a:cubicBezTo>
                    <a:pt x="1699723" y="711375"/>
                    <a:pt x="1666048" y="824605"/>
                    <a:pt x="1639109" y="939520"/>
                  </a:cubicBezTo>
                  <a:cubicBezTo>
                    <a:pt x="1615957" y="1036755"/>
                    <a:pt x="1596594" y="1135253"/>
                    <a:pt x="1575548" y="1232909"/>
                  </a:cubicBezTo>
                  <a:cubicBezTo>
                    <a:pt x="1545662" y="1371817"/>
                    <a:pt x="1517459" y="1511145"/>
                    <a:pt x="1485468" y="1649211"/>
                  </a:cubicBezTo>
                  <a:cubicBezTo>
                    <a:pt x="1458950" y="1764125"/>
                    <a:pt x="1422749" y="1876093"/>
                    <a:pt x="1372238" y="1983010"/>
                  </a:cubicBezTo>
                  <a:cubicBezTo>
                    <a:pt x="1332670" y="2066354"/>
                    <a:pt x="1283421" y="2143385"/>
                    <a:pt x="1214809" y="2206524"/>
                  </a:cubicBezTo>
                  <a:cubicBezTo>
                    <a:pt x="1179451" y="2238936"/>
                    <a:pt x="1139883" y="2265876"/>
                    <a:pt x="1096527" y="2286501"/>
                  </a:cubicBezTo>
                  <a:cubicBezTo>
                    <a:pt x="1091055" y="2289027"/>
                    <a:pt x="1086004" y="2291973"/>
                    <a:pt x="1080532" y="2294920"/>
                  </a:cubicBezTo>
                  <a:cubicBezTo>
                    <a:pt x="1074218" y="2294078"/>
                    <a:pt x="1067904" y="2294078"/>
                    <a:pt x="1061590" y="2294078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3ABE6B26-1F3D-4EED-BC5F-BEA60177332B}"/>
                </a:ext>
              </a:extLst>
            </p:cNvPr>
            <p:cNvSpPr/>
            <p:nvPr/>
          </p:nvSpPr>
          <p:spPr>
            <a:xfrm>
              <a:off x="688950" y="1934631"/>
              <a:ext cx="2125706" cy="2012054"/>
            </a:xfrm>
            <a:custGeom>
              <a:avLst/>
              <a:gdLst>
                <a:gd name="connsiteX0" fmla="*/ 0 w 2125705"/>
                <a:gd name="connsiteY0" fmla="*/ 858280 h 2012053"/>
                <a:gd name="connsiteX1" fmla="*/ 2105 w 2125705"/>
                <a:gd name="connsiteY1" fmla="*/ 850703 h 2012053"/>
                <a:gd name="connsiteX2" fmla="*/ 22309 w 2125705"/>
                <a:gd name="connsiteY2" fmla="*/ 787142 h 2012053"/>
                <a:gd name="connsiteX3" fmla="*/ 279499 w 2125705"/>
                <a:gd name="connsiteY3" fmla="*/ 540055 h 2012053"/>
                <a:gd name="connsiteX4" fmla="*/ 588884 w 2125705"/>
                <a:gd name="connsiteY4" fmla="*/ 413355 h 2012053"/>
                <a:gd name="connsiteX5" fmla="*/ 920999 w 2125705"/>
                <a:gd name="connsiteY5" fmla="*/ 333799 h 2012053"/>
                <a:gd name="connsiteX6" fmla="*/ 1386970 w 2125705"/>
                <a:gd name="connsiteY6" fmla="*/ 233196 h 2012053"/>
                <a:gd name="connsiteX7" fmla="*/ 1732976 w 2125705"/>
                <a:gd name="connsiteY7" fmla="*/ 107338 h 2012053"/>
                <a:gd name="connsiteX8" fmla="*/ 1884933 w 2125705"/>
                <a:gd name="connsiteY8" fmla="*/ 3788 h 2012053"/>
                <a:gd name="connsiteX9" fmla="*/ 1889563 w 2125705"/>
                <a:gd name="connsiteY9" fmla="*/ 0 h 2012053"/>
                <a:gd name="connsiteX10" fmla="*/ 2128231 w 2125705"/>
                <a:gd name="connsiteY10" fmla="*/ 239931 h 2012053"/>
                <a:gd name="connsiteX11" fmla="*/ 399464 w 2125705"/>
                <a:gd name="connsiteY11" fmla="*/ 2014158 h 2012053"/>
                <a:gd name="connsiteX12" fmla="*/ 309385 w 2125705"/>
                <a:gd name="connsiteY12" fmla="*/ 1895456 h 2012053"/>
                <a:gd name="connsiteX13" fmla="*/ 80819 w 2125705"/>
                <a:gd name="connsiteY13" fmla="*/ 1438745 h 2012053"/>
                <a:gd name="connsiteX14" fmla="*/ 14733 w 2125705"/>
                <a:gd name="connsiteY14" fmla="*/ 1143251 h 2012053"/>
                <a:gd name="connsiteX15" fmla="*/ 2526 w 2125705"/>
                <a:gd name="connsiteY15" fmla="*/ 998871 h 2012053"/>
                <a:gd name="connsiteX16" fmla="*/ 421 w 2125705"/>
                <a:gd name="connsiteY16" fmla="*/ 984559 h 2012053"/>
                <a:gd name="connsiteX17" fmla="*/ 0 w 2125705"/>
                <a:gd name="connsiteY17" fmla="*/ 858280 h 2012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25705" h="2012053">
                  <a:moveTo>
                    <a:pt x="0" y="858280"/>
                  </a:moveTo>
                  <a:cubicBezTo>
                    <a:pt x="842" y="855754"/>
                    <a:pt x="2526" y="853229"/>
                    <a:pt x="2105" y="850703"/>
                  </a:cubicBezTo>
                  <a:cubicBezTo>
                    <a:pt x="-1263" y="826289"/>
                    <a:pt x="10944" y="806926"/>
                    <a:pt x="22309" y="787142"/>
                  </a:cubicBezTo>
                  <a:cubicBezTo>
                    <a:pt x="84607" y="680226"/>
                    <a:pt x="173424" y="601091"/>
                    <a:pt x="279499" y="540055"/>
                  </a:cubicBezTo>
                  <a:cubicBezTo>
                    <a:pt x="376734" y="483651"/>
                    <a:pt x="481546" y="445346"/>
                    <a:pt x="588884" y="413355"/>
                  </a:cubicBezTo>
                  <a:cubicBezTo>
                    <a:pt x="698326" y="380943"/>
                    <a:pt x="809452" y="357371"/>
                    <a:pt x="920999" y="333799"/>
                  </a:cubicBezTo>
                  <a:cubicBezTo>
                    <a:pt x="1076323" y="300966"/>
                    <a:pt x="1232067" y="269396"/>
                    <a:pt x="1386970" y="233196"/>
                  </a:cubicBezTo>
                  <a:cubicBezTo>
                    <a:pt x="1506936" y="205415"/>
                    <a:pt x="1623534" y="165005"/>
                    <a:pt x="1732976" y="107338"/>
                  </a:cubicBezTo>
                  <a:cubicBezTo>
                    <a:pt x="1787697" y="78714"/>
                    <a:pt x="1838630" y="44619"/>
                    <a:pt x="1884933" y="3788"/>
                  </a:cubicBezTo>
                  <a:cubicBezTo>
                    <a:pt x="1886616" y="2526"/>
                    <a:pt x="1888300" y="1263"/>
                    <a:pt x="1889563" y="0"/>
                  </a:cubicBezTo>
                  <a:cubicBezTo>
                    <a:pt x="1969119" y="79977"/>
                    <a:pt x="2047833" y="159112"/>
                    <a:pt x="2128231" y="239931"/>
                  </a:cubicBezTo>
                  <a:cubicBezTo>
                    <a:pt x="1493466" y="772410"/>
                    <a:pt x="916369" y="1361714"/>
                    <a:pt x="399464" y="2014158"/>
                  </a:cubicBezTo>
                  <a:cubicBezTo>
                    <a:pt x="367473" y="1972486"/>
                    <a:pt x="337166" y="1935023"/>
                    <a:pt x="309385" y="1895456"/>
                  </a:cubicBezTo>
                  <a:cubicBezTo>
                    <a:pt x="210045" y="1754865"/>
                    <a:pt x="133435" y="1602487"/>
                    <a:pt x="80819" y="1438745"/>
                  </a:cubicBezTo>
                  <a:cubicBezTo>
                    <a:pt x="49670" y="1342351"/>
                    <a:pt x="27361" y="1243853"/>
                    <a:pt x="14733" y="1143251"/>
                  </a:cubicBezTo>
                  <a:cubicBezTo>
                    <a:pt x="8840" y="1095264"/>
                    <a:pt x="6314" y="1047278"/>
                    <a:pt x="2526" y="998871"/>
                  </a:cubicBezTo>
                  <a:cubicBezTo>
                    <a:pt x="2105" y="994241"/>
                    <a:pt x="1263" y="989611"/>
                    <a:pt x="421" y="984559"/>
                  </a:cubicBezTo>
                  <a:cubicBezTo>
                    <a:pt x="0" y="942887"/>
                    <a:pt x="0" y="900373"/>
                    <a:pt x="0" y="8582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F6DAF102-11D2-42A3-BC23-FFA3DCF88A6E}"/>
                </a:ext>
              </a:extLst>
            </p:cNvPr>
            <p:cNvSpPr/>
            <p:nvPr/>
          </p:nvSpPr>
          <p:spPr>
            <a:xfrm>
              <a:off x="2341949" y="2603904"/>
              <a:ext cx="1309098" cy="1927867"/>
            </a:xfrm>
            <a:custGeom>
              <a:avLst/>
              <a:gdLst>
                <a:gd name="connsiteX0" fmla="*/ 0 w 1309097"/>
                <a:gd name="connsiteY0" fmla="*/ 1928717 h 1927867"/>
                <a:gd name="connsiteX1" fmla="*/ 68191 w 1309097"/>
                <a:gd name="connsiteY1" fmla="*/ 1864736 h 1927867"/>
                <a:gd name="connsiteX2" fmla="*/ 215938 w 1309097"/>
                <a:gd name="connsiteY2" fmla="*/ 1639116 h 1927867"/>
                <a:gd name="connsiteX3" fmla="*/ 339271 w 1309097"/>
                <a:gd name="connsiteY3" fmla="*/ 1286376 h 1927867"/>
                <a:gd name="connsiteX4" fmla="*/ 424299 w 1309097"/>
                <a:gd name="connsiteY4" fmla="*/ 919323 h 1927867"/>
                <a:gd name="connsiteX5" fmla="*/ 519851 w 1309097"/>
                <a:gd name="connsiteY5" fmla="*/ 483238 h 1927867"/>
                <a:gd name="connsiteX6" fmla="*/ 617086 w 1309097"/>
                <a:gd name="connsiteY6" fmla="*/ 189427 h 1927867"/>
                <a:gd name="connsiteX7" fmla="*/ 729054 w 1309097"/>
                <a:gd name="connsiteY7" fmla="*/ 37050 h 1927867"/>
                <a:gd name="connsiteX8" fmla="*/ 785038 w 1309097"/>
                <a:gd name="connsiteY8" fmla="*/ 5901 h 1927867"/>
                <a:gd name="connsiteX9" fmla="*/ 865436 w 1309097"/>
                <a:gd name="connsiteY9" fmla="*/ 21055 h 1927867"/>
                <a:gd name="connsiteX10" fmla="*/ 990873 w 1309097"/>
                <a:gd name="connsiteY10" fmla="*/ 171327 h 1927867"/>
                <a:gd name="connsiteX11" fmla="*/ 1279633 w 1309097"/>
                <a:gd name="connsiteY11" fmla="*/ 851132 h 1927867"/>
                <a:gd name="connsiteX12" fmla="*/ 1309519 w 1309097"/>
                <a:gd name="connsiteY12" fmla="*/ 1141996 h 1927867"/>
                <a:gd name="connsiteX13" fmla="*/ 1243432 w 1309097"/>
                <a:gd name="connsiteY13" fmla="*/ 1415602 h 1927867"/>
                <a:gd name="connsiteX14" fmla="*/ 1230804 w 1309097"/>
                <a:gd name="connsiteY14" fmla="*/ 1432439 h 1927867"/>
                <a:gd name="connsiteX15" fmla="*/ 750101 w 1309097"/>
                <a:gd name="connsiteY15" fmla="*/ 1771289 h 1927867"/>
                <a:gd name="connsiteX16" fmla="*/ 303492 w 1309097"/>
                <a:gd name="connsiteY16" fmla="*/ 1908934 h 1927867"/>
                <a:gd name="connsiteX17" fmla="*/ 8419 w 1309097"/>
                <a:gd name="connsiteY17" fmla="*/ 1929980 h 1927867"/>
                <a:gd name="connsiteX18" fmla="*/ 0 w 1309097"/>
                <a:gd name="connsiteY18" fmla="*/ 1928717 h 192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09097" h="1927867">
                  <a:moveTo>
                    <a:pt x="0" y="1928717"/>
                  </a:moveTo>
                  <a:cubicBezTo>
                    <a:pt x="23151" y="1907250"/>
                    <a:pt x="46723" y="1887045"/>
                    <a:pt x="68191" y="1864736"/>
                  </a:cubicBezTo>
                  <a:cubicBezTo>
                    <a:pt x="131752" y="1798649"/>
                    <a:pt x="177212" y="1721198"/>
                    <a:pt x="215938" y="1639116"/>
                  </a:cubicBezTo>
                  <a:cubicBezTo>
                    <a:pt x="269396" y="1525886"/>
                    <a:pt x="308543" y="1407183"/>
                    <a:pt x="339271" y="1286376"/>
                  </a:cubicBezTo>
                  <a:cubicBezTo>
                    <a:pt x="369999" y="1164726"/>
                    <a:pt x="396939" y="1041814"/>
                    <a:pt x="424299" y="919323"/>
                  </a:cubicBezTo>
                  <a:cubicBezTo>
                    <a:pt x="456711" y="774102"/>
                    <a:pt x="486597" y="628038"/>
                    <a:pt x="519851" y="483238"/>
                  </a:cubicBezTo>
                  <a:cubicBezTo>
                    <a:pt x="543002" y="382635"/>
                    <a:pt x="572888" y="283295"/>
                    <a:pt x="617086" y="189427"/>
                  </a:cubicBezTo>
                  <a:cubicBezTo>
                    <a:pt x="644447" y="131339"/>
                    <a:pt x="676858" y="76618"/>
                    <a:pt x="729054" y="37050"/>
                  </a:cubicBezTo>
                  <a:cubicBezTo>
                    <a:pt x="745891" y="24422"/>
                    <a:pt x="765254" y="13478"/>
                    <a:pt x="785038" y="5901"/>
                  </a:cubicBezTo>
                  <a:cubicBezTo>
                    <a:pt x="814082" y="-5464"/>
                    <a:pt x="841864" y="-413"/>
                    <a:pt x="865436" y="21055"/>
                  </a:cubicBezTo>
                  <a:cubicBezTo>
                    <a:pt x="914685" y="64832"/>
                    <a:pt x="954673" y="116606"/>
                    <a:pt x="990873" y="171327"/>
                  </a:cubicBezTo>
                  <a:cubicBezTo>
                    <a:pt x="1128518" y="380109"/>
                    <a:pt x="1224912" y="606992"/>
                    <a:pt x="1279633" y="851132"/>
                  </a:cubicBezTo>
                  <a:cubicBezTo>
                    <a:pt x="1301100" y="946684"/>
                    <a:pt x="1312886" y="1043919"/>
                    <a:pt x="1309519" y="1141996"/>
                  </a:cubicBezTo>
                  <a:cubicBezTo>
                    <a:pt x="1306151" y="1237547"/>
                    <a:pt x="1289735" y="1330152"/>
                    <a:pt x="1243432" y="1415602"/>
                  </a:cubicBezTo>
                  <a:cubicBezTo>
                    <a:pt x="1240065" y="1421495"/>
                    <a:pt x="1235856" y="1427388"/>
                    <a:pt x="1230804" y="1432439"/>
                  </a:cubicBezTo>
                  <a:cubicBezTo>
                    <a:pt x="1090634" y="1573451"/>
                    <a:pt x="930259" y="1686682"/>
                    <a:pt x="750101" y="1771289"/>
                  </a:cubicBezTo>
                  <a:cubicBezTo>
                    <a:pt x="607825" y="1838217"/>
                    <a:pt x="458816" y="1884099"/>
                    <a:pt x="303492" y="1908934"/>
                  </a:cubicBezTo>
                  <a:cubicBezTo>
                    <a:pt x="205836" y="1924508"/>
                    <a:pt x="107338" y="1931664"/>
                    <a:pt x="8419" y="1929980"/>
                  </a:cubicBezTo>
                  <a:cubicBezTo>
                    <a:pt x="5472" y="1929138"/>
                    <a:pt x="2525" y="1928717"/>
                    <a:pt x="0" y="192871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682E6A32-FFED-43E3-880B-DC1DDD795BCC}"/>
                </a:ext>
              </a:extLst>
            </p:cNvPr>
            <p:cNvSpPr/>
            <p:nvPr/>
          </p:nvSpPr>
          <p:spPr>
            <a:xfrm>
              <a:off x="698631" y="1470056"/>
              <a:ext cx="1780541" cy="1195446"/>
            </a:xfrm>
            <a:custGeom>
              <a:avLst/>
              <a:gdLst>
                <a:gd name="connsiteX0" fmla="*/ 0 w 1780541"/>
                <a:gd name="connsiteY0" fmla="*/ 1198680 h 1195446"/>
                <a:gd name="connsiteX1" fmla="*/ 17258 w 1780541"/>
                <a:gd name="connsiteY1" fmla="*/ 1085871 h 1195446"/>
                <a:gd name="connsiteX2" fmla="*/ 158691 w 1780541"/>
                <a:gd name="connsiteY2" fmla="*/ 652732 h 1195446"/>
                <a:gd name="connsiteX3" fmla="*/ 678121 w 1780541"/>
                <a:gd name="connsiteY3" fmla="*/ 30174 h 1195446"/>
                <a:gd name="connsiteX4" fmla="*/ 728633 w 1780541"/>
                <a:gd name="connsiteY4" fmla="*/ 13757 h 1195446"/>
                <a:gd name="connsiteX5" fmla="*/ 928997 w 1780541"/>
                <a:gd name="connsiteY5" fmla="*/ 1971 h 1195446"/>
                <a:gd name="connsiteX6" fmla="*/ 1573864 w 1780541"/>
                <a:gd name="connsiteY6" fmla="*/ 201493 h 1195446"/>
                <a:gd name="connsiteX7" fmla="*/ 1741395 w 1780541"/>
                <a:gd name="connsiteY7" fmla="*/ 323563 h 1195446"/>
                <a:gd name="connsiteX8" fmla="*/ 1776332 w 1780541"/>
                <a:gd name="connsiteY8" fmla="*/ 371129 h 1195446"/>
                <a:gd name="connsiteX9" fmla="*/ 1780121 w 1780541"/>
                <a:gd name="connsiteY9" fmla="*/ 401015 h 1195446"/>
                <a:gd name="connsiteX10" fmla="*/ 1704774 w 1780541"/>
                <a:gd name="connsiteY10" fmla="*/ 497829 h 1195446"/>
                <a:gd name="connsiteX11" fmla="*/ 1539769 w 1780541"/>
                <a:gd name="connsiteY11" fmla="*/ 571492 h 1195446"/>
                <a:gd name="connsiteX12" fmla="*/ 1240907 w 1780541"/>
                <a:gd name="connsiteY12" fmla="*/ 647681 h 1195446"/>
                <a:gd name="connsiteX13" fmla="*/ 710112 w 1780541"/>
                <a:gd name="connsiteY13" fmla="*/ 764279 h 1195446"/>
                <a:gd name="connsiteX14" fmla="*/ 354425 w 1780541"/>
                <a:gd name="connsiteY14" fmla="*/ 879614 h 1195446"/>
                <a:gd name="connsiteX15" fmla="*/ 110284 w 1780541"/>
                <a:gd name="connsiteY15" fmla="*/ 1031991 h 1195446"/>
                <a:gd name="connsiteX16" fmla="*/ 5893 w 1780541"/>
                <a:gd name="connsiteY16" fmla="*/ 1193629 h 1195446"/>
                <a:gd name="connsiteX17" fmla="*/ 3367 w 1780541"/>
                <a:gd name="connsiteY17" fmla="*/ 1199522 h 1195446"/>
                <a:gd name="connsiteX18" fmla="*/ 0 w 1780541"/>
                <a:gd name="connsiteY18" fmla="*/ 1198680 h 1195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0541" h="1195446">
                  <a:moveTo>
                    <a:pt x="0" y="1198680"/>
                  </a:moveTo>
                  <a:cubicBezTo>
                    <a:pt x="5893" y="1161217"/>
                    <a:pt x="10523" y="1123334"/>
                    <a:pt x="17258" y="1085871"/>
                  </a:cubicBezTo>
                  <a:cubicBezTo>
                    <a:pt x="44619" y="935177"/>
                    <a:pt x="91342" y="790377"/>
                    <a:pt x="158691" y="652732"/>
                  </a:cubicBezTo>
                  <a:cubicBezTo>
                    <a:pt x="280762" y="402698"/>
                    <a:pt x="454185" y="195179"/>
                    <a:pt x="678121" y="30174"/>
                  </a:cubicBezTo>
                  <a:cubicBezTo>
                    <a:pt x="691591" y="20071"/>
                    <a:pt x="711375" y="17125"/>
                    <a:pt x="728633" y="13757"/>
                  </a:cubicBezTo>
                  <a:cubicBezTo>
                    <a:pt x="794719" y="709"/>
                    <a:pt x="861647" y="-2659"/>
                    <a:pt x="928997" y="1971"/>
                  </a:cubicBezTo>
                  <a:cubicBezTo>
                    <a:pt x="1159667" y="18388"/>
                    <a:pt x="1372659" y="91630"/>
                    <a:pt x="1573864" y="201493"/>
                  </a:cubicBezTo>
                  <a:cubicBezTo>
                    <a:pt x="1634899" y="234747"/>
                    <a:pt x="1692988" y="272631"/>
                    <a:pt x="1741395" y="323563"/>
                  </a:cubicBezTo>
                  <a:cubicBezTo>
                    <a:pt x="1754865" y="337875"/>
                    <a:pt x="1766651" y="353870"/>
                    <a:pt x="1776332" y="371129"/>
                  </a:cubicBezTo>
                  <a:cubicBezTo>
                    <a:pt x="1780962" y="379126"/>
                    <a:pt x="1782225" y="391754"/>
                    <a:pt x="1780121" y="401015"/>
                  </a:cubicBezTo>
                  <a:cubicBezTo>
                    <a:pt x="1771281" y="445634"/>
                    <a:pt x="1740553" y="473836"/>
                    <a:pt x="1704774" y="497829"/>
                  </a:cubicBezTo>
                  <a:cubicBezTo>
                    <a:pt x="1654262" y="531925"/>
                    <a:pt x="1597436" y="552550"/>
                    <a:pt x="1539769" y="571492"/>
                  </a:cubicBezTo>
                  <a:cubicBezTo>
                    <a:pt x="1441691" y="603483"/>
                    <a:pt x="1341510" y="625792"/>
                    <a:pt x="1240907" y="647681"/>
                  </a:cubicBezTo>
                  <a:cubicBezTo>
                    <a:pt x="1063695" y="686406"/>
                    <a:pt x="886482" y="723448"/>
                    <a:pt x="710112" y="764279"/>
                  </a:cubicBezTo>
                  <a:cubicBezTo>
                    <a:pt x="588463" y="792481"/>
                    <a:pt x="469339" y="829944"/>
                    <a:pt x="354425" y="879614"/>
                  </a:cubicBezTo>
                  <a:cubicBezTo>
                    <a:pt x="265608" y="918340"/>
                    <a:pt x="181001" y="964642"/>
                    <a:pt x="110284" y="1031991"/>
                  </a:cubicBezTo>
                  <a:cubicBezTo>
                    <a:pt x="63140" y="1077873"/>
                    <a:pt x="26098" y="1130489"/>
                    <a:pt x="5893" y="1193629"/>
                  </a:cubicBezTo>
                  <a:cubicBezTo>
                    <a:pt x="5051" y="1195734"/>
                    <a:pt x="4209" y="1197418"/>
                    <a:pt x="3367" y="1199522"/>
                  </a:cubicBezTo>
                  <a:cubicBezTo>
                    <a:pt x="2105" y="1199101"/>
                    <a:pt x="1263" y="1199101"/>
                    <a:pt x="0" y="119868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E115B912-EF73-4285-A9BC-81E453613DFA}"/>
                </a:ext>
              </a:extLst>
            </p:cNvPr>
            <p:cNvSpPr/>
            <p:nvPr/>
          </p:nvSpPr>
          <p:spPr>
            <a:xfrm>
              <a:off x="3256117" y="2400093"/>
              <a:ext cx="803980" cy="1544820"/>
            </a:xfrm>
            <a:custGeom>
              <a:avLst/>
              <a:gdLst>
                <a:gd name="connsiteX0" fmla="*/ 406716 w 803979"/>
                <a:gd name="connsiteY0" fmla="*/ 1546170 h 1544819"/>
                <a:gd name="connsiteX1" fmla="*/ 432393 w 803979"/>
                <a:gd name="connsiteY1" fmla="*/ 1432940 h 1544819"/>
                <a:gd name="connsiteX2" fmla="*/ 447967 w 803979"/>
                <a:gd name="connsiteY2" fmla="*/ 1301188 h 1544819"/>
                <a:gd name="connsiteX3" fmla="*/ 446284 w 803979"/>
                <a:gd name="connsiteY3" fmla="*/ 1156809 h 1544819"/>
                <a:gd name="connsiteX4" fmla="*/ 391562 w 803979"/>
                <a:gd name="connsiteY4" fmla="*/ 884466 h 1544819"/>
                <a:gd name="connsiteX5" fmla="*/ 173520 w 803979"/>
                <a:gd name="connsiteY5" fmla="*/ 427755 h 1544819"/>
                <a:gd name="connsiteX6" fmla="*/ 28719 w 803979"/>
                <a:gd name="connsiteY6" fmla="*/ 195400 h 1544819"/>
                <a:gd name="connsiteX7" fmla="*/ 2200 w 803979"/>
                <a:gd name="connsiteY7" fmla="*/ 136891 h 1544819"/>
                <a:gd name="connsiteX8" fmla="*/ 8514 w 803979"/>
                <a:gd name="connsiteY8" fmla="*/ 104058 h 1544819"/>
                <a:gd name="connsiteX9" fmla="*/ 146159 w 803979"/>
                <a:gd name="connsiteY9" fmla="*/ 17346 h 1544819"/>
                <a:gd name="connsiteX10" fmla="*/ 353679 w 803979"/>
                <a:gd name="connsiteY10" fmla="*/ 5560 h 1544819"/>
                <a:gd name="connsiteX11" fmla="*/ 634861 w 803979"/>
                <a:gd name="connsiteY11" fmla="*/ 118370 h 1544819"/>
                <a:gd name="connsiteX12" fmla="*/ 796499 w 803979"/>
                <a:gd name="connsiteY12" fmla="*/ 314524 h 1544819"/>
                <a:gd name="connsiteX13" fmla="*/ 803234 w 803979"/>
                <a:gd name="connsiteY13" fmla="*/ 349040 h 1544819"/>
                <a:gd name="connsiteX14" fmla="*/ 802392 w 803979"/>
                <a:gd name="connsiteY14" fmla="*/ 580553 h 1544819"/>
                <a:gd name="connsiteX15" fmla="*/ 748091 w 803979"/>
                <a:gd name="connsiteY15" fmla="*/ 901303 h 1544819"/>
                <a:gd name="connsiteX16" fmla="*/ 584770 w 803979"/>
                <a:gd name="connsiteY16" fmla="*/ 1294453 h 1544819"/>
                <a:gd name="connsiteX17" fmla="*/ 406716 w 803979"/>
                <a:gd name="connsiteY17" fmla="*/ 1546170 h 1544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3979" h="1544819">
                  <a:moveTo>
                    <a:pt x="406716" y="1546170"/>
                  </a:moveTo>
                  <a:cubicBezTo>
                    <a:pt x="415555" y="1507865"/>
                    <a:pt x="426079" y="1470824"/>
                    <a:pt x="432393" y="1432940"/>
                  </a:cubicBezTo>
                  <a:cubicBezTo>
                    <a:pt x="439548" y="1389584"/>
                    <a:pt x="445862" y="1345386"/>
                    <a:pt x="447967" y="1301188"/>
                  </a:cubicBezTo>
                  <a:cubicBezTo>
                    <a:pt x="450072" y="1253202"/>
                    <a:pt x="449230" y="1204795"/>
                    <a:pt x="446284" y="1156809"/>
                  </a:cubicBezTo>
                  <a:cubicBezTo>
                    <a:pt x="439970" y="1063782"/>
                    <a:pt x="419344" y="973282"/>
                    <a:pt x="391562" y="884466"/>
                  </a:cubicBezTo>
                  <a:cubicBezTo>
                    <a:pt x="340209" y="721986"/>
                    <a:pt x="262757" y="572134"/>
                    <a:pt x="173520" y="427755"/>
                  </a:cubicBezTo>
                  <a:cubicBezTo>
                    <a:pt x="125533" y="350303"/>
                    <a:pt x="76284" y="273273"/>
                    <a:pt x="28719" y="195400"/>
                  </a:cubicBezTo>
                  <a:cubicBezTo>
                    <a:pt x="17775" y="177300"/>
                    <a:pt x="10198" y="156675"/>
                    <a:pt x="2200" y="136891"/>
                  </a:cubicBezTo>
                  <a:cubicBezTo>
                    <a:pt x="-2430" y="125105"/>
                    <a:pt x="517" y="114581"/>
                    <a:pt x="8514" y="104058"/>
                  </a:cubicBezTo>
                  <a:cubicBezTo>
                    <a:pt x="43873" y="58177"/>
                    <a:pt x="92280" y="32921"/>
                    <a:pt x="146159" y="17346"/>
                  </a:cubicBezTo>
                  <a:cubicBezTo>
                    <a:pt x="214350" y="-2438"/>
                    <a:pt x="283804" y="-3700"/>
                    <a:pt x="353679" y="5560"/>
                  </a:cubicBezTo>
                  <a:cubicBezTo>
                    <a:pt x="457228" y="19030"/>
                    <a:pt x="551095" y="56072"/>
                    <a:pt x="634861" y="118370"/>
                  </a:cubicBezTo>
                  <a:cubicBezTo>
                    <a:pt x="705157" y="170144"/>
                    <a:pt x="759036" y="235810"/>
                    <a:pt x="796499" y="314524"/>
                  </a:cubicBezTo>
                  <a:cubicBezTo>
                    <a:pt x="801550" y="324626"/>
                    <a:pt x="802392" y="337254"/>
                    <a:pt x="803234" y="349040"/>
                  </a:cubicBezTo>
                  <a:cubicBezTo>
                    <a:pt x="808285" y="426071"/>
                    <a:pt x="807864" y="503522"/>
                    <a:pt x="802392" y="580553"/>
                  </a:cubicBezTo>
                  <a:cubicBezTo>
                    <a:pt x="794394" y="689153"/>
                    <a:pt x="776294" y="796070"/>
                    <a:pt x="748091" y="901303"/>
                  </a:cubicBezTo>
                  <a:cubicBezTo>
                    <a:pt x="710629" y="1039368"/>
                    <a:pt x="655908" y="1170699"/>
                    <a:pt x="584770" y="1294453"/>
                  </a:cubicBezTo>
                  <a:cubicBezTo>
                    <a:pt x="532575" y="1383270"/>
                    <a:pt x="473644" y="1467035"/>
                    <a:pt x="406716" y="154617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14037B12-7D8D-46BD-826D-623A87C58BC8}"/>
                </a:ext>
              </a:extLst>
            </p:cNvPr>
            <p:cNvSpPr/>
            <p:nvPr/>
          </p:nvSpPr>
          <p:spPr>
            <a:xfrm>
              <a:off x="2948933" y="1703539"/>
              <a:ext cx="1098632" cy="938678"/>
            </a:xfrm>
            <a:custGeom>
              <a:avLst/>
              <a:gdLst>
                <a:gd name="connsiteX0" fmla="*/ 655812 w 1098631"/>
                <a:gd name="connsiteY0" fmla="*/ 0 h 938677"/>
                <a:gd name="connsiteX1" fmla="*/ 1100316 w 1098631"/>
                <a:gd name="connsiteY1" fmla="*/ 939941 h 938677"/>
                <a:gd name="connsiteX2" fmla="*/ 1069588 w 1098631"/>
                <a:gd name="connsiteY2" fmla="*/ 893217 h 938677"/>
                <a:gd name="connsiteX3" fmla="*/ 886061 w 1098631"/>
                <a:gd name="connsiteY3" fmla="*/ 708849 h 938677"/>
                <a:gd name="connsiteX4" fmla="*/ 689065 w 1098631"/>
                <a:gd name="connsiteY4" fmla="*/ 641079 h 938677"/>
                <a:gd name="connsiteX5" fmla="*/ 361580 w 1098631"/>
                <a:gd name="connsiteY5" fmla="*/ 695379 h 938677"/>
                <a:gd name="connsiteX6" fmla="*/ 233196 w 1098631"/>
                <a:gd name="connsiteY6" fmla="*/ 752626 h 938677"/>
                <a:gd name="connsiteX7" fmla="*/ 220568 w 1098631"/>
                <a:gd name="connsiteY7" fmla="*/ 758940 h 938677"/>
                <a:gd name="connsiteX8" fmla="*/ 0 w 1098631"/>
                <a:gd name="connsiteY8" fmla="*/ 481967 h 938677"/>
                <a:gd name="connsiteX9" fmla="*/ 655812 w 1098631"/>
                <a:gd name="connsiteY9" fmla="*/ 0 h 93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8631" h="938677">
                  <a:moveTo>
                    <a:pt x="655812" y="0"/>
                  </a:moveTo>
                  <a:cubicBezTo>
                    <a:pt x="902057" y="266029"/>
                    <a:pt x="1050646" y="577518"/>
                    <a:pt x="1100316" y="939941"/>
                  </a:cubicBezTo>
                  <a:cubicBezTo>
                    <a:pt x="1088950" y="922261"/>
                    <a:pt x="1079269" y="907950"/>
                    <a:pt x="1069588" y="893217"/>
                  </a:cubicBezTo>
                  <a:cubicBezTo>
                    <a:pt x="1019918" y="820396"/>
                    <a:pt x="961408" y="755993"/>
                    <a:pt x="886061" y="708849"/>
                  </a:cubicBezTo>
                  <a:cubicBezTo>
                    <a:pt x="825868" y="670965"/>
                    <a:pt x="760203" y="648656"/>
                    <a:pt x="689065" y="641079"/>
                  </a:cubicBezTo>
                  <a:cubicBezTo>
                    <a:pt x="574993" y="629293"/>
                    <a:pt x="466813" y="654128"/>
                    <a:pt x="361580" y="695379"/>
                  </a:cubicBezTo>
                  <a:cubicBezTo>
                    <a:pt x="318224" y="712217"/>
                    <a:pt x="276131" y="733684"/>
                    <a:pt x="233196" y="752626"/>
                  </a:cubicBezTo>
                  <a:cubicBezTo>
                    <a:pt x="229408" y="754310"/>
                    <a:pt x="225619" y="756414"/>
                    <a:pt x="220568" y="758940"/>
                  </a:cubicBezTo>
                  <a:cubicBezTo>
                    <a:pt x="146905" y="666335"/>
                    <a:pt x="73242" y="574151"/>
                    <a:pt x="0" y="481967"/>
                  </a:cubicBezTo>
                  <a:cubicBezTo>
                    <a:pt x="49249" y="420090"/>
                    <a:pt x="539214" y="59772"/>
                    <a:pt x="655812" y="0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8C3569AA-508D-4A51-8A84-D69AF84B3E8F}"/>
                </a:ext>
              </a:extLst>
            </p:cNvPr>
            <p:cNvSpPr/>
            <p:nvPr/>
          </p:nvSpPr>
          <p:spPr>
            <a:xfrm>
              <a:off x="1457151" y="1173205"/>
              <a:ext cx="1304889" cy="614560"/>
            </a:xfrm>
            <a:custGeom>
              <a:avLst/>
              <a:gdLst>
                <a:gd name="connsiteX0" fmla="*/ 0 w 1304888"/>
                <a:gd name="connsiteY0" fmla="*/ 269357 h 614560"/>
                <a:gd name="connsiteX1" fmla="*/ 111968 w 1304888"/>
                <a:gd name="connsiteY1" fmla="*/ 204113 h 614560"/>
                <a:gd name="connsiteX2" fmla="*/ 545528 w 1304888"/>
                <a:gd name="connsiteY2" fmla="*/ 40370 h 614560"/>
                <a:gd name="connsiteX3" fmla="*/ 763570 w 1304888"/>
                <a:gd name="connsiteY3" fmla="*/ 6696 h 614560"/>
                <a:gd name="connsiteX4" fmla="*/ 967301 w 1304888"/>
                <a:gd name="connsiteY4" fmla="*/ 382 h 614560"/>
                <a:gd name="connsiteX5" fmla="*/ 1155879 w 1304888"/>
                <a:gd name="connsiteY5" fmla="*/ 15956 h 614560"/>
                <a:gd name="connsiteX6" fmla="*/ 1176504 w 1304888"/>
                <a:gd name="connsiteY6" fmla="*/ 27742 h 614560"/>
                <a:gd name="connsiteX7" fmla="*/ 1296470 w 1304888"/>
                <a:gd name="connsiteY7" fmla="*/ 236104 h 614560"/>
                <a:gd name="connsiteX8" fmla="*/ 1177346 w 1304888"/>
                <a:gd name="connsiteY8" fmla="*/ 588844 h 614560"/>
                <a:gd name="connsiteX9" fmla="*/ 1113786 w 1304888"/>
                <a:gd name="connsiteY9" fmla="*/ 614521 h 614560"/>
                <a:gd name="connsiteX10" fmla="*/ 1059906 w 1304888"/>
                <a:gd name="connsiteY10" fmla="*/ 594737 h 614560"/>
                <a:gd name="connsiteX11" fmla="*/ 913843 w 1304888"/>
                <a:gd name="connsiteY11" fmla="*/ 500870 h 614560"/>
                <a:gd name="connsiteX12" fmla="*/ 612877 w 1304888"/>
                <a:gd name="connsiteY12" fmla="*/ 340495 h 614560"/>
                <a:gd name="connsiteX13" fmla="*/ 340955 w 1304888"/>
                <a:gd name="connsiteY13" fmla="*/ 272304 h 614560"/>
                <a:gd name="connsiteX14" fmla="*/ 79556 w 1304888"/>
                <a:gd name="connsiteY14" fmla="*/ 265148 h 614560"/>
                <a:gd name="connsiteX15" fmla="*/ 1263 w 1304888"/>
                <a:gd name="connsiteY15" fmla="*/ 273146 h 614560"/>
                <a:gd name="connsiteX16" fmla="*/ 0 w 1304888"/>
                <a:gd name="connsiteY16" fmla="*/ 269357 h 614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04888" h="614560">
                  <a:moveTo>
                    <a:pt x="0" y="269357"/>
                  </a:moveTo>
                  <a:cubicBezTo>
                    <a:pt x="37463" y="247469"/>
                    <a:pt x="74084" y="224738"/>
                    <a:pt x="111968" y="204113"/>
                  </a:cubicBezTo>
                  <a:cubicBezTo>
                    <a:pt x="248771" y="129187"/>
                    <a:pt x="393150" y="74466"/>
                    <a:pt x="545528" y="40370"/>
                  </a:cubicBezTo>
                  <a:cubicBezTo>
                    <a:pt x="617507" y="23954"/>
                    <a:pt x="689907" y="10905"/>
                    <a:pt x="763570" y="6696"/>
                  </a:cubicBezTo>
                  <a:cubicBezTo>
                    <a:pt x="831340" y="2907"/>
                    <a:pt x="899531" y="-1302"/>
                    <a:pt x="967301" y="382"/>
                  </a:cubicBezTo>
                  <a:cubicBezTo>
                    <a:pt x="1030441" y="1645"/>
                    <a:pt x="1093160" y="9642"/>
                    <a:pt x="1155879" y="15956"/>
                  </a:cubicBezTo>
                  <a:cubicBezTo>
                    <a:pt x="1163035" y="16798"/>
                    <a:pt x="1171453" y="21849"/>
                    <a:pt x="1176504" y="27742"/>
                  </a:cubicBezTo>
                  <a:cubicBezTo>
                    <a:pt x="1231226" y="88356"/>
                    <a:pt x="1274581" y="156126"/>
                    <a:pt x="1296470" y="236104"/>
                  </a:cubicBezTo>
                  <a:cubicBezTo>
                    <a:pt x="1333091" y="368276"/>
                    <a:pt x="1286789" y="506763"/>
                    <a:pt x="1177346" y="588844"/>
                  </a:cubicBezTo>
                  <a:cubicBezTo>
                    <a:pt x="1158825" y="602735"/>
                    <a:pt x="1139462" y="620414"/>
                    <a:pt x="1113786" y="614521"/>
                  </a:cubicBezTo>
                  <a:cubicBezTo>
                    <a:pt x="1095265" y="610733"/>
                    <a:pt x="1075902" y="604419"/>
                    <a:pt x="1059906" y="594737"/>
                  </a:cubicBezTo>
                  <a:cubicBezTo>
                    <a:pt x="1010657" y="564851"/>
                    <a:pt x="962250" y="532860"/>
                    <a:pt x="913843" y="500870"/>
                  </a:cubicBezTo>
                  <a:cubicBezTo>
                    <a:pt x="818712" y="437730"/>
                    <a:pt x="720214" y="380904"/>
                    <a:pt x="612877" y="340495"/>
                  </a:cubicBezTo>
                  <a:cubicBezTo>
                    <a:pt x="524902" y="307241"/>
                    <a:pt x="434402" y="284511"/>
                    <a:pt x="340955" y="272304"/>
                  </a:cubicBezTo>
                  <a:cubicBezTo>
                    <a:pt x="253822" y="260938"/>
                    <a:pt x="166689" y="260097"/>
                    <a:pt x="79556" y="265148"/>
                  </a:cubicBezTo>
                  <a:cubicBezTo>
                    <a:pt x="53458" y="266832"/>
                    <a:pt x="27361" y="270199"/>
                    <a:pt x="1263" y="273146"/>
                  </a:cubicBezTo>
                  <a:cubicBezTo>
                    <a:pt x="1263" y="271883"/>
                    <a:pt x="421" y="270620"/>
                    <a:pt x="0" y="269357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C6938152-E44A-4468-8DFE-69C09B53E976}"/>
                </a:ext>
              </a:extLst>
            </p:cNvPr>
            <p:cNvSpPr/>
            <p:nvPr/>
          </p:nvSpPr>
          <p:spPr>
            <a:xfrm>
              <a:off x="2629867" y="1203472"/>
              <a:ext cx="921841" cy="917631"/>
            </a:xfrm>
            <a:custGeom>
              <a:avLst/>
              <a:gdLst>
                <a:gd name="connsiteX0" fmla="*/ 255506 w 921840"/>
                <a:gd name="connsiteY0" fmla="*/ 917631 h 917631"/>
                <a:gd name="connsiteX1" fmla="*/ 0 w 921840"/>
                <a:gd name="connsiteY1" fmla="*/ 679384 h 917631"/>
                <a:gd name="connsiteX2" fmla="*/ 23993 w 921840"/>
                <a:gd name="connsiteY2" fmla="*/ 654549 h 917631"/>
                <a:gd name="connsiteX3" fmla="*/ 143117 w 921840"/>
                <a:gd name="connsiteY3" fmla="*/ 499646 h 917631"/>
                <a:gd name="connsiteX4" fmla="*/ 163742 w 921840"/>
                <a:gd name="connsiteY4" fmla="*/ 179738 h 917631"/>
                <a:gd name="connsiteX5" fmla="*/ 84186 w 921840"/>
                <a:gd name="connsiteY5" fmla="*/ 24414 h 917631"/>
                <a:gd name="connsiteX6" fmla="*/ 68191 w 921840"/>
                <a:gd name="connsiteY6" fmla="*/ 0 h 917631"/>
                <a:gd name="connsiteX7" fmla="*/ 138487 w 921840"/>
                <a:gd name="connsiteY7" fmla="*/ 15154 h 917631"/>
                <a:gd name="connsiteX8" fmla="*/ 633502 w 921840"/>
                <a:gd name="connsiteY8" fmla="*/ 221410 h 917631"/>
                <a:gd name="connsiteX9" fmla="*/ 918473 w 921840"/>
                <a:gd name="connsiteY9" fmla="*/ 443662 h 917631"/>
                <a:gd name="connsiteX10" fmla="*/ 915527 w 921840"/>
                <a:gd name="connsiteY10" fmla="*/ 460920 h 917631"/>
                <a:gd name="connsiteX11" fmla="*/ 445346 w 921840"/>
                <a:gd name="connsiteY11" fmla="*/ 768200 h 917631"/>
                <a:gd name="connsiteX12" fmla="*/ 263924 w 921840"/>
                <a:gd name="connsiteY12" fmla="*/ 912159 h 917631"/>
                <a:gd name="connsiteX13" fmla="*/ 255506 w 921840"/>
                <a:gd name="connsiteY13" fmla="*/ 917631 h 9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840" h="917631">
                  <a:moveTo>
                    <a:pt x="255506" y="917631"/>
                  </a:moveTo>
                  <a:cubicBezTo>
                    <a:pt x="170477" y="838496"/>
                    <a:pt x="85870" y="759361"/>
                    <a:pt x="0" y="679384"/>
                  </a:cubicBezTo>
                  <a:cubicBezTo>
                    <a:pt x="8419" y="670544"/>
                    <a:pt x="16416" y="662547"/>
                    <a:pt x="23993" y="654549"/>
                  </a:cubicBezTo>
                  <a:cubicBezTo>
                    <a:pt x="69454" y="607405"/>
                    <a:pt x="111547" y="557314"/>
                    <a:pt x="143117" y="499646"/>
                  </a:cubicBezTo>
                  <a:cubicBezTo>
                    <a:pt x="199943" y="396518"/>
                    <a:pt x="203310" y="289180"/>
                    <a:pt x="163742" y="179738"/>
                  </a:cubicBezTo>
                  <a:cubicBezTo>
                    <a:pt x="143959" y="124596"/>
                    <a:pt x="116177" y="73242"/>
                    <a:pt x="84186" y="24414"/>
                  </a:cubicBezTo>
                  <a:cubicBezTo>
                    <a:pt x="79556" y="17258"/>
                    <a:pt x="74926" y="9681"/>
                    <a:pt x="68191" y="0"/>
                  </a:cubicBezTo>
                  <a:cubicBezTo>
                    <a:pt x="93447" y="5472"/>
                    <a:pt x="116177" y="9681"/>
                    <a:pt x="138487" y="15154"/>
                  </a:cubicBezTo>
                  <a:cubicBezTo>
                    <a:pt x="314436" y="57668"/>
                    <a:pt x="479441" y="126280"/>
                    <a:pt x="633502" y="221410"/>
                  </a:cubicBezTo>
                  <a:cubicBezTo>
                    <a:pt x="736631" y="285392"/>
                    <a:pt x="831340" y="359476"/>
                    <a:pt x="918473" y="443662"/>
                  </a:cubicBezTo>
                  <a:cubicBezTo>
                    <a:pt x="926892" y="452081"/>
                    <a:pt x="926471" y="455448"/>
                    <a:pt x="915527" y="460920"/>
                  </a:cubicBezTo>
                  <a:cubicBezTo>
                    <a:pt x="743786" y="540476"/>
                    <a:pt x="593093" y="652023"/>
                    <a:pt x="445346" y="768200"/>
                  </a:cubicBezTo>
                  <a:cubicBezTo>
                    <a:pt x="384732" y="816187"/>
                    <a:pt x="324117" y="864173"/>
                    <a:pt x="263924" y="912159"/>
                  </a:cubicBezTo>
                  <a:cubicBezTo>
                    <a:pt x="261399" y="913843"/>
                    <a:pt x="258873" y="915527"/>
                    <a:pt x="255506" y="917631"/>
                  </a:cubicBezTo>
                  <a:close/>
                </a:path>
              </a:pathLst>
            </a:custGeom>
            <a:grpFill/>
            <a:ln w="42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6" name="Graphic 15">
            <a:extLst>
              <a:ext uri="{FF2B5EF4-FFF2-40B4-BE49-F238E27FC236}">
                <a16:creationId xmlns:a16="http://schemas.microsoft.com/office/drawing/2014/main" xmlns="" id="{9C86DA31-3DC1-4F96-96F0-44528B92CC3C}"/>
              </a:ext>
            </a:extLst>
          </p:cNvPr>
          <p:cNvSpPr/>
          <p:nvPr/>
        </p:nvSpPr>
        <p:spPr>
          <a:xfrm flipH="1">
            <a:off x="6228094" y="1614336"/>
            <a:ext cx="441374" cy="318832"/>
          </a:xfrm>
          <a:custGeom>
            <a:avLst/>
            <a:gdLst>
              <a:gd name="connsiteX0" fmla="*/ 4492692 w 4492692"/>
              <a:gd name="connsiteY0" fmla="*/ 326228 h 3245348"/>
              <a:gd name="connsiteX1" fmla="*/ 4436816 w 4492692"/>
              <a:gd name="connsiteY1" fmla="*/ 327357 h 3245348"/>
              <a:gd name="connsiteX2" fmla="*/ 4201458 w 4492692"/>
              <a:gd name="connsiteY2" fmla="*/ 326793 h 3245348"/>
              <a:gd name="connsiteX3" fmla="*/ 4166464 w 4492692"/>
              <a:gd name="connsiteY3" fmla="*/ 342032 h 3245348"/>
              <a:gd name="connsiteX4" fmla="*/ 3771942 w 4492692"/>
              <a:gd name="connsiteY4" fmla="*/ 853386 h 3245348"/>
              <a:gd name="connsiteX5" fmla="*/ 3399997 w 4492692"/>
              <a:gd name="connsiteY5" fmla="*/ 1731605 h 3245348"/>
              <a:gd name="connsiteX6" fmla="*/ 3335655 w 4492692"/>
              <a:gd name="connsiteY6" fmla="*/ 2067993 h 3245348"/>
              <a:gd name="connsiteX7" fmla="*/ 3310256 w 4492692"/>
              <a:gd name="connsiteY7" fmla="*/ 2543789 h 3245348"/>
              <a:gd name="connsiteX8" fmla="*/ 3333961 w 4492692"/>
              <a:gd name="connsiteY8" fmla="*/ 2854778 h 3245348"/>
              <a:gd name="connsiteX9" fmla="*/ 3366133 w 4492692"/>
              <a:gd name="connsiteY9" fmla="*/ 3086750 h 3245348"/>
              <a:gd name="connsiteX10" fmla="*/ 3298404 w 4492692"/>
              <a:gd name="connsiteY10" fmla="*/ 3158995 h 3245348"/>
              <a:gd name="connsiteX11" fmla="*/ 3195117 w 4492692"/>
              <a:gd name="connsiteY11" fmla="*/ 3136418 h 3245348"/>
              <a:gd name="connsiteX12" fmla="*/ 2866067 w 4492692"/>
              <a:gd name="connsiteY12" fmla="*/ 3009991 h 3245348"/>
              <a:gd name="connsiteX13" fmla="*/ 2819785 w 4492692"/>
              <a:gd name="connsiteY13" fmla="*/ 3013377 h 3245348"/>
              <a:gd name="connsiteX14" fmla="*/ 2413411 w 4492692"/>
              <a:gd name="connsiteY14" fmla="*/ 3203018 h 3245348"/>
              <a:gd name="connsiteX15" fmla="*/ 2255941 w 4492692"/>
              <a:gd name="connsiteY15" fmla="*/ 3248735 h 3245348"/>
              <a:gd name="connsiteX16" fmla="*/ 2206838 w 4492692"/>
              <a:gd name="connsiteY16" fmla="*/ 3241398 h 3245348"/>
              <a:gd name="connsiteX17" fmla="*/ 1765470 w 4492692"/>
              <a:gd name="connsiteY17" fmla="*/ 3063045 h 3245348"/>
              <a:gd name="connsiteX18" fmla="*/ 1663876 w 4492692"/>
              <a:gd name="connsiteY18" fmla="*/ 3007733 h 3245348"/>
              <a:gd name="connsiteX19" fmla="*/ 1637914 w 4492692"/>
              <a:gd name="connsiteY19" fmla="*/ 3006604 h 3245348"/>
              <a:gd name="connsiteX20" fmla="*/ 1286852 w 4492692"/>
              <a:gd name="connsiteY20" fmla="*/ 3139805 h 3245348"/>
              <a:gd name="connsiteX21" fmla="*/ 1193160 w 4492692"/>
              <a:gd name="connsiteY21" fmla="*/ 3158995 h 3245348"/>
              <a:gd name="connsiteX22" fmla="*/ 1125995 w 4492692"/>
              <a:gd name="connsiteY22" fmla="*/ 3081671 h 3245348"/>
              <a:gd name="connsiteX23" fmla="*/ 1168890 w 4492692"/>
              <a:gd name="connsiteY23" fmla="*/ 2761087 h 3245348"/>
              <a:gd name="connsiteX24" fmla="*/ 1178485 w 4492692"/>
              <a:gd name="connsiteY24" fmla="*/ 2297143 h 3245348"/>
              <a:gd name="connsiteX25" fmla="*/ 966267 w 4492692"/>
              <a:gd name="connsiteY25" fmla="*/ 1338777 h 3245348"/>
              <a:gd name="connsiteX26" fmla="*/ 388878 w 4492692"/>
              <a:gd name="connsiteY26" fmla="*/ 411454 h 3245348"/>
              <a:gd name="connsiteX27" fmla="*/ 322277 w 4492692"/>
              <a:gd name="connsiteY27" fmla="*/ 339210 h 3245348"/>
              <a:gd name="connsiteX28" fmla="*/ 294621 w 4492692"/>
              <a:gd name="connsiteY28" fmla="*/ 327921 h 3245348"/>
              <a:gd name="connsiteX29" fmla="*/ 22576 w 4492692"/>
              <a:gd name="connsiteY29" fmla="*/ 327357 h 3245348"/>
              <a:gd name="connsiteX30" fmla="*/ 0 w 4492692"/>
              <a:gd name="connsiteY30" fmla="*/ 327357 h 3245348"/>
              <a:gd name="connsiteX31" fmla="*/ 0 w 4492692"/>
              <a:gd name="connsiteY31" fmla="*/ 0 h 3245348"/>
              <a:gd name="connsiteX32" fmla="*/ 4492692 w 4492692"/>
              <a:gd name="connsiteY32" fmla="*/ 0 h 3245348"/>
              <a:gd name="connsiteX33" fmla="*/ 4492692 w 4492692"/>
              <a:gd name="connsiteY33" fmla="*/ 326228 h 3245348"/>
              <a:gd name="connsiteX34" fmla="*/ 2097342 w 4492692"/>
              <a:gd name="connsiteY34" fmla="*/ 2619984 h 3245348"/>
              <a:gd name="connsiteX35" fmla="*/ 1766034 w 4492692"/>
              <a:gd name="connsiteY35" fmla="*/ 2394221 h 3245348"/>
              <a:gd name="connsiteX36" fmla="*/ 1746845 w 4492692"/>
              <a:gd name="connsiteY36" fmla="*/ 2393657 h 3245348"/>
              <a:gd name="connsiteX37" fmla="*/ 1680809 w 4492692"/>
              <a:gd name="connsiteY37" fmla="*/ 2429779 h 3245348"/>
              <a:gd name="connsiteX38" fmla="*/ 1341035 w 4492692"/>
              <a:gd name="connsiteY38" fmla="*/ 2601923 h 3245348"/>
              <a:gd name="connsiteX39" fmla="*/ 1339342 w 4492692"/>
              <a:gd name="connsiteY39" fmla="*/ 2629015 h 3245348"/>
              <a:gd name="connsiteX40" fmla="*/ 1646380 w 4492692"/>
              <a:gd name="connsiteY40" fmla="*/ 2827687 h 3245348"/>
              <a:gd name="connsiteX41" fmla="*/ 1676293 w 4492692"/>
              <a:gd name="connsiteY41" fmla="*/ 2828816 h 3245348"/>
              <a:gd name="connsiteX42" fmla="*/ 1951725 w 4492692"/>
              <a:gd name="connsiteY42" fmla="*/ 2696180 h 3245348"/>
              <a:gd name="connsiteX43" fmla="*/ 2097342 w 4492692"/>
              <a:gd name="connsiteY43" fmla="*/ 2619984 h 3245348"/>
              <a:gd name="connsiteX44" fmla="*/ 2397043 w 4492692"/>
              <a:gd name="connsiteY44" fmla="*/ 2618291 h 3245348"/>
              <a:gd name="connsiteX45" fmla="*/ 2397608 w 4492692"/>
              <a:gd name="connsiteY45" fmla="*/ 2619420 h 3245348"/>
              <a:gd name="connsiteX46" fmla="*/ 2824865 w 4492692"/>
              <a:gd name="connsiteY46" fmla="*/ 2831073 h 3245348"/>
              <a:gd name="connsiteX47" fmla="*/ 2841797 w 4492692"/>
              <a:gd name="connsiteY47" fmla="*/ 2828816 h 3245348"/>
              <a:gd name="connsiteX48" fmla="*/ 3155044 w 4492692"/>
              <a:gd name="connsiteY48" fmla="*/ 2627322 h 3245348"/>
              <a:gd name="connsiteX49" fmla="*/ 3153915 w 4492692"/>
              <a:gd name="connsiteY49" fmla="*/ 2603052 h 3245348"/>
              <a:gd name="connsiteX50" fmla="*/ 2746412 w 4492692"/>
              <a:gd name="connsiteY50" fmla="*/ 2394221 h 3245348"/>
              <a:gd name="connsiteX51" fmla="*/ 2726658 w 4492692"/>
              <a:gd name="connsiteY51" fmla="*/ 2395350 h 3245348"/>
              <a:gd name="connsiteX52" fmla="*/ 2662315 w 4492692"/>
              <a:gd name="connsiteY52" fmla="*/ 2440502 h 3245348"/>
              <a:gd name="connsiteX53" fmla="*/ 2397043 w 4492692"/>
              <a:gd name="connsiteY53" fmla="*/ 2618291 h 3245348"/>
              <a:gd name="connsiteX54" fmla="*/ 2809626 w 4492692"/>
              <a:gd name="connsiteY54" fmla="*/ 329050 h 3245348"/>
              <a:gd name="connsiteX55" fmla="*/ 2323670 w 4492692"/>
              <a:gd name="connsiteY55" fmla="*/ 329050 h 3245348"/>
              <a:gd name="connsiteX56" fmla="*/ 2320848 w 4492692"/>
              <a:gd name="connsiteY56" fmla="*/ 361221 h 3245348"/>
              <a:gd name="connsiteX57" fmla="*/ 2483398 w 4492692"/>
              <a:gd name="connsiteY57" fmla="*/ 811619 h 3245348"/>
              <a:gd name="connsiteX58" fmla="*/ 2551691 w 4492692"/>
              <a:gd name="connsiteY58" fmla="*/ 919986 h 3245348"/>
              <a:gd name="connsiteX59" fmla="*/ 2809626 w 4492692"/>
              <a:gd name="connsiteY59" fmla="*/ 329050 h 3245348"/>
              <a:gd name="connsiteX60" fmla="*/ 1938179 w 4492692"/>
              <a:gd name="connsiteY60" fmla="*/ 917728 h 3245348"/>
              <a:gd name="connsiteX61" fmla="*/ 1941565 w 4492692"/>
              <a:gd name="connsiteY61" fmla="*/ 915471 h 3245348"/>
              <a:gd name="connsiteX62" fmla="*/ 2161120 w 4492692"/>
              <a:gd name="connsiteY62" fmla="*/ 418791 h 3245348"/>
              <a:gd name="connsiteX63" fmla="*/ 2166764 w 4492692"/>
              <a:gd name="connsiteY63" fmla="*/ 328486 h 3245348"/>
              <a:gd name="connsiteX64" fmla="*/ 1682502 w 4492692"/>
              <a:gd name="connsiteY64" fmla="*/ 328486 h 3245348"/>
              <a:gd name="connsiteX65" fmla="*/ 1938179 w 4492692"/>
              <a:gd name="connsiteY65" fmla="*/ 917728 h 3245348"/>
              <a:gd name="connsiteX66" fmla="*/ 1822475 w 4492692"/>
              <a:gd name="connsiteY66" fmla="*/ 2924765 h 3245348"/>
              <a:gd name="connsiteX67" fmla="*/ 1826991 w 4492692"/>
              <a:gd name="connsiteY67" fmla="*/ 2928151 h 3245348"/>
              <a:gd name="connsiteX68" fmla="*/ 2237880 w 4492692"/>
              <a:gd name="connsiteY68" fmla="*/ 3096910 h 3245348"/>
              <a:gd name="connsiteX69" fmla="*/ 2256505 w 4492692"/>
              <a:gd name="connsiteY69" fmla="*/ 3095781 h 3245348"/>
              <a:gd name="connsiteX70" fmla="*/ 2436552 w 4492692"/>
              <a:gd name="connsiteY70" fmla="*/ 3034825 h 3245348"/>
              <a:gd name="connsiteX71" fmla="*/ 2674168 w 4492692"/>
              <a:gd name="connsiteY71" fmla="*/ 2927023 h 3245348"/>
              <a:gd name="connsiteX72" fmla="*/ 2664573 w 4492692"/>
              <a:gd name="connsiteY72" fmla="*/ 2920250 h 3245348"/>
              <a:gd name="connsiteX73" fmla="*/ 2257634 w 4492692"/>
              <a:gd name="connsiteY73" fmla="*/ 2709725 h 3245348"/>
              <a:gd name="connsiteX74" fmla="*/ 2233929 w 4492692"/>
              <a:gd name="connsiteY74" fmla="*/ 2711419 h 3245348"/>
              <a:gd name="connsiteX75" fmla="*/ 1962449 w 4492692"/>
              <a:gd name="connsiteY75" fmla="*/ 2855907 h 3245348"/>
              <a:gd name="connsiteX76" fmla="*/ 1822475 w 4492692"/>
              <a:gd name="connsiteY76" fmla="*/ 2924765 h 3245348"/>
              <a:gd name="connsiteX77" fmla="*/ 1898106 w 4492692"/>
              <a:gd name="connsiteY77" fmla="*/ 2306738 h 3245348"/>
              <a:gd name="connsiteX78" fmla="*/ 1905443 w 4492692"/>
              <a:gd name="connsiteY78" fmla="*/ 2312382 h 3245348"/>
              <a:gd name="connsiteX79" fmla="*/ 2235622 w 4492692"/>
              <a:gd name="connsiteY79" fmla="*/ 2526857 h 3245348"/>
              <a:gd name="connsiteX80" fmla="*/ 2258763 w 4492692"/>
              <a:gd name="connsiteY80" fmla="*/ 2526857 h 3245348"/>
              <a:gd name="connsiteX81" fmla="*/ 2508232 w 4492692"/>
              <a:gd name="connsiteY81" fmla="*/ 2367694 h 3245348"/>
              <a:gd name="connsiteX82" fmla="*/ 2595715 w 4492692"/>
              <a:gd name="connsiteY82" fmla="*/ 2307302 h 3245348"/>
              <a:gd name="connsiteX83" fmla="*/ 2246346 w 4492692"/>
              <a:gd name="connsiteY83" fmla="*/ 2070815 h 3245348"/>
              <a:gd name="connsiteX84" fmla="*/ 1898106 w 4492692"/>
              <a:gd name="connsiteY84" fmla="*/ 2306738 h 3245348"/>
              <a:gd name="connsiteX85" fmla="*/ 2884128 w 4492692"/>
              <a:gd name="connsiteY85" fmla="*/ 579648 h 3245348"/>
              <a:gd name="connsiteX86" fmla="*/ 2650463 w 4492692"/>
              <a:gd name="connsiteY86" fmla="*/ 1041334 h 3245348"/>
              <a:gd name="connsiteX87" fmla="*/ 2886385 w 4492692"/>
              <a:gd name="connsiteY87" fmla="*/ 1265968 h 3245348"/>
              <a:gd name="connsiteX88" fmla="*/ 3098039 w 4492692"/>
              <a:gd name="connsiteY88" fmla="*/ 986586 h 3245348"/>
              <a:gd name="connsiteX89" fmla="*/ 2884128 w 4492692"/>
              <a:gd name="connsiteY89" fmla="*/ 579648 h 3245348"/>
              <a:gd name="connsiteX90" fmla="*/ 1608564 w 4492692"/>
              <a:gd name="connsiteY90" fmla="*/ 579648 h 3245348"/>
              <a:gd name="connsiteX91" fmla="*/ 1394654 w 4492692"/>
              <a:gd name="connsiteY91" fmla="*/ 987150 h 3245348"/>
              <a:gd name="connsiteX92" fmla="*/ 1606307 w 4492692"/>
              <a:gd name="connsiteY92" fmla="*/ 1266533 h 3245348"/>
              <a:gd name="connsiteX93" fmla="*/ 1842230 w 4492692"/>
              <a:gd name="connsiteY93" fmla="*/ 1041334 h 3245348"/>
              <a:gd name="connsiteX94" fmla="*/ 1608564 w 4492692"/>
              <a:gd name="connsiteY94" fmla="*/ 579648 h 3245348"/>
              <a:gd name="connsiteX95" fmla="*/ 3449101 w 4492692"/>
              <a:gd name="connsiteY95" fmla="*/ 329050 h 3245348"/>
              <a:gd name="connsiteX96" fmla="*/ 2962016 w 4492692"/>
              <a:gd name="connsiteY96" fmla="*/ 329050 h 3245348"/>
              <a:gd name="connsiteX97" fmla="*/ 3183264 w 4492692"/>
              <a:gd name="connsiteY97" fmla="*/ 850564 h 3245348"/>
              <a:gd name="connsiteX98" fmla="*/ 3449101 w 4492692"/>
              <a:gd name="connsiteY98" fmla="*/ 329050 h 3245348"/>
              <a:gd name="connsiteX99" fmla="*/ 1042463 w 4492692"/>
              <a:gd name="connsiteY99" fmla="*/ 327921 h 3245348"/>
              <a:gd name="connsiteX100" fmla="*/ 1308863 w 4492692"/>
              <a:gd name="connsiteY100" fmla="*/ 850564 h 3245348"/>
              <a:gd name="connsiteX101" fmla="*/ 1530676 w 4492692"/>
              <a:gd name="connsiteY101" fmla="*/ 327921 h 3245348"/>
              <a:gd name="connsiteX102" fmla="*/ 1042463 w 4492692"/>
              <a:gd name="connsiteY102" fmla="*/ 327921 h 3245348"/>
              <a:gd name="connsiteX103" fmla="*/ 2247475 w 4492692"/>
              <a:gd name="connsiteY103" fmla="*/ 1314507 h 3245348"/>
              <a:gd name="connsiteX104" fmla="*/ 2259327 w 4492692"/>
              <a:gd name="connsiteY104" fmla="*/ 1298704 h 3245348"/>
              <a:gd name="connsiteX105" fmla="*/ 2456306 w 4492692"/>
              <a:gd name="connsiteY105" fmla="*/ 1063910 h 3245348"/>
              <a:gd name="connsiteX106" fmla="*/ 2455742 w 4492692"/>
              <a:gd name="connsiteY106" fmla="*/ 1035690 h 3245348"/>
              <a:gd name="connsiteX107" fmla="*/ 2296014 w 4492692"/>
              <a:gd name="connsiteY107" fmla="*/ 773240 h 3245348"/>
              <a:gd name="connsiteX108" fmla="*/ 2246346 w 4492692"/>
              <a:gd name="connsiteY108" fmla="*/ 661487 h 3245348"/>
              <a:gd name="connsiteX109" fmla="*/ 2242960 w 4492692"/>
              <a:gd name="connsiteY109" fmla="*/ 666002 h 3245348"/>
              <a:gd name="connsiteX110" fmla="*/ 2034693 w 4492692"/>
              <a:gd name="connsiteY110" fmla="*/ 1039076 h 3245348"/>
              <a:gd name="connsiteX111" fmla="*/ 2035257 w 4492692"/>
              <a:gd name="connsiteY111" fmla="*/ 1063346 h 3245348"/>
              <a:gd name="connsiteX112" fmla="*/ 2150961 w 4492692"/>
              <a:gd name="connsiteY112" fmla="*/ 1208399 h 3245348"/>
              <a:gd name="connsiteX113" fmla="*/ 2247475 w 4492692"/>
              <a:gd name="connsiteY113" fmla="*/ 1314507 h 3245348"/>
              <a:gd name="connsiteX114" fmla="*/ 2726093 w 4492692"/>
              <a:gd name="connsiteY114" fmla="*/ 2214739 h 3245348"/>
              <a:gd name="connsiteX115" fmla="*/ 2983464 w 4492692"/>
              <a:gd name="connsiteY115" fmla="*/ 2003086 h 3245348"/>
              <a:gd name="connsiteX116" fmla="*/ 2973869 w 4492692"/>
              <a:gd name="connsiteY116" fmla="*/ 1997442 h 3245348"/>
              <a:gd name="connsiteX117" fmla="*/ 2601924 w 4492692"/>
              <a:gd name="connsiteY117" fmla="*/ 1792562 h 3245348"/>
              <a:gd name="connsiteX118" fmla="*/ 2578218 w 4492692"/>
              <a:gd name="connsiteY118" fmla="*/ 1794819 h 3245348"/>
              <a:gd name="connsiteX119" fmla="*/ 2430908 w 4492692"/>
              <a:gd name="connsiteY119" fmla="*/ 1922375 h 3245348"/>
              <a:gd name="connsiteX120" fmla="*/ 2364872 w 4492692"/>
              <a:gd name="connsiteY120" fmla="*/ 1976559 h 3245348"/>
              <a:gd name="connsiteX121" fmla="*/ 2726093 w 4492692"/>
              <a:gd name="connsiteY121" fmla="*/ 2214739 h 3245348"/>
              <a:gd name="connsiteX122" fmla="*/ 1512615 w 4492692"/>
              <a:gd name="connsiteY122" fmla="*/ 2000264 h 3245348"/>
              <a:gd name="connsiteX123" fmla="*/ 1516566 w 4492692"/>
              <a:gd name="connsiteY123" fmla="*/ 2005343 h 3245348"/>
              <a:gd name="connsiteX124" fmla="*/ 1757568 w 4492692"/>
              <a:gd name="connsiteY124" fmla="*/ 2204015 h 3245348"/>
              <a:gd name="connsiteX125" fmla="*/ 1779016 w 4492692"/>
              <a:gd name="connsiteY125" fmla="*/ 2204015 h 3245348"/>
              <a:gd name="connsiteX126" fmla="*/ 2025662 w 4492692"/>
              <a:gd name="connsiteY126" fmla="*/ 2044288 h 3245348"/>
              <a:gd name="connsiteX127" fmla="*/ 2123305 w 4492692"/>
              <a:gd name="connsiteY127" fmla="*/ 1975430 h 3245348"/>
              <a:gd name="connsiteX128" fmla="*/ 1916167 w 4492692"/>
              <a:gd name="connsiteY128" fmla="*/ 1796512 h 3245348"/>
              <a:gd name="connsiteX129" fmla="*/ 1886253 w 4492692"/>
              <a:gd name="connsiteY129" fmla="*/ 1794255 h 3245348"/>
              <a:gd name="connsiteX130" fmla="*/ 1550430 w 4492692"/>
              <a:gd name="connsiteY130" fmla="*/ 1981638 h 3245348"/>
              <a:gd name="connsiteX131" fmla="*/ 1512615 w 4492692"/>
              <a:gd name="connsiteY131" fmla="*/ 2000264 h 3245348"/>
              <a:gd name="connsiteX132" fmla="*/ 2702953 w 4492692"/>
              <a:gd name="connsiteY132" fmla="*/ 1680809 h 3245348"/>
              <a:gd name="connsiteX133" fmla="*/ 3097474 w 4492692"/>
              <a:gd name="connsiteY133" fmla="*/ 1890204 h 3245348"/>
              <a:gd name="connsiteX134" fmla="*/ 3238012 w 4492692"/>
              <a:gd name="connsiteY134" fmla="*/ 1753053 h 3245348"/>
              <a:gd name="connsiteX135" fmla="*/ 3246478 w 4492692"/>
              <a:gd name="connsiteY135" fmla="*/ 1737814 h 3245348"/>
              <a:gd name="connsiteX136" fmla="*/ 3259459 w 4492692"/>
              <a:gd name="connsiteY136" fmla="*/ 1682502 h 3245348"/>
              <a:gd name="connsiteX137" fmla="*/ 2903882 w 4492692"/>
              <a:gd name="connsiteY137" fmla="*/ 1470284 h 3245348"/>
              <a:gd name="connsiteX138" fmla="*/ 2702953 w 4492692"/>
              <a:gd name="connsiteY138" fmla="*/ 1680809 h 3245348"/>
              <a:gd name="connsiteX139" fmla="*/ 1233233 w 4492692"/>
              <a:gd name="connsiteY139" fmla="*/ 1683066 h 3245348"/>
              <a:gd name="connsiteX140" fmla="*/ 1241699 w 4492692"/>
              <a:gd name="connsiteY140" fmla="*/ 1717495 h 3245348"/>
              <a:gd name="connsiteX141" fmla="*/ 1266533 w 4492692"/>
              <a:gd name="connsiteY141" fmla="*/ 1763777 h 3245348"/>
              <a:gd name="connsiteX142" fmla="*/ 1383930 w 4492692"/>
              <a:gd name="connsiteY142" fmla="*/ 1882302 h 3245348"/>
              <a:gd name="connsiteX143" fmla="*/ 1405942 w 4492692"/>
              <a:gd name="connsiteY143" fmla="*/ 1886253 h 3245348"/>
              <a:gd name="connsiteX144" fmla="*/ 1699999 w 4492692"/>
              <a:gd name="connsiteY144" fmla="*/ 1736121 h 3245348"/>
              <a:gd name="connsiteX145" fmla="*/ 1790304 w 4492692"/>
              <a:gd name="connsiteY145" fmla="*/ 1681373 h 3245348"/>
              <a:gd name="connsiteX146" fmla="*/ 1589375 w 4492692"/>
              <a:gd name="connsiteY146" fmla="*/ 1470849 h 3245348"/>
              <a:gd name="connsiteX147" fmla="*/ 1233233 w 4492692"/>
              <a:gd name="connsiteY147" fmla="*/ 1683066 h 3245348"/>
              <a:gd name="connsiteX148" fmla="*/ 3510057 w 4492692"/>
              <a:gd name="connsiteY148" fmla="*/ 563280 h 3245348"/>
              <a:gd name="connsiteX149" fmla="*/ 3505541 w 4492692"/>
              <a:gd name="connsiteY149" fmla="*/ 570617 h 3245348"/>
              <a:gd name="connsiteX150" fmla="*/ 3283165 w 4492692"/>
              <a:gd name="connsiteY150" fmla="*/ 968525 h 3245348"/>
              <a:gd name="connsiteX151" fmla="*/ 3285422 w 4492692"/>
              <a:gd name="connsiteY151" fmla="*/ 989408 h 3245348"/>
              <a:gd name="connsiteX152" fmla="*/ 3433862 w 4492692"/>
              <a:gd name="connsiteY152" fmla="*/ 1145749 h 3245348"/>
              <a:gd name="connsiteX153" fmla="*/ 3441199 w 4492692"/>
              <a:gd name="connsiteY153" fmla="*/ 1151393 h 3245348"/>
              <a:gd name="connsiteX154" fmla="*/ 3644386 w 4492692"/>
              <a:gd name="connsiteY154" fmla="*/ 770982 h 3245348"/>
              <a:gd name="connsiteX155" fmla="*/ 3510057 w 4492692"/>
              <a:gd name="connsiteY155" fmla="*/ 563280 h 3245348"/>
              <a:gd name="connsiteX156" fmla="*/ 850564 w 4492692"/>
              <a:gd name="connsiteY156" fmla="*/ 774368 h 3245348"/>
              <a:gd name="connsiteX157" fmla="*/ 1053751 w 4492692"/>
              <a:gd name="connsiteY157" fmla="*/ 1155344 h 3245348"/>
              <a:gd name="connsiteX158" fmla="*/ 1213478 w 4492692"/>
              <a:gd name="connsiteY158" fmla="*/ 986586 h 3245348"/>
              <a:gd name="connsiteX159" fmla="*/ 980942 w 4492692"/>
              <a:gd name="connsiteY159" fmla="*/ 570053 h 3245348"/>
              <a:gd name="connsiteX160" fmla="*/ 925066 w 4492692"/>
              <a:gd name="connsiteY160" fmla="*/ 677290 h 3245348"/>
              <a:gd name="connsiteX161" fmla="*/ 850564 w 4492692"/>
              <a:gd name="connsiteY161" fmla="*/ 774368 h 3245348"/>
              <a:gd name="connsiteX162" fmla="*/ 2353584 w 4492692"/>
              <a:gd name="connsiteY162" fmla="*/ 1414972 h 3245348"/>
              <a:gd name="connsiteX163" fmla="*/ 2577654 w 4492692"/>
              <a:gd name="connsiteY163" fmla="*/ 1596712 h 3245348"/>
              <a:gd name="connsiteX164" fmla="*/ 2786485 w 4492692"/>
              <a:gd name="connsiteY164" fmla="*/ 1380543 h 3245348"/>
              <a:gd name="connsiteX165" fmla="*/ 2561850 w 4492692"/>
              <a:gd name="connsiteY165" fmla="*/ 1170019 h 3245348"/>
              <a:gd name="connsiteX166" fmla="*/ 2461950 w 4492692"/>
              <a:gd name="connsiteY166" fmla="*/ 1293060 h 3245348"/>
              <a:gd name="connsiteX167" fmla="*/ 2353584 w 4492692"/>
              <a:gd name="connsiteY167" fmla="*/ 1414972 h 3245348"/>
              <a:gd name="connsiteX168" fmla="*/ 2139673 w 4492692"/>
              <a:gd name="connsiteY168" fmla="*/ 1418923 h 3245348"/>
              <a:gd name="connsiteX169" fmla="*/ 1929148 w 4492692"/>
              <a:gd name="connsiteY169" fmla="*/ 1171712 h 3245348"/>
              <a:gd name="connsiteX170" fmla="*/ 1706207 w 4492692"/>
              <a:gd name="connsiteY170" fmla="*/ 1380543 h 3245348"/>
              <a:gd name="connsiteX171" fmla="*/ 1917296 w 4492692"/>
              <a:gd name="connsiteY171" fmla="*/ 1598405 h 3245348"/>
              <a:gd name="connsiteX172" fmla="*/ 2139673 w 4492692"/>
              <a:gd name="connsiteY172" fmla="*/ 1418923 h 3245348"/>
              <a:gd name="connsiteX173" fmla="*/ 3300097 w 4492692"/>
              <a:gd name="connsiteY173" fmla="*/ 1532369 h 3245348"/>
              <a:gd name="connsiteX174" fmla="*/ 3380807 w 4492692"/>
              <a:gd name="connsiteY174" fmla="*/ 1300962 h 3245348"/>
              <a:gd name="connsiteX175" fmla="*/ 3190037 w 4492692"/>
              <a:gd name="connsiteY175" fmla="*/ 1111320 h 3245348"/>
              <a:gd name="connsiteX176" fmla="*/ 3003782 w 4492692"/>
              <a:gd name="connsiteY176" fmla="*/ 1354580 h 3245348"/>
              <a:gd name="connsiteX177" fmla="*/ 3300097 w 4492692"/>
              <a:gd name="connsiteY177" fmla="*/ 1532369 h 3245348"/>
              <a:gd name="connsiteX178" fmla="*/ 1303219 w 4492692"/>
              <a:gd name="connsiteY178" fmla="*/ 1112449 h 3245348"/>
              <a:gd name="connsiteX179" fmla="*/ 1115836 w 4492692"/>
              <a:gd name="connsiteY179" fmla="*/ 1293624 h 3245348"/>
              <a:gd name="connsiteX180" fmla="*/ 1113578 w 4492692"/>
              <a:gd name="connsiteY180" fmla="*/ 1309992 h 3245348"/>
              <a:gd name="connsiteX181" fmla="*/ 1156473 w 4492692"/>
              <a:gd name="connsiteY181" fmla="*/ 1427954 h 3245348"/>
              <a:gd name="connsiteX182" fmla="*/ 1191467 w 4492692"/>
              <a:gd name="connsiteY182" fmla="*/ 1533498 h 3245348"/>
              <a:gd name="connsiteX183" fmla="*/ 1488345 w 4492692"/>
              <a:gd name="connsiteY183" fmla="*/ 1355145 h 3245348"/>
              <a:gd name="connsiteX184" fmla="*/ 1303219 w 4492692"/>
              <a:gd name="connsiteY184" fmla="*/ 1112449 h 3245348"/>
              <a:gd name="connsiteX185" fmla="*/ 2246346 w 4492692"/>
              <a:gd name="connsiteY185" fmla="*/ 1521081 h 3245348"/>
              <a:gd name="connsiteX186" fmla="*/ 2027920 w 4492692"/>
              <a:gd name="connsiteY186" fmla="*/ 1700563 h 3245348"/>
              <a:gd name="connsiteX187" fmla="*/ 2246346 w 4492692"/>
              <a:gd name="connsiteY187" fmla="*/ 1883996 h 3245348"/>
              <a:gd name="connsiteX188" fmla="*/ 2464772 w 4492692"/>
              <a:gd name="connsiteY188" fmla="*/ 1700563 h 3245348"/>
              <a:gd name="connsiteX189" fmla="*/ 2246346 w 4492692"/>
              <a:gd name="connsiteY189" fmla="*/ 1521081 h 3245348"/>
              <a:gd name="connsiteX190" fmla="*/ 767596 w 4492692"/>
              <a:gd name="connsiteY190" fmla="*/ 647941 h 3245348"/>
              <a:gd name="connsiteX191" fmla="*/ 817828 w 4492692"/>
              <a:gd name="connsiteY191" fmla="*/ 566666 h 3245348"/>
              <a:gd name="connsiteX192" fmla="*/ 884993 w 4492692"/>
              <a:gd name="connsiteY192" fmla="*/ 356142 h 3245348"/>
              <a:gd name="connsiteX193" fmla="*/ 861288 w 4492692"/>
              <a:gd name="connsiteY193" fmla="*/ 327357 h 3245348"/>
              <a:gd name="connsiteX194" fmla="*/ 531673 w 4492692"/>
              <a:gd name="connsiteY194" fmla="*/ 327357 h 3245348"/>
              <a:gd name="connsiteX195" fmla="*/ 518691 w 4492692"/>
              <a:gd name="connsiteY195" fmla="*/ 327921 h 3245348"/>
              <a:gd name="connsiteX196" fmla="*/ 767596 w 4492692"/>
              <a:gd name="connsiteY196" fmla="*/ 647941 h 3245348"/>
              <a:gd name="connsiteX197" fmla="*/ 3727354 w 4492692"/>
              <a:gd name="connsiteY197" fmla="*/ 645119 h 3245348"/>
              <a:gd name="connsiteX198" fmla="*/ 3975129 w 4492692"/>
              <a:gd name="connsiteY198" fmla="*/ 327357 h 3245348"/>
              <a:gd name="connsiteX199" fmla="*/ 3621245 w 4492692"/>
              <a:gd name="connsiteY199" fmla="*/ 327357 h 3245348"/>
              <a:gd name="connsiteX200" fmla="*/ 3606006 w 4492692"/>
              <a:gd name="connsiteY200" fmla="*/ 345982 h 3245348"/>
              <a:gd name="connsiteX201" fmla="*/ 3660754 w 4492692"/>
              <a:gd name="connsiteY201" fmla="*/ 536753 h 3245348"/>
              <a:gd name="connsiteX202" fmla="*/ 3727354 w 4492692"/>
              <a:gd name="connsiteY202" fmla="*/ 645119 h 3245348"/>
              <a:gd name="connsiteX203" fmla="*/ 1629448 w 4492692"/>
              <a:gd name="connsiteY203" fmla="*/ 2292063 h 3245348"/>
              <a:gd name="connsiteX204" fmla="*/ 1619288 w 4492692"/>
              <a:gd name="connsiteY204" fmla="*/ 2283033 h 3245348"/>
              <a:gd name="connsiteX205" fmla="*/ 1391832 w 4492692"/>
              <a:gd name="connsiteY205" fmla="*/ 2090005 h 3245348"/>
              <a:gd name="connsiteX206" fmla="*/ 1325231 w 4492692"/>
              <a:gd name="connsiteY206" fmla="*/ 2078152 h 3245348"/>
              <a:gd name="connsiteX207" fmla="*/ 1308299 w 4492692"/>
              <a:gd name="connsiteY207" fmla="*/ 2106937 h 3245348"/>
              <a:gd name="connsiteX208" fmla="*/ 1326925 w 4492692"/>
              <a:gd name="connsiteY208" fmla="*/ 2365436 h 3245348"/>
              <a:gd name="connsiteX209" fmla="*/ 1326925 w 4492692"/>
              <a:gd name="connsiteY209" fmla="*/ 2447275 h 3245348"/>
              <a:gd name="connsiteX210" fmla="*/ 1629448 w 4492692"/>
              <a:gd name="connsiteY210" fmla="*/ 2292063 h 3245348"/>
              <a:gd name="connsiteX211" fmla="*/ 3161252 w 4492692"/>
              <a:gd name="connsiteY211" fmla="*/ 2445582 h 3245348"/>
              <a:gd name="connsiteX212" fmla="*/ 3162381 w 4492692"/>
              <a:gd name="connsiteY212" fmla="*/ 2434858 h 3245348"/>
              <a:gd name="connsiteX213" fmla="*/ 3180442 w 4492692"/>
              <a:gd name="connsiteY213" fmla="*/ 2125563 h 3245348"/>
              <a:gd name="connsiteX214" fmla="*/ 3146578 w 4492692"/>
              <a:gd name="connsiteY214" fmla="*/ 2071379 h 3245348"/>
              <a:gd name="connsiteX215" fmla="*/ 3118922 w 4492692"/>
              <a:gd name="connsiteY215" fmla="*/ 2077023 h 3245348"/>
              <a:gd name="connsiteX216" fmla="*/ 2924765 w 4492692"/>
              <a:gd name="connsiteY216" fmla="*/ 2244088 h 3245348"/>
              <a:gd name="connsiteX217" fmla="*/ 2863809 w 4492692"/>
              <a:gd name="connsiteY217" fmla="*/ 2293192 h 3245348"/>
              <a:gd name="connsiteX218" fmla="*/ 3161252 w 4492692"/>
              <a:gd name="connsiteY218" fmla="*/ 2445582 h 3245348"/>
              <a:gd name="connsiteX219" fmla="*/ 1492861 w 4492692"/>
              <a:gd name="connsiteY219" fmla="*/ 2907268 h 3245348"/>
              <a:gd name="connsiteX220" fmla="*/ 1315636 w 4492692"/>
              <a:gd name="connsiteY220" fmla="*/ 2792693 h 3245348"/>
              <a:gd name="connsiteX221" fmla="*/ 1292496 w 4492692"/>
              <a:gd name="connsiteY221" fmla="*/ 2982899 h 3245348"/>
              <a:gd name="connsiteX222" fmla="*/ 1492861 w 4492692"/>
              <a:gd name="connsiteY222" fmla="*/ 2907268 h 3245348"/>
              <a:gd name="connsiteX223" fmla="*/ 3177620 w 4492692"/>
              <a:gd name="connsiteY223" fmla="*/ 2792693 h 3245348"/>
              <a:gd name="connsiteX224" fmla="*/ 3000960 w 4492692"/>
              <a:gd name="connsiteY224" fmla="*/ 2907268 h 3245348"/>
              <a:gd name="connsiteX225" fmla="*/ 3199068 w 4492692"/>
              <a:gd name="connsiteY225" fmla="*/ 2982335 h 3245348"/>
              <a:gd name="connsiteX226" fmla="*/ 3177620 w 4492692"/>
              <a:gd name="connsiteY226" fmla="*/ 2792693 h 324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4492692" h="3245348">
                <a:moveTo>
                  <a:pt x="4492692" y="326228"/>
                </a:moveTo>
                <a:cubicBezTo>
                  <a:pt x="4474067" y="326793"/>
                  <a:pt x="4455441" y="327357"/>
                  <a:pt x="4436816" y="327357"/>
                </a:cubicBezTo>
                <a:cubicBezTo>
                  <a:pt x="4358363" y="327357"/>
                  <a:pt x="4279910" y="327921"/>
                  <a:pt x="4201458" y="326793"/>
                </a:cubicBezTo>
                <a:cubicBezTo>
                  <a:pt x="4186783" y="326793"/>
                  <a:pt x="4176623" y="331308"/>
                  <a:pt x="4166464" y="342032"/>
                </a:cubicBezTo>
                <a:cubicBezTo>
                  <a:pt x="4016896" y="498937"/>
                  <a:pt x="3885953" y="669389"/>
                  <a:pt x="3771942" y="853386"/>
                </a:cubicBezTo>
                <a:cubicBezTo>
                  <a:pt x="3602056" y="1127124"/>
                  <a:pt x="3476192" y="1418923"/>
                  <a:pt x="3399997" y="1731605"/>
                </a:cubicBezTo>
                <a:cubicBezTo>
                  <a:pt x="3372905" y="1842229"/>
                  <a:pt x="3352587" y="1955111"/>
                  <a:pt x="3335655" y="2067993"/>
                </a:cubicBezTo>
                <a:cubicBezTo>
                  <a:pt x="3312514" y="2225463"/>
                  <a:pt x="3304612" y="2384626"/>
                  <a:pt x="3310256" y="2543789"/>
                </a:cubicBezTo>
                <a:cubicBezTo>
                  <a:pt x="3314207" y="2647640"/>
                  <a:pt x="3323238" y="2751492"/>
                  <a:pt x="3333961" y="2854778"/>
                </a:cubicBezTo>
                <a:cubicBezTo>
                  <a:pt x="3341863" y="2932667"/>
                  <a:pt x="3355973" y="3009426"/>
                  <a:pt x="3366133" y="3086750"/>
                </a:cubicBezTo>
                <a:cubicBezTo>
                  <a:pt x="3371777" y="3131338"/>
                  <a:pt x="3342992" y="3163510"/>
                  <a:pt x="3298404" y="3158995"/>
                </a:cubicBezTo>
                <a:cubicBezTo>
                  <a:pt x="3263410" y="3155044"/>
                  <a:pt x="3227853" y="3148271"/>
                  <a:pt x="3195117" y="3136418"/>
                </a:cubicBezTo>
                <a:cubicBezTo>
                  <a:pt x="3084493" y="3095781"/>
                  <a:pt x="2974997" y="3052886"/>
                  <a:pt x="2866067" y="3009991"/>
                </a:cubicBezTo>
                <a:cubicBezTo>
                  <a:pt x="2848570" y="3003218"/>
                  <a:pt x="2835589" y="3004347"/>
                  <a:pt x="2819785" y="3013377"/>
                </a:cubicBezTo>
                <a:cubicBezTo>
                  <a:pt x="2689407" y="3087315"/>
                  <a:pt x="2555078" y="3153915"/>
                  <a:pt x="2413411" y="3203018"/>
                </a:cubicBezTo>
                <a:cubicBezTo>
                  <a:pt x="2362050" y="3221080"/>
                  <a:pt x="2308996" y="3235754"/>
                  <a:pt x="2255941" y="3248735"/>
                </a:cubicBezTo>
                <a:cubicBezTo>
                  <a:pt x="2241266" y="3252122"/>
                  <a:pt x="2222641" y="3245349"/>
                  <a:pt x="2206838" y="3241398"/>
                </a:cubicBezTo>
                <a:cubicBezTo>
                  <a:pt x="2051625" y="3201890"/>
                  <a:pt x="1907136" y="3136418"/>
                  <a:pt x="1765470" y="3063045"/>
                </a:cubicBezTo>
                <a:cubicBezTo>
                  <a:pt x="1731605" y="3044984"/>
                  <a:pt x="1697741" y="3026923"/>
                  <a:pt x="1663876" y="3007733"/>
                </a:cubicBezTo>
                <a:cubicBezTo>
                  <a:pt x="1654846" y="3002653"/>
                  <a:pt x="1647509" y="3003218"/>
                  <a:pt x="1637914" y="3006604"/>
                </a:cubicBezTo>
                <a:cubicBezTo>
                  <a:pt x="1521081" y="3051757"/>
                  <a:pt x="1404249" y="3096910"/>
                  <a:pt x="1286852" y="3139805"/>
                </a:cubicBezTo>
                <a:cubicBezTo>
                  <a:pt x="1256938" y="3150528"/>
                  <a:pt x="1224767" y="3156173"/>
                  <a:pt x="1193160" y="3158995"/>
                </a:cubicBezTo>
                <a:cubicBezTo>
                  <a:pt x="1146878" y="3162946"/>
                  <a:pt x="1119222" y="3127952"/>
                  <a:pt x="1125995" y="3081671"/>
                </a:cubicBezTo>
                <a:cubicBezTo>
                  <a:pt x="1141234" y="2974997"/>
                  <a:pt x="1157038" y="2868324"/>
                  <a:pt x="1168890" y="2761087"/>
                </a:cubicBezTo>
                <a:cubicBezTo>
                  <a:pt x="1185822" y="2607003"/>
                  <a:pt x="1187516" y="2451791"/>
                  <a:pt x="1178485" y="2297143"/>
                </a:cubicBezTo>
                <a:cubicBezTo>
                  <a:pt x="1159295" y="1966399"/>
                  <a:pt x="1089873" y="1646380"/>
                  <a:pt x="966267" y="1338777"/>
                </a:cubicBezTo>
                <a:cubicBezTo>
                  <a:pt x="827987" y="995617"/>
                  <a:pt x="635524" y="686885"/>
                  <a:pt x="388878" y="411454"/>
                </a:cubicBezTo>
                <a:cubicBezTo>
                  <a:pt x="366866" y="387184"/>
                  <a:pt x="343725" y="364044"/>
                  <a:pt x="322277" y="339210"/>
                </a:cubicBezTo>
                <a:cubicBezTo>
                  <a:pt x="314376" y="330179"/>
                  <a:pt x="305909" y="327921"/>
                  <a:pt x="294621" y="327921"/>
                </a:cubicBezTo>
                <a:cubicBezTo>
                  <a:pt x="203751" y="327357"/>
                  <a:pt x="113446" y="327357"/>
                  <a:pt x="22576" y="327357"/>
                </a:cubicBezTo>
                <a:cubicBezTo>
                  <a:pt x="15803" y="327357"/>
                  <a:pt x="9031" y="327357"/>
                  <a:pt x="0" y="327357"/>
                </a:cubicBezTo>
                <a:cubicBezTo>
                  <a:pt x="0" y="217297"/>
                  <a:pt x="0" y="108366"/>
                  <a:pt x="0" y="0"/>
                </a:cubicBezTo>
                <a:cubicBezTo>
                  <a:pt x="1497376" y="0"/>
                  <a:pt x="2995316" y="0"/>
                  <a:pt x="4492692" y="0"/>
                </a:cubicBezTo>
                <a:cubicBezTo>
                  <a:pt x="4492692" y="108931"/>
                  <a:pt x="4492692" y="217862"/>
                  <a:pt x="4492692" y="326228"/>
                </a:cubicBezTo>
                <a:close/>
                <a:moveTo>
                  <a:pt x="2097342" y="2619984"/>
                </a:moveTo>
                <a:cubicBezTo>
                  <a:pt x="1986154" y="2543789"/>
                  <a:pt x="1876094" y="2468723"/>
                  <a:pt x="1766034" y="2394221"/>
                </a:cubicBezTo>
                <a:cubicBezTo>
                  <a:pt x="1761519" y="2390835"/>
                  <a:pt x="1751924" y="2391399"/>
                  <a:pt x="1746845" y="2393657"/>
                </a:cubicBezTo>
                <a:cubicBezTo>
                  <a:pt x="1724268" y="2404945"/>
                  <a:pt x="1703385" y="2418491"/>
                  <a:pt x="1680809" y="2429779"/>
                </a:cubicBezTo>
                <a:cubicBezTo>
                  <a:pt x="1567363" y="2487348"/>
                  <a:pt x="1454481" y="2544918"/>
                  <a:pt x="1341035" y="2601923"/>
                </a:cubicBezTo>
                <a:cubicBezTo>
                  <a:pt x="1321845" y="2611518"/>
                  <a:pt x="1321280" y="2617162"/>
                  <a:pt x="1339342" y="2629015"/>
                </a:cubicBezTo>
                <a:cubicBezTo>
                  <a:pt x="1441499" y="2695615"/>
                  <a:pt x="1544222" y="2761087"/>
                  <a:pt x="1646380" y="2827687"/>
                </a:cubicBezTo>
                <a:cubicBezTo>
                  <a:pt x="1657104" y="2834460"/>
                  <a:pt x="1665570" y="2834460"/>
                  <a:pt x="1676293" y="2828816"/>
                </a:cubicBezTo>
                <a:cubicBezTo>
                  <a:pt x="1767728" y="2784227"/>
                  <a:pt x="1860291" y="2740768"/>
                  <a:pt x="1951725" y="2696180"/>
                </a:cubicBezTo>
                <a:cubicBezTo>
                  <a:pt x="2001393" y="2671910"/>
                  <a:pt x="2049932" y="2645383"/>
                  <a:pt x="2097342" y="2619984"/>
                </a:cubicBezTo>
                <a:close/>
                <a:moveTo>
                  <a:pt x="2397043" y="2618291"/>
                </a:moveTo>
                <a:cubicBezTo>
                  <a:pt x="2397043" y="2618291"/>
                  <a:pt x="2397043" y="2619420"/>
                  <a:pt x="2397608" y="2619420"/>
                </a:cubicBezTo>
                <a:cubicBezTo>
                  <a:pt x="2539839" y="2689971"/>
                  <a:pt x="2682070" y="2761087"/>
                  <a:pt x="2824865" y="2831073"/>
                </a:cubicBezTo>
                <a:cubicBezTo>
                  <a:pt x="2829380" y="2833331"/>
                  <a:pt x="2837282" y="2832202"/>
                  <a:pt x="2841797" y="2828816"/>
                </a:cubicBezTo>
                <a:cubicBezTo>
                  <a:pt x="2946213" y="2761651"/>
                  <a:pt x="3051193" y="2694486"/>
                  <a:pt x="3155044" y="2627322"/>
                </a:cubicBezTo>
                <a:cubicBezTo>
                  <a:pt x="3170283" y="2617727"/>
                  <a:pt x="3169154" y="2610954"/>
                  <a:pt x="3153915" y="2603052"/>
                </a:cubicBezTo>
                <a:cubicBezTo>
                  <a:pt x="3017893" y="2533065"/>
                  <a:pt x="2882435" y="2463079"/>
                  <a:pt x="2746412" y="2394221"/>
                </a:cubicBezTo>
                <a:cubicBezTo>
                  <a:pt x="2741332" y="2391399"/>
                  <a:pt x="2731737" y="2391963"/>
                  <a:pt x="2726658" y="2395350"/>
                </a:cubicBezTo>
                <a:cubicBezTo>
                  <a:pt x="2704646" y="2409460"/>
                  <a:pt x="2683763" y="2425828"/>
                  <a:pt x="2662315" y="2440502"/>
                </a:cubicBezTo>
                <a:cubicBezTo>
                  <a:pt x="2574832" y="2499765"/>
                  <a:pt x="2486220" y="2559028"/>
                  <a:pt x="2397043" y="2618291"/>
                </a:cubicBezTo>
                <a:close/>
                <a:moveTo>
                  <a:pt x="2809626" y="329050"/>
                </a:moveTo>
                <a:cubicBezTo>
                  <a:pt x="2645947" y="329050"/>
                  <a:pt x="2485091" y="329050"/>
                  <a:pt x="2323670" y="329050"/>
                </a:cubicBezTo>
                <a:cubicBezTo>
                  <a:pt x="2322541" y="340903"/>
                  <a:pt x="2319719" y="351627"/>
                  <a:pt x="2320848" y="361221"/>
                </a:cubicBezTo>
                <a:cubicBezTo>
                  <a:pt x="2345118" y="522078"/>
                  <a:pt x="2400430" y="672211"/>
                  <a:pt x="2483398" y="811619"/>
                </a:cubicBezTo>
                <a:cubicBezTo>
                  <a:pt x="2504845" y="847742"/>
                  <a:pt x="2527986" y="882171"/>
                  <a:pt x="2551691" y="919986"/>
                </a:cubicBezTo>
                <a:cubicBezTo>
                  <a:pt x="2667395" y="733731"/>
                  <a:pt x="2753185" y="538446"/>
                  <a:pt x="2809626" y="329050"/>
                </a:cubicBezTo>
                <a:close/>
                <a:moveTo>
                  <a:pt x="1938179" y="917728"/>
                </a:moveTo>
                <a:cubicBezTo>
                  <a:pt x="1941001" y="916035"/>
                  <a:pt x="1941565" y="916035"/>
                  <a:pt x="1941565" y="915471"/>
                </a:cubicBezTo>
                <a:cubicBezTo>
                  <a:pt x="2048239" y="764774"/>
                  <a:pt x="2124434" y="600531"/>
                  <a:pt x="2161120" y="418791"/>
                </a:cubicBezTo>
                <a:cubicBezTo>
                  <a:pt x="2166764" y="389442"/>
                  <a:pt x="2176924" y="360093"/>
                  <a:pt x="2166764" y="328486"/>
                </a:cubicBezTo>
                <a:cubicBezTo>
                  <a:pt x="2006472" y="328486"/>
                  <a:pt x="1845616" y="328486"/>
                  <a:pt x="1682502" y="328486"/>
                </a:cubicBezTo>
                <a:cubicBezTo>
                  <a:pt x="1738943" y="538446"/>
                  <a:pt x="1825297" y="733167"/>
                  <a:pt x="1938179" y="917728"/>
                </a:cubicBezTo>
                <a:close/>
                <a:moveTo>
                  <a:pt x="1822475" y="2924765"/>
                </a:moveTo>
                <a:cubicBezTo>
                  <a:pt x="1824733" y="2926458"/>
                  <a:pt x="1825862" y="2927587"/>
                  <a:pt x="1826991" y="2928151"/>
                </a:cubicBezTo>
                <a:cubicBezTo>
                  <a:pt x="1959062" y="2997009"/>
                  <a:pt x="2093391" y="3059659"/>
                  <a:pt x="2237880" y="3096910"/>
                </a:cubicBezTo>
                <a:cubicBezTo>
                  <a:pt x="2243524" y="3098603"/>
                  <a:pt x="2250861" y="3098039"/>
                  <a:pt x="2256505" y="3095781"/>
                </a:cubicBezTo>
                <a:cubicBezTo>
                  <a:pt x="2316897" y="3076026"/>
                  <a:pt x="2377853" y="3058530"/>
                  <a:pt x="2436552" y="3034825"/>
                </a:cubicBezTo>
                <a:cubicBezTo>
                  <a:pt x="2516133" y="3002089"/>
                  <a:pt x="2593457" y="2964274"/>
                  <a:pt x="2674168" y="2927023"/>
                </a:cubicBezTo>
                <a:cubicBezTo>
                  <a:pt x="2668524" y="2923072"/>
                  <a:pt x="2666830" y="2921378"/>
                  <a:pt x="2664573" y="2920250"/>
                </a:cubicBezTo>
                <a:cubicBezTo>
                  <a:pt x="2529115" y="2850263"/>
                  <a:pt x="2393092" y="2780276"/>
                  <a:pt x="2257634" y="2709725"/>
                </a:cubicBezTo>
                <a:cubicBezTo>
                  <a:pt x="2248039" y="2704646"/>
                  <a:pt x="2241831" y="2706903"/>
                  <a:pt x="2233929" y="2711419"/>
                </a:cubicBezTo>
                <a:cubicBezTo>
                  <a:pt x="2143624" y="2759958"/>
                  <a:pt x="2053318" y="2808497"/>
                  <a:pt x="1962449" y="2855907"/>
                </a:cubicBezTo>
                <a:cubicBezTo>
                  <a:pt x="1916732" y="2880177"/>
                  <a:pt x="1869885" y="2901624"/>
                  <a:pt x="1822475" y="2924765"/>
                </a:cubicBezTo>
                <a:close/>
                <a:moveTo>
                  <a:pt x="1898106" y="2306738"/>
                </a:moveTo>
                <a:cubicBezTo>
                  <a:pt x="1900364" y="2308431"/>
                  <a:pt x="1902621" y="2310689"/>
                  <a:pt x="1905443" y="2312382"/>
                </a:cubicBezTo>
                <a:cubicBezTo>
                  <a:pt x="2015503" y="2384062"/>
                  <a:pt x="2125563" y="2455177"/>
                  <a:pt x="2235622" y="2526857"/>
                </a:cubicBezTo>
                <a:cubicBezTo>
                  <a:pt x="2244089" y="2532501"/>
                  <a:pt x="2250297" y="2532501"/>
                  <a:pt x="2258763" y="2526857"/>
                </a:cubicBezTo>
                <a:cubicBezTo>
                  <a:pt x="2341731" y="2473803"/>
                  <a:pt x="2425264" y="2421313"/>
                  <a:pt x="2508232" y="2367694"/>
                </a:cubicBezTo>
                <a:cubicBezTo>
                  <a:pt x="2538145" y="2348504"/>
                  <a:pt x="2567495" y="2327056"/>
                  <a:pt x="2595715" y="2307302"/>
                </a:cubicBezTo>
                <a:cubicBezTo>
                  <a:pt x="2477754" y="2227721"/>
                  <a:pt x="2361485" y="2148703"/>
                  <a:pt x="2246346" y="2070815"/>
                </a:cubicBezTo>
                <a:cubicBezTo>
                  <a:pt x="2131207" y="2148703"/>
                  <a:pt x="2015503" y="2227156"/>
                  <a:pt x="1898106" y="2306738"/>
                </a:cubicBezTo>
                <a:close/>
                <a:moveTo>
                  <a:pt x="2884128" y="579648"/>
                </a:moveTo>
                <a:cubicBezTo>
                  <a:pt x="2821478" y="744455"/>
                  <a:pt x="2744155" y="896845"/>
                  <a:pt x="2650463" y="1041334"/>
                </a:cubicBezTo>
                <a:cubicBezTo>
                  <a:pt x="2721578" y="1123737"/>
                  <a:pt x="2800031" y="1196546"/>
                  <a:pt x="2886385" y="1265968"/>
                </a:cubicBezTo>
                <a:cubicBezTo>
                  <a:pt x="2957501" y="1171712"/>
                  <a:pt x="3028052" y="1079149"/>
                  <a:pt x="3098039" y="986586"/>
                </a:cubicBezTo>
                <a:cubicBezTo>
                  <a:pt x="3008298" y="860159"/>
                  <a:pt x="2938875" y="725829"/>
                  <a:pt x="2884128" y="579648"/>
                </a:cubicBezTo>
                <a:close/>
                <a:moveTo>
                  <a:pt x="1608564" y="579648"/>
                </a:moveTo>
                <a:cubicBezTo>
                  <a:pt x="1553817" y="726394"/>
                  <a:pt x="1483266" y="860159"/>
                  <a:pt x="1394654" y="987150"/>
                </a:cubicBezTo>
                <a:cubicBezTo>
                  <a:pt x="1465205" y="1080278"/>
                  <a:pt x="1535191" y="1172841"/>
                  <a:pt x="1606307" y="1266533"/>
                </a:cubicBezTo>
                <a:cubicBezTo>
                  <a:pt x="1692661" y="1196546"/>
                  <a:pt x="1771678" y="1123737"/>
                  <a:pt x="1842230" y="1041334"/>
                </a:cubicBezTo>
                <a:cubicBezTo>
                  <a:pt x="1748538" y="896845"/>
                  <a:pt x="1671214" y="744455"/>
                  <a:pt x="1608564" y="579648"/>
                </a:cubicBezTo>
                <a:close/>
                <a:moveTo>
                  <a:pt x="3449101" y="329050"/>
                </a:moveTo>
                <a:cubicBezTo>
                  <a:pt x="3285987" y="329050"/>
                  <a:pt x="3124566" y="329050"/>
                  <a:pt x="2962016" y="329050"/>
                </a:cubicBezTo>
                <a:cubicBezTo>
                  <a:pt x="3006040" y="516434"/>
                  <a:pt x="3079413" y="689707"/>
                  <a:pt x="3183264" y="850564"/>
                </a:cubicBezTo>
                <a:cubicBezTo>
                  <a:pt x="3263975" y="732602"/>
                  <a:pt x="3411285" y="443625"/>
                  <a:pt x="3449101" y="329050"/>
                </a:cubicBezTo>
                <a:close/>
                <a:moveTo>
                  <a:pt x="1042463" y="327921"/>
                </a:moveTo>
                <a:cubicBezTo>
                  <a:pt x="1115271" y="511354"/>
                  <a:pt x="1205012" y="683499"/>
                  <a:pt x="1308863" y="850564"/>
                </a:cubicBezTo>
                <a:cubicBezTo>
                  <a:pt x="1413279" y="687450"/>
                  <a:pt x="1486088" y="514176"/>
                  <a:pt x="1530676" y="327921"/>
                </a:cubicBezTo>
                <a:cubicBezTo>
                  <a:pt x="1367562" y="327921"/>
                  <a:pt x="1206141" y="327921"/>
                  <a:pt x="1042463" y="327921"/>
                </a:cubicBezTo>
                <a:close/>
                <a:moveTo>
                  <a:pt x="2247475" y="1314507"/>
                </a:moveTo>
                <a:cubicBezTo>
                  <a:pt x="2252555" y="1307735"/>
                  <a:pt x="2255377" y="1302655"/>
                  <a:pt x="2259327" y="1298704"/>
                </a:cubicBezTo>
                <a:cubicBezTo>
                  <a:pt x="2329879" y="1224767"/>
                  <a:pt x="2395350" y="1146314"/>
                  <a:pt x="2456306" y="1063910"/>
                </a:cubicBezTo>
                <a:cubicBezTo>
                  <a:pt x="2464208" y="1052622"/>
                  <a:pt x="2464208" y="1046413"/>
                  <a:pt x="2455742" y="1035690"/>
                </a:cubicBezTo>
                <a:cubicBezTo>
                  <a:pt x="2393092" y="953850"/>
                  <a:pt x="2340038" y="866367"/>
                  <a:pt x="2296014" y="773240"/>
                </a:cubicBezTo>
                <a:cubicBezTo>
                  <a:pt x="2278517" y="736553"/>
                  <a:pt x="2263278" y="699302"/>
                  <a:pt x="2246346" y="661487"/>
                </a:cubicBezTo>
                <a:cubicBezTo>
                  <a:pt x="2244653" y="663744"/>
                  <a:pt x="2243524" y="664873"/>
                  <a:pt x="2242960" y="666002"/>
                </a:cubicBezTo>
                <a:cubicBezTo>
                  <a:pt x="2191598" y="800331"/>
                  <a:pt x="2121612" y="924501"/>
                  <a:pt x="2034693" y="1039076"/>
                </a:cubicBezTo>
                <a:cubicBezTo>
                  <a:pt x="2027920" y="1048107"/>
                  <a:pt x="2028484" y="1054315"/>
                  <a:pt x="2035257" y="1063346"/>
                </a:cubicBezTo>
                <a:cubicBezTo>
                  <a:pt x="2074201" y="1111320"/>
                  <a:pt x="2111453" y="1160988"/>
                  <a:pt x="2150961" y="1208399"/>
                </a:cubicBezTo>
                <a:cubicBezTo>
                  <a:pt x="2180875" y="1243392"/>
                  <a:pt x="2213610" y="1276692"/>
                  <a:pt x="2247475" y="1314507"/>
                </a:cubicBezTo>
                <a:close/>
                <a:moveTo>
                  <a:pt x="2726093" y="2214739"/>
                </a:moveTo>
                <a:cubicBezTo>
                  <a:pt x="2813577" y="2143059"/>
                  <a:pt x="2897674" y="2073637"/>
                  <a:pt x="2983464" y="2003086"/>
                </a:cubicBezTo>
                <a:cubicBezTo>
                  <a:pt x="2977819" y="1999699"/>
                  <a:pt x="2976126" y="1998571"/>
                  <a:pt x="2973869" y="1997442"/>
                </a:cubicBezTo>
                <a:cubicBezTo>
                  <a:pt x="2845184" y="1937614"/>
                  <a:pt x="2721014" y="1869885"/>
                  <a:pt x="2601924" y="1792562"/>
                </a:cubicBezTo>
                <a:cubicBezTo>
                  <a:pt x="2591764" y="1786353"/>
                  <a:pt x="2586120" y="1788046"/>
                  <a:pt x="2578218" y="1794819"/>
                </a:cubicBezTo>
                <a:cubicBezTo>
                  <a:pt x="2529679" y="1837714"/>
                  <a:pt x="2480576" y="1880045"/>
                  <a:pt x="2430908" y="1922375"/>
                </a:cubicBezTo>
                <a:cubicBezTo>
                  <a:pt x="2410589" y="1939872"/>
                  <a:pt x="2389141" y="1956804"/>
                  <a:pt x="2364872" y="1976559"/>
                </a:cubicBezTo>
                <a:cubicBezTo>
                  <a:pt x="2487349" y="2056140"/>
                  <a:pt x="2605874" y="2134593"/>
                  <a:pt x="2726093" y="2214739"/>
                </a:cubicBezTo>
                <a:close/>
                <a:moveTo>
                  <a:pt x="1512615" y="2000264"/>
                </a:moveTo>
                <a:cubicBezTo>
                  <a:pt x="1514308" y="2003086"/>
                  <a:pt x="1515437" y="2004215"/>
                  <a:pt x="1516566" y="2005343"/>
                </a:cubicBezTo>
                <a:cubicBezTo>
                  <a:pt x="1596712" y="2071379"/>
                  <a:pt x="1677422" y="2137415"/>
                  <a:pt x="1757568" y="2204015"/>
                </a:cubicBezTo>
                <a:cubicBezTo>
                  <a:pt x="1766034" y="2210788"/>
                  <a:pt x="1771678" y="2208531"/>
                  <a:pt x="1779016" y="2204015"/>
                </a:cubicBezTo>
                <a:cubicBezTo>
                  <a:pt x="1861419" y="2150961"/>
                  <a:pt x="1943823" y="2097907"/>
                  <a:pt x="2025662" y="2044288"/>
                </a:cubicBezTo>
                <a:cubicBezTo>
                  <a:pt x="2058962" y="2022276"/>
                  <a:pt x="2091134" y="1998571"/>
                  <a:pt x="2123305" y="1975430"/>
                </a:cubicBezTo>
                <a:cubicBezTo>
                  <a:pt x="2053318" y="1915038"/>
                  <a:pt x="1984461" y="1856340"/>
                  <a:pt x="1916167" y="1796512"/>
                </a:cubicBezTo>
                <a:cubicBezTo>
                  <a:pt x="1904879" y="1786917"/>
                  <a:pt x="1898106" y="1786917"/>
                  <a:pt x="1886253" y="1794255"/>
                </a:cubicBezTo>
                <a:cubicBezTo>
                  <a:pt x="1778451" y="1864241"/>
                  <a:pt x="1666134" y="1926326"/>
                  <a:pt x="1550430" y="1981638"/>
                </a:cubicBezTo>
                <a:cubicBezTo>
                  <a:pt x="1538013" y="1987282"/>
                  <a:pt x="1525596" y="1993491"/>
                  <a:pt x="1512615" y="2000264"/>
                </a:cubicBezTo>
                <a:close/>
                <a:moveTo>
                  <a:pt x="2702953" y="1680809"/>
                </a:moveTo>
                <a:cubicBezTo>
                  <a:pt x="2829945" y="1762083"/>
                  <a:pt x="2963145" y="1831506"/>
                  <a:pt x="3097474" y="1890204"/>
                </a:cubicBezTo>
                <a:cubicBezTo>
                  <a:pt x="3145449" y="1843358"/>
                  <a:pt x="3191730" y="1798206"/>
                  <a:pt x="3238012" y="1753053"/>
                </a:cubicBezTo>
                <a:cubicBezTo>
                  <a:pt x="3241963" y="1749102"/>
                  <a:pt x="3244785" y="1743458"/>
                  <a:pt x="3246478" y="1737814"/>
                </a:cubicBezTo>
                <a:cubicBezTo>
                  <a:pt x="3251558" y="1718060"/>
                  <a:pt x="3255509" y="1698305"/>
                  <a:pt x="3259459" y="1682502"/>
                </a:cubicBezTo>
                <a:cubicBezTo>
                  <a:pt x="3139805" y="1610822"/>
                  <a:pt x="3021844" y="1540835"/>
                  <a:pt x="2903882" y="1470284"/>
                </a:cubicBezTo>
                <a:cubicBezTo>
                  <a:pt x="2838975" y="1538578"/>
                  <a:pt x="2771246" y="1609129"/>
                  <a:pt x="2702953" y="1680809"/>
                </a:cubicBezTo>
                <a:close/>
                <a:moveTo>
                  <a:pt x="1233233" y="1683066"/>
                </a:moveTo>
                <a:cubicBezTo>
                  <a:pt x="1235490" y="1692661"/>
                  <a:pt x="1240006" y="1704514"/>
                  <a:pt x="1241699" y="1717495"/>
                </a:cubicBezTo>
                <a:cubicBezTo>
                  <a:pt x="1243956" y="1736685"/>
                  <a:pt x="1252987" y="1750795"/>
                  <a:pt x="1266533" y="1763777"/>
                </a:cubicBezTo>
                <a:cubicBezTo>
                  <a:pt x="1306041" y="1802721"/>
                  <a:pt x="1344986" y="1842229"/>
                  <a:pt x="1383930" y="1882302"/>
                </a:cubicBezTo>
                <a:cubicBezTo>
                  <a:pt x="1391267" y="1889640"/>
                  <a:pt x="1396347" y="1891333"/>
                  <a:pt x="1405942" y="1886253"/>
                </a:cubicBezTo>
                <a:cubicBezTo>
                  <a:pt x="1504149" y="1836021"/>
                  <a:pt x="1602356" y="1786917"/>
                  <a:pt x="1699999" y="1736121"/>
                </a:cubicBezTo>
                <a:cubicBezTo>
                  <a:pt x="1731041" y="1719753"/>
                  <a:pt x="1760390" y="1699434"/>
                  <a:pt x="1790304" y="1681373"/>
                </a:cubicBezTo>
                <a:cubicBezTo>
                  <a:pt x="1721446" y="1609129"/>
                  <a:pt x="1653717" y="1538578"/>
                  <a:pt x="1589375" y="1470849"/>
                </a:cubicBezTo>
                <a:cubicBezTo>
                  <a:pt x="1470849" y="1541400"/>
                  <a:pt x="1352887" y="1611386"/>
                  <a:pt x="1233233" y="1683066"/>
                </a:cubicBezTo>
                <a:close/>
                <a:moveTo>
                  <a:pt x="3510057" y="563280"/>
                </a:moveTo>
                <a:cubicBezTo>
                  <a:pt x="3508363" y="566102"/>
                  <a:pt x="3506670" y="568359"/>
                  <a:pt x="3505541" y="570617"/>
                </a:cubicBezTo>
                <a:cubicBezTo>
                  <a:pt x="3439506" y="707768"/>
                  <a:pt x="3366133" y="840969"/>
                  <a:pt x="3283165" y="968525"/>
                </a:cubicBezTo>
                <a:cubicBezTo>
                  <a:pt x="3277521" y="976991"/>
                  <a:pt x="3278649" y="982635"/>
                  <a:pt x="3285422" y="989408"/>
                </a:cubicBezTo>
                <a:cubicBezTo>
                  <a:pt x="3335090" y="1041334"/>
                  <a:pt x="3384194" y="1093259"/>
                  <a:pt x="3433862" y="1145749"/>
                </a:cubicBezTo>
                <a:cubicBezTo>
                  <a:pt x="3436684" y="1149136"/>
                  <a:pt x="3440634" y="1151393"/>
                  <a:pt x="3441199" y="1151393"/>
                </a:cubicBezTo>
                <a:cubicBezTo>
                  <a:pt x="3508928" y="1024401"/>
                  <a:pt x="3576093" y="897974"/>
                  <a:pt x="3644386" y="770982"/>
                </a:cubicBezTo>
                <a:cubicBezTo>
                  <a:pt x="3577786" y="698173"/>
                  <a:pt x="3577786" y="698173"/>
                  <a:pt x="3510057" y="563280"/>
                </a:cubicBezTo>
                <a:close/>
                <a:moveTo>
                  <a:pt x="850564" y="774368"/>
                </a:moveTo>
                <a:cubicBezTo>
                  <a:pt x="917164" y="899667"/>
                  <a:pt x="984893" y="1026095"/>
                  <a:pt x="1053751" y="1155344"/>
                </a:cubicBezTo>
                <a:cubicBezTo>
                  <a:pt x="1107934" y="1097775"/>
                  <a:pt x="1162682" y="1040205"/>
                  <a:pt x="1213478" y="986586"/>
                </a:cubicBezTo>
                <a:cubicBezTo>
                  <a:pt x="1133332" y="843226"/>
                  <a:pt x="1056573" y="704946"/>
                  <a:pt x="980942" y="570053"/>
                </a:cubicBezTo>
                <a:cubicBezTo>
                  <a:pt x="964010" y="603353"/>
                  <a:pt x="947078" y="642297"/>
                  <a:pt x="925066" y="677290"/>
                </a:cubicBezTo>
                <a:cubicBezTo>
                  <a:pt x="902489" y="711719"/>
                  <a:pt x="874269" y="743326"/>
                  <a:pt x="850564" y="774368"/>
                </a:cubicBezTo>
                <a:close/>
                <a:moveTo>
                  <a:pt x="2353584" y="1414972"/>
                </a:moveTo>
                <a:cubicBezTo>
                  <a:pt x="2423570" y="1479879"/>
                  <a:pt x="2498072" y="1539142"/>
                  <a:pt x="2577654" y="1596712"/>
                </a:cubicBezTo>
                <a:cubicBezTo>
                  <a:pt x="2648205" y="1523903"/>
                  <a:pt x="2718192" y="1451094"/>
                  <a:pt x="2786485" y="1380543"/>
                </a:cubicBezTo>
                <a:cubicBezTo>
                  <a:pt x="2710290" y="1309428"/>
                  <a:pt x="2636352" y="1240006"/>
                  <a:pt x="2561850" y="1170019"/>
                </a:cubicBezTo>
                <a:cubicBezTo>
                  <a:pt x="2529679" y="1210092"/>
                  <a:pt x="2496943" y="1252423"/>
                  <a:pt x="2461950" y="1293060"/>
                </a:cubicBezTo>
                <a:cubicBezTo>
                  <a:pt x="2427521" y="1334262"/>
                  <a:pt x="2390835" y="1373206"/>
                  <a:pt x="2353584" y="1414972"/>
                </a:cubicBezTo>
                <a:close/>
                <a:moveTo>
                  <a:pt x="2139673" y="1418923"/>
                </a:moveTo>
                <a:cubicBezTo>
                  <a:pt x="2066864" y="1333697"/>
                  <a:pt x="1996877" y="1251294"/>
                  <a:pt x="1929148" y="1171712"/>
                </a:cubicBezTo>
                <a:cubicBezTo>
                  <a:pt x="1855775" y="1240570"/>
                  <a:pt x="1781838" y="1309428"/>
                  <a:pt x="1706207" y="1380543"/>
                </a:cubicBezTo>
                <a:cubicBezTo>
                  <a:pt x="1775065" y="1451659"/>
                  <a:pt x="1845052" y="1523903"/>
                  <a:pt x="1917296" y="1598405"/>
                </a:cubicBezTo>
                <a:cubicBezTo>
                  <a:pt x="1992927" y="1537449"/>
                  <a:pt x="2066300" y="1478186"/>
                  <a:pt x="2139673" y="1418923"/>
                </a:cubicBezTo>
                <a:close/>
                <a:moveTo>
                  <a:pt x="3300097" y="1532369"/>
                </a:moveTo>
                <a:cubicBezTo>
                  <a:pt x="3327753" y="1453352"/>
                  <a:pt x="3354845" y="1376028"/>
                  <a:pt x="3380807" y="1300962"/>
                </a:cubicBezTo>
                <a:cubicBezTo>
                  <a:pt x="3316465" y="1237183"/>
                  <a:pt x="3253251" y="1173970"/>
                  <a:pt x="3190037" y="1111320"/>
                </a:cubicBezTo>
                <a:cubicBezTo>
                  <a:pt x="3129081" y="1191466"/>
                  <a:pt x="3066996" y="1272177"/>
                  <a:pt x="3003782" y="1354580"/>
                </a:cubicBezTo>
                <a:cubicBezTo>
                  <a:pt x="3098039" y="1420616"/>
                  <a:pt x="3197375" y="1479315"/>
                  <a:pt x="3300097" y="1532369"/>
                </a:cubicBezTo>
                <a:close/>
                <a:moveTo>
                  <a:pt x="1303219" y="1112449"/>
                </a:moveTo>
                <a:cubicBezTo>
                  <a:pt x="1240570" y="1172841"/>
                  <a:pt x="1177921" y="1232668"/>
                  <a:pt x="1115836" y="1293624"/>
                </a:cubicBezTo>
                <a:cubicBezTo>
                  <a:pt x="1112449" y="1296446"/>
                  <a:pt x="1111885" y="1304913"/>
                  <a:pt x="1113578" y="1309992"/>
                </a:cubicBezTo>
                <a:cubicBezTo>
                  <a:pt x="1127688" y="1349501"/>
                  <a:pt x="1142927" y="1388445"/>
                  <a:pt x="1156473" y="1427954"/>
                </a:cubicBezTo>
                <a:cubicBezTo>
                  <a:pt x="1168890" y="1462383"/>
                  <a:pt x="1179614" y="1497940"/>
                  <a:pt x="1191467" y="1533498"/>
                </a:cubicBezTo>
                <a:cubicBezTo>
                  <a:pt x="1295318" y="1479315"/>
                  <a:pt x="1394654" y="1421181"/>
                  <a:pt x="1488345" y="1355145"/>
                </a:cubicBezTo>
                <a:cubicBezTo>
                  <a:pt x="1425696" y="1272177"/>
                  <a:pt x="1363611" y="1191466"/>
                  <a:pt x="1303219" y="1112449"/>
                </a:cubicBezTo>
                <a:close/>
                <a:moveTo>
                  <a:pt x="2246346" y="1521081"/>
                </a:moveTo>
                <a:cubicBezTo>
                  <a:pt x="2174102" y="1580344"/>
                  <a:pt x="2101858" y="1639607"/>
                  <a:pt x="2027920" y="1700563"/>
                </a:cubicBezTo>
                <a:cubicBezTo>
                  <a:pt x="2100164" y="1761519"/>
                  <a:pt x="2172973" y="1822475"/>
                  <a:pt x="2246346" y="1883996"/>
                </a:cubicBezTo>
                <a:cubicBezTo>
                  <a:pt x="2320848" y="1821346"/>
                  <a:pt x="2393092" y="1760955"/>
                  <a:pt x="2464772" y="1700563"/>
                </a:cubicBezTo>
                <a:cubicBezTo>
                  <a:pt x="2390835" y="1639042"/>
                  <a:pt x="2318590" y="1580344"/>
                  <a:pt x="2246346" y="1521081"/>
                </a:cubicBezTo>
                <a:close/>
                <a:moveTo>
                  <a:pt x="767596" y="647941"/>
                </a:moveTo>
                <a:cubicBezTo>
                  <a:pt x="784528" y="620849"/>
                  <a:pt x="803153" y="594887"/>
                  <a:pt x="817828" y="566666"/>
                </a:cubicBezTo>
                <a:cubicBezTo>
                  <a:pt x="852821" y="500630"/>
                  <a:pt x="870882" y="428950"/>
                  <a:pt x="884993" y="356142"/>
                </a:cubicBezTo>
                <a:cubicBezTo>
                  <a:pt x="890637" y="325664"/>
                  <a:pt x="883864" y="327357"/>
                  <a:pt x="861288" y="327357"/>
                </a:cubicBezTo>
                <a:cubicBezTo>
                  <a:pt x="751228" y="327921"/>
                  <a:pt x="641168" y="327357"/>
                  <a:pt x="531673" y="327357"/>
                </a:cubicBezTo>
                <a:cubicBezTo>
                  <a:pt x="526593" y="327357"/>
                  <a:pt x="521514" y="327921"/>
                  <a:pt x="518691" y="327921"/>
                </a:cubicBezTo>
                <a:cubicBezTo>
                  <a:pt x="600531" y="433466"/>
                  <a:pt x="682934" y="539010"/>
                  <a:pt x="767596" y="647941"/>
                </a:cubicBezTo>
                <a:close/>
                <a:moveTo>
                  <a:pt x="3727354" y="645119"/>
                </a:moveTo>
                <a:cubicBezTo>
                  <a:pt x="3810322" y="538446"/>
                  <a:pt x="3892726" y="432901"/>
                  <a:pt x="3975129" y="327357"/>
                </a:cubicBezTo>
                <a:cubicBezTo>
                  <a:pt x="3857168" y="327357"/>
                  <a:pt x="3739207" y="327357"/>
                  <a:pt x="3621245" y="327357"/>
                </a:cubicBezTo>
                <a:cubicBezTo>
                  <a:pt x="3607135" y="327357"/>
                  <a:pt x="3603749" y="334694"/>
                  <a:pt x="3606006" y="345982"/>
                </a:cubicBezTo>
                <a:cubicBezTo>
                  <a:pt x="3618423" y="411454"/>
                  <a:pt x="3634227" y="475796"/>
                  <a:pt x="3660754" y="536753"/>
                </a:cubicBezTo>
                <a:cubicBezTo>
                  <a:pt x="3677122" y="576826"/>
                  <a:pt x="3698005" y="614077"/>
                  <a:pt x="3727354" y="645119"/>
                </a:cubicBezTo>
                <a:close/>
                <a:moveTo>
                  <a:pt x="1629448" y="2292063"/>
                </a:moveTo>
                <a:cubicBezTo>
                  <a:pt x="1624932" y="2287548"/>
                  <a:pt x="1622110" y="2285290"/>
                  <a:pt x="1619288" y="2283033"/>
                </a:cubicBezTo>
                <a:cubicBezTo>
                  <a:pt x="1543093" y="2219254"/>
                  <a:pt x="1466333" y="2156605"/>
                  <a:pt x="1391832" y="2090005"/>
                </a:cubicBezTo>
                <a:cubicBezTo>
                  <a:pt x="1369255" y="2069686"/>
                  <a:pt x="1352323" y="2064606"/>
                  <a:pt x="1325231" y="2078152"/>
                </a:cubicBezTo>
                <a:cubicBezTo>
                  <a:pt x="1311121" y="2085489"/>
                  <a:pt x="1307170" y="2092262"/>
                  <a:pt x="1308299" y="2106937"/>
                </a:cubicBezTo>
                <a:cubicBezTo>
                  <a:pt x="1315072" y="2193292"/>
                  <a:pt x="1321280" y="2279082"/>
                  <a:pt x="1326925" y="2365436"/>
                </a:cubicBezTo>
                <a:cubicBezTo>
                  <a:pt x="1328618" y="2390835"/>
                  <a:pt x="1326925" y="2416233"/>
                  <a:pt x="1326925" y="2447275"/>
                </a:cubicBezTo>
                <a:cubicBezTo>
                  <a:pt x="1431905" y="2393657"/>
                  <a:pt x="1530112" y="2343424"/>
                  <a:pt x="1629448" y="2292063"/>
                </a:cubicBezTo>
                <a:close/>
                <a:moveTo>
                  <a:pt x="3161252" y="2445582"/>
                </a:moveTo>
                <a:cubicBezTo>
                  <a:pt x="3161817" y="2439374"/>
                  <a:pt x="3162381" y="2437116"/>
                  <a:pt x="3162381" y="2434858"/>
                </a:cubicBezTo>
                <a:cubicBezTo>
                  <a:pt x="3168590" y="2331572"/>
                  <a:pt x="3173669" y="2228285"/>
                  <a:pt x="3180442" y="2125563"/>
                </a:cubicBezTo>
                <a:cubicBezTo>
                  <a:pt x="3182700" y="2085489"/>
                  <a:pt x="3183264" y="2086054"/>
                  <a:pt x="3146578" y="2071379"/>
                </a:cubicBezTo>
                <a:cubicBezTo>
                  <a:pt x="3135290" y="2066864"/>
                  <a:pt x="3127952" y="2069122"/>
                  <a:pt x="3118922" y="2077023"/>
                </a:cubicBezTo>
                <a:cubicBezTo>
                  <a:pt x="3054579" y="2132900"/>
                  <a:pt x="2989672" y="2188776"/>
                  <a:pt x="2924765" y="2244088"/>
                </a:cubicBezTo>
                <a:cubicBezTo>
                  <a:pt x="2906140" y="2259892"/>
                  <a:pt x="2886385" y="2275131"/>
                  <a:pt x="2863809" y="2293192"/>
                </a:cubicBezTo>
                <a:cubicBezTo>
                  <a:pt x="2964274" y="2343989"/>
                  <a:pt x="3061352" y="2394221"/>
                  <a:pt x="3161252" y="2445582"/>
                </a:cubicBezTo>
                <a:close/>
                <a:moveTo>
                  <a:pt x="1492861" y="2907268"/>
                </a:moveTo>
                <a:cubicBezTo>
                  <a:pt x="1431340" y="2867760"/>
                  <a:pt x="1373770" y="2830509"/>
                  <a:pt x="1315636" y="2792693"/>
                </a:cubicBezTo>
                <a:cubicBezTo>
                  <a:pt x="1307735" y="2857036"/>
                  <a:pt x="1300397" y="2918556"/>
                  <a:pt x="1292496" y="2982899"/>
                </a:cubicBezTo>
                <a:cubicBezTo>
                  <a:pt x="1359660" y="2958065"/>
                  <a:pt x="1424567" y="2933231"/>
                  <a:pt x="1492861" y="2907268"/>
                </a:cubicBezTo>
                <a:close/>
                <a:moveTo>
                  <a:pt x="3177620" y="2792693"/>
                </a:moveTo>
                <a:cubicBezTo>
                  <a:pt x="3118357" y="2831073"/>
                  <a:pt x="3061352" y="2867760"/>
                  <a:pt x="3000960" y="2907268"/>
                </a:cubicBezTo>
                <a:cubicBezTo>
                  <a:pt x="3068689" y="2932667"/>
                  <a:pt x="3133032" y="2957501"/>
                  <a:pt x="3199068" y="2982335"/>
                </a:cubicBezTo>
                <a:cubicBezTo>
                  <a:pt x="3191730" y="2917992"/>
                  <a:pt x="3184957" y="2857036"/>
                  <a:pt x="3177620" y="2792693"/>
                </a:cubicBezTo>
                <a:close/>
              </a:path>
            </a:pathLst>
          </a:custGeom>
          <a:solidFill>
            <a:schemeClr val="bg1"/>
          </a:solidFill>
          <a:ln w="56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CF60C6C3-FA2C-4F2D-8919-80A008EB3526}"/>
              </a:ext>
            </a:extLst>
          </p:cNvPr>
          <p:cNvSpPr txBox="1"/>
          <p:nvPr/>
        </p:nvSpPr>
        <p:spPr>
          <a:xfrm>
            <a:off x="9284335" y="2355491"/>
            <a:ext cx="2392800" cy="4001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উত্তর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: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বেতন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F60C6C3-FA2C-4F2D-8919-80A008EB3526}"/>
              </a:ext>
            </a:extLst>
          </p:cNvPr>
          <p:cNvSpPr txBox="1"/>
          <p:nvPr/>
        </p:nvSpPr>
        <p:spPr>
          <a:xfrm>
            <a:off x="9349944" y="4037824"/>
            <a:ext cx="2327191" cy="4001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উত্তর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: ২ভাগে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F60C6C3-FA2C-4F2D-8919-80A008EB3526}"/>
              </a:ext>
            </a:extLst>
          </p:cNvPr>
          <p:cNvSpPr txBox="1"/>
          <p:nvPr/>
        </p:nvSpPr>
        <p:spPr>
          <a:xfrm>
            <a:off x="9415849" y="6033730"/>
            <a:ext cx="2261286" cy="40011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উত্তর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: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উৎসব</a:t>
            </a:r>
            <a:r>
              <a:rPr lang="en-US" altLang="ko-K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ভাতা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3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3" grpId="0" animBg="1"/>
      <p:bldP spid="55" grpId="0" animBg="1"/>
      <p:bldP spid="57" grpId="0" animBg="1"/>
      <p:bldP spid="65" grpId="0" animBg="1"/>
      <p:bldP spid="66" grpId="0" animBg="1"/>
      <p:bldP spid="67" grpId="0" animBg="1"/>
      <p:bldP spid="71" grpId="0"/>
      <p:bldP spid="76" grpId="0" animBg="1"/>
      <p:bldP spid="86" grpId="0" animBg="1"/>
      <p:bldP spid="72" grpId="0" animBg="1"/>
      <p:bldP spid="73" grpId="0" animBg="1"/>
      <p:bldP spid="7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3"/>
            <a:ext cx="12192000" cy="2878137"/>
            <a:chOff x="0" y="2989942"/>
            <a:chExt cx="12192002" cy="2877367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299540"/>
              <a:ext cx="7130956" cy="1753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গাণিতিক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সমস্যা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ও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সমাধান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7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3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56" y="104731"/>
            <a:ext cx="4974143" cy="724247"/>
          </a:xfrm>
        </p:spPr>
        <p:txBody>
          <a:bodyPr/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</a:rPr>
              <a:t>গাণিতিক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সমস্যা</a:t>
            </a:r>
            <a:r>
              <a:rPr lang="en-US" sz="2800" dirty="0" smtClean="0">
                <a:solidFill>
                  <a:srgbClr val="0070C0"/>
                </a:solidFill>
              </a:rPr>
              <a:t> ও </a:t>
            </a:r>
            <a:r>
              <a:rPr lang="en-US" sz="2800" dirty="0" err="1" smtClean="0">
                <a:solidFill>
                  <a:srgbClr val="0070C0"/>
                </a:solidFill>
              </a:rPr>
              <a:t>সমাধান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8E089E-4E69-4D2E-A656-F806E573DA39}"/>
              </a:ext>
            </a:extLst>
          </p:cNvPr>
          <p:cNvSpPr txBox="1"/>
          <p:nvPr/>
        </p:nvSpPr>
        <p:spPr>
          <a:xfrm>
            <a:off x="4816663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691E40-BCFC-4BA6-9A5F-5E6E81B8B116}"/>
              </a:ext>
            </a:extLst>
          </p:cNvPr>
          <p:cNvSpPr txBox="1"/>
          <p:nvPr/>
        </p:nvSpPr>
        <p:spPr>
          <a:xfrm>
            <a:off x="113979" y="1129584"/>
            <a:ext cx="417907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 err="1" smtClean="0">
                <a:cs typeface="Arial" pitchFamily="34" charset="0"/>
              </a:rPr>
              <a:t>সমাধানঃ</a:t>
            </a:r>
            <a:endParaRPr lang="ko-KR" altLang="en-US" sz="2000" b="1" dirty="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7FD4061-205C-4263-AED9-E7F2F83F27EC}"/>
              </a:ext>
            </a:extLst>
          </p:cNvPr>
          <p:cNvSpPr txBox="1"/>
          <p:nvPr/>
        </p:nvSpPr>
        <p:spPr>
          <a:xfrm>
            <a:off x="6392923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62BA5DD-A7F2-429F-A1D9-DE83696F4A09}"/>
              </a:ext>
            </a:extLst>
          </p:cNvPr>
          <p:cNvSpPr txBox="1"/>
          <p:nvPr/>
        </p:nvSpPr>
        <p:spPr>
          <a:xfrm>
            <a:off x="6546602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84" y="194495"/>
            <a:ext cx="4314431" cy="20116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5691E40-BCFC-4BA6-9A5F-5E6E81B8B116}"/>
              </a:ext>
            </a:extLst>
          </p:cNvPr>
          <p:cNvSpPr txBox="1"/>
          <p:nvPr/>
        </p:nvSpPr>
        <p:spPr>
          <a:xfrm>
            <a:off x="2195633" y="1013402"/>
            <a:ext cx="417907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r>
              <a:rPr lang="en-US" altLang="ko-KR" b="1" dirty="0" smtClean="0">
                <a:cs typeface="Arial" pitchFamily="34" charset="0"/>
              </a:rPr>
              <a:t>বিডি </a:t>
            </a:r>
            <a:r>
              <a:rPr lang="en-US" altLang="ko-KR" b="1" dirty="0" err="1" smtClean="0">
                <a:cs typeface="Arial" pitchFamily="34" charset="0"/>
              </a:rPr>
              <a:t>কোম্পানি</a:t>
            </a:r>
            <a:r>
              <a:rPr lang="en-US" altLang="ko-KR" b="1" dirty="0" smtClean="0">
                <a:cs typeface="Arial" pitchFamily="34" charset="0"/>
              </a:rPr>
              <a:t> </a:t>
            </a:r>
            <a:r>
              <a:rPr lang="en-US" altLang="ko-KR" b="1" dirty="0" err="1" smtClean="0">
                <a:cs typeface="Arial" pitchFamily="34" charset="0"/>
              </a:rPr>
              <a:t>লি</a:t>
            </a:r>
            <a:r>
              <a:rPr lang="en-US" altLang="ko-KR" b="1" dirty="0" smtClean="0">
                <a:cs typeface="Arial" pitchFamily="34" charset="0"/>
              </a:rPr>
              <a:t>.</a:t>
            </a:r>
          </a:p>
          <a:p>
            <a:pPr algn="ctr"/>
            <a:r>
              <a:rPr lang="en-US" altLang="ko-KR" b="1" dirty="0" err="1" smtClean="0">
                <a:cs typeface="Arial" pitchFamily="34" charset="0"/>
              </a:rPr>
              <a:t>জানুয়ারী</a:t>
            </a:r>
            <a:r>
              <a:rPr lang="en-US" altLang="ko-KR" b="1" dirty="0" smtClean="0">
                <a:cs typeface="Arial" pitchFamily="34" charset="0"/>
              </a:rPr>
              <a:t> ২০২০ </a:t>
            </a:r>
            <a:r>
              <a:rPr lang="en-US" altLang="ko-KR" b="1" dirty="0" err="1" smtClean="0">
                <a:cs typeface="Arial" pitchFamily="34" charset="0"/>
              </a:rPr>
              <a:t>সালের</a:t>
            </a:r>
            <a:endParaRPr lang="en-US" altLang="ko-KR" b="1" dirty="0" smtClean="0">
              <a:cs typeface="Arial" pitchFamily="34" charset="0"/>
            </a:endParaRPr>
          </a:p>
          <a:p>
            <a:pPr algn="ctr"/>
            <a:r>
              <a:rPr lang="en-US" altLang="ko-KR" b="1" dirty="0" err="1" smtClean="0">
                <a:cs typeface="Arial" pitchFamily="34" charset="0"/>
              </a:rPr>
              <a:t>মজুরি</a:t>
            </a:r>
            <a:r>
              <a:rPr lang="en-US" altLang="ko-KR" b="1" dirty="0" smtClean="0">
                <a:cs typeface="Arial" pitchFamily="34" charset="0"/>
              </a:rPr>
              <a:t> </a:t>
            </a:r>
            <a:r>
              <a:rPr lang="en-US" altLang="ko-KR" b="1" dirty="0" err="1" smtClean="0">
                <a:cs typeface="Arial" pitchFamily="34" charset="0"/>
              </a:rPr>
              <a:t>বিবরণী</a:t>
            </a:r>
            <a:r>
              <a:rPr lang="en-US" altLang="ko-KR" sz="1400" b="1" dirty="0" smtClean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1000" y="227982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1000" y="380382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1000" y="2279826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915400" y="2279826"/>
            <a:ext cx="0" cy="426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76800" y="2279826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077200" y="2279826"/>
            <a:ext cx="0" cy="3581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086600" y="3118026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677487" y="2357961"/>
            <a:ext cx="194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/>
              <a:t>উপার্জন</a:t>
            </a:r>
            <a:r>
              <a:rPr lang="en-US" sz="2000" b="1" dirty="0"/>
              <a:t> </a:t>
            </a:r>
            <a:r>
              <a:rPr lang="en-US" sz="2000" dirty="0" err="1"/>
              <a:t>সমুহ</a:t>
            </a:r>
            <a:endParaRPr lang="en-US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5029200" y="2482915"/>
            <a:ext cx="19459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/>
              <a:t>কর্তন</a:t>
            </a:r>
            <a:r>
              <a:rPr lang="en-US" sz="2000" b="1" dirty="0"/>
              <a:t> </a:t>
            </a:r>
            <a:r>
              <a:rPr lang="en-US" sz="2000" dirty="0" err="1"/>
              <a:t>সমুহ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7924800" y="227982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প্রাপকের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স্বাক্ষর</a:t>
            </a:r>
            <a:endParaRPr lang="en-US" sz="2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118026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14400" y="3118026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381000" y="313271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/>
              <a:t>ক্রঃ</a:t>
            </a:r>
            <a:endParaRPr lang="en-US" sz="2000" b="1" dirty="0" smtClean="0"/>
          </a:p>
          <a:p>
            <a:pPr algn="ctr">
              <a:defRPr/>
            </a:pPr>
            <a:r>
              <a:rPr lang="en-US" sz="2000" b="1" dirty="0" err="1" smtClean="0"/>
              <a:t>নং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1905000" y="3118026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914400" y="3118026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/>
              <a:t>শ্রমিকের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নাম</a:t>
            </a:r>
            <a:endParaRPr lang="en-US" sz="2000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514600" y="3118026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905000" y="3118026"/>
            <a:ext cx="673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মূল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মজুরি</a:t>
            </a:r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3352800" y="3118026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514600" y="3132716"/>
            <a:ext cx="100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যাতায়াত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ভাতা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352800" y="3163493"/>
            <a:ext cx="7409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ওভার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টাইম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4038600" y="3118026"/>
            <a:ext cx="1465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27018" y="3194226"/>
            <a:ext cx="673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মোট</a:t>
            </a:r>
            <a:r>
              <a:rPr lang="en-US" baseline="0" dirty="0" smtClean="0"/>
              <a:t> </a:t>
            </a:r>
          </a:p>
          <a:p>
            <a:r>
              <a:rPr lang="en-US" baseline="0" dirty="0" err="1" smtClean="0"/>
              <a:t>মজুরি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5638800" y="3118026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876800" y="3163492"/>
            <a:ext cx="112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প্রভিডেন্ট</a:t>
            </a:r>
            <a:r>
              <a:rPr lang="en-US" sz="1400" dirty="0" smtClean="0"/>
              <a:t> </a:t>
            </a:r>
          </a:p>
          <a:p>
            <a:r>
              <a:rPr lang="en-US" sz="1400" dirty="0" err="1" smtClean="0"/>
              <a:t>ফান্ড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6324600" y="3118026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562600" y="3270426"/>
            <a:ext cx="840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আয়কর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368259" y="3194225"/>
            <a:ext cx="753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মোট</a:t>
            </a:r>
            <a:r>
              <a:rPr lang="en-US" baseline="0" dirty="0" smtClean="0"/>
              <a:t> </a:t>
            </a:r>
          </a:p>
          <a:p>
            <a:r>
              <a:rPr lang="en-US" b="1" dirty="0" err="1" smtClean="0"/>
              <a:t>কর্তন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110051" y="3242670"/>
            <a:ext cx="1039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নীট</a:t>
            </a:r>
            <a:r>
              <a:rPr lang="en-US" dirty="0" smtClean="0"/>
              <a:t> </a:t>
            </a:r>
            <a:r>
              <a:rPr lang="en-US" dirty="0" err="1" smtClean="0"/>
              <a:t>মজুরি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81000" y="456582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81000" y="532782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419100" y="3937116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১</a:t>
            </a:r>
            <a:endParaRPr lang="en-US" sz="2000" dirty="0"/>
          </a:p>
        </p:txBody>
      </p:sp>
      <p:sp>
        <p:nvSpPr>
          <p:cNvPr id="54" name="Rectangle 53"/>
          <p:cNvSpPr/>
          <p:nvPr/>
        </p:nvSpPr>
        <p:spPr>
          <a:xfrm>
            <a:off x="1143000" y="396789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সুমন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897983" y="3967894"/>
            <a:ext cx="69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/>
              <a:t>২০০০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667000" y="396789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২০০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3429000" y="396789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১০০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4038600" y="3967894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২৩০০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915410" y="396789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১৫০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5676551" y="3956226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৮০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400800" y="3967894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২৩০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7173415" y="3956226"/>
            <a:ext cx="675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২০৭০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EB58CBD-4473-4574-81DE-4FD1A4834E64}"/>
              </a:ext>
            </a:extLst>
          </p:cNvPr>
          <p:cNvSpPr txBox="1"/>
          <p:nvPr/>
        </p:nvSpPr>
        <p:spPr>
          <a:xfrm>
            <a:off x="381000" y="4775316"/>
            <a:ext cx="49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/>
              <a:t>২</a:t>
            </a:r>
            <a:endParaRPr lang="en-US" sz="2000" dirty="0"/>
          </a:p>
        </p:txBody>
      </p:sp>
      <p:sp>
        <p:nvSpPr>
          <p:cNvPr id="64" name="Rectangle 63"/>
          <p:cNvSpPr/>
          <p:nvPr/>
        </p:nvSpPr>
        <p:spPr>
          <a:xfrm>
            <a:off x="1143000" y="4729894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সুজন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667000" y="4718226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৩০০</a:t>
            </a:r>
          </a:p>
        </p:txBody>
      </p:sp>
      <p:sp>
        <p:nvSpPr>
          <p:cNvPr id="66" name="Rectangle 65"/>
          <p:cNvSpPr/>
          <p:nvPr/>
        </p:nvSpPr>
        <p:spPr>
          <a:xfrm>
            <a:off x="3477228" y="4718226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২০০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114800" y="4718226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৩৫০০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828800" y="4764392"/>
            <a:ext cx="74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৩০০০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53000" y="4718226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২৫০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58869" y="4718226"/>
            <a:ext cx="461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৯০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239000" y="4718226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৩১৬০</a:t>
            </a:r>
          </a:p>
        </p:txBody>
      </p:sp>
      <p:sp>
        <p:nvSpPr>
          <p:cNvPr id="72" name="Rectangle 71"/>
          <p:cNvSpPr/>
          <p:nvPr/>
        </p:nvSpPr>
        <p:spPr>
          <a:xfrm>
            <a:off x="6400800" y="4718226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৩৪০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381000" y="586122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1136726" y="5339494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মোট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1848289" y="533949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০০০</a:t>
            </a:r>
          </a:p>
        </p:txBody>
      </p:sp>
      <p:sp>
        <p:nvSpPr>
          <p:cNvPr id="76" name="Rectangle 75"/>
          <p:cNvSpPr/>
          <p:nvPr/>
        </p:nvSpPr>
        <p:spPr>
          <a:xfrm>
            <a:off x="2667000" y="5339494"/>
            <a:ext cx="5790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৫</a:t>
            </a:r>
            <a:r>
              <a:rPr lang="en-US" dirty="0" smtClean="0"/>
              <a:t>০০</a:t>
            </a:r>
          </a:p>
        </p:txBody>
      </p:sp>
      <p:sp>
        <p:nvSpPr>
          <p:cNvPr id="77" name="Rectangle 76"/>
          <p:cNvSpPr/>
          <p:nvPr/>
        </p:nvSpPr>
        <p:spPr>
          <a:xfrm>
            <a:off x="3429000" y="5327826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৩</a:t>
            </a:r>
            <a:r>
              <a:rPr lang="en-US" dirty="0" smtClean="0"/>
              <a:t>০০</a:t>
            </a:r>
          </a:p>
        </p:txBody>
      </p:sp>
      <p:sp>
        <p:nvSpPr>
          <p:cNvPr id="78" name="Rectangle 77"/>
          <p:cNvSpPr/>
          <p:nvPr/>
        </p:nvSpPr>
        <p:spPr>
          <a:xfrm>
            <a:off x="4163028" y="5339494"/>
            <a:ext cx="75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৫৮০০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953000" y="5339494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৪০০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786414" y="5339494"/>
            <a:ext cx="553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১৭০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400800" y="5339494"/>
            <a:ext cx="561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৫৭০</a:t>
            </a:r>
          </a:p>
        </p:txBody>
      </p:sp>
      <p:sp>
        <p:nvSpPr>
          <p:cNvPr id="82" name="Rectangle 81"/>
          <p:cNvSpPr/>
          <p:nvPr/>
        </p:nvSpPr>
        <p:spPr>
          <a:xfrm>
            <a:off x="7162800" y="5339494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৫২৩০</a:t>
            </a:r>
          </a:p>
        </p:txBody>
      </p:sp>
      <p:cxnSp>
        <p:nvCxnSpPr>
          <p:cNvPr id="83" name="Straight Connector 82"/>
          <p:cNvCxnSpPr/>
          <p:nvPr/>
        </p:nvCxnSpPr>
        <p:spPr>
          <a:xfrm>
            <a:off x="381000" y="6547026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685800" y="6177694"/>
            <a:ext cx="1217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প্রস্তুত</a:t>
            </a:r>
            <a:r>
              <a:rPr lang="en-US" dirty="0" smtClean="0"/>
              <a:t> </a:t>
            </a:r>
            <a:r>
              <a:rPr lang="en-US" dirty="0" err="1" smtClean="0"/>
              <a:t>কারক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3731064" y="6177694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হিসাবরক্ষক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7006817" y="6166026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ক্যাশিয়ার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27" grpId="0"/>
      <p:bldP spid="30" grpId="0"/>
      <p:bldP spid="31" grpId="0"/>
      <p:bldP spid="35" grpId="0"/>
      <p:bldP spid="37" grpId="0"/>
      <p:bldP spid="39" grpId="0"/>
      <p:bldP spid="41" grpId="0"/>
      <p:bldP spid="42" grpId="0"/>
      <p:bldP spid="44" grpId="0"/>
      <p:bldP spid="46" grpId="0"/>
      <p:bldP spid="48" grpId="0"/>
      <p:bldP spid="49" grpId="0"/>
      <p:bldP spid="5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1" grpId="1"/>
      <p:bldP spid="82" grpId="0"/>
      <p:bldP spid="84" grpId="0"/>
      <p:bldP spid="85" grpId="0"/>
      <p:bldP spid="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1B2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24"/>
          <p:cNvSpPr/>
          <p:nvPr/>
        </p:nvSpPr>
        <p:spPr>
          <a:xfrm rot="2517681">
            <a:off x="323850" y="-2132013"/>
            <a:ext cx="3802063" cy="6715126"/>
          </a:xfrm>
          <a:custGeom>
            <a:avLst/>
            <a:gdLst>
              <a:gd name="connsiteX0" fmla="*/ 13824 w 3802561"/>
              <a:gd name="connsiteY0" fmla="*/ 3406770 h 6715538"/>
              <a:gd name="connsiteX1" fmla="*/ 3802561 w 3802561"/>
              <a:gd name="connsiteY1" fmla="*/ 0 h 6715538"/>
              <a:gd name="connsiteX2" fmla="*/ 3756766 w 3802561"/>
              <a:gd name="connsiteY2" fmla="*/ 6715538 h 6715538"/>
              <a:gd name="connsiteX3" fmla="*/ 0 w 3802561"/>
              <a:gd name="connsiteY3" fmla="*/ 4168654 h 6715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2561" h="6715538">
                <a:moveTo>
                  <a:pt x="13824" y="3406770"/>
                </a:moveTo>
                <a:lnTo>
                  <a:pt x="3802561" y="0"/>
                </a:lnTo>
                <a:lnTo>
                  <a:pt x="3756766" y="6715538"/>
                </a:lnTo>
                <a:lnTo>
                  <a:pt x="0" y="41686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0" y="0"/>
            <a:ext cx="379413" cy="2081213"/>
          </a:xfrm>
          <a:custGeom>
            <a:avLst/>
            <a:gdLst>
              <a:gd name="connsiteX0" fmla="*/ 0 w 379767"/>
              <a:gd name="connsiteY0" fmla="*/ 0 h 2081528"/>
              <a:gd name="connsiteX1" fmla="*/ 379767 w 379767"/>
              <a:gd name="connsiteY1" fmla="*/ 1440210 h 2081528"/>
              <a:gd name="connsiteX2" fmla="*/ 0 w 379767"/>
              <a:gd name="connsiteY2" fmla="*/ 2081528 h 2081528"/>
              <a:gd name="connsiteX3" fmla="*/ 0 w 379767"/>
              <a:gd name="connsiteY3" fmla="*/ 0 h 208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67" h="2081528">
                <a:moveTo>
                  <a:pt x="0" y="0"/>
                </a:moveTo>
                <a:lnTo>
                  <a:pt x="379767" y="1440210"/>
                </a:lnTo>
                <a:lnTo>
                  <a:pt x="0" y="2081528"/>
                </a:lnTo>
                <a:lnTo>
                  <a:pt x="0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任意多边形 18"/>
          <p:cNvSpPr/>
          <p:nvPr/>
        </p:nvSpPr>
        <p:spPr>
          <a:xfrm>
            <a:off x="379413" y="196850"/>
            <a:ext cx="842962" cy="1409700"/>
          </a:xfrm>
          <a:custGeom>
            <a:avLst/>
            <a:gdLst>
              <a:gd name="connsiteX0" fmla="*/ 736222 w 841817"/>
              <a:gd name="connsiteY0" fmla="*/ 0 h 1409910"/>
              <a:gd name="connsiteX1" fmla="*/ 841817 w 841817"/>
              <a:gd name="connsiteY1" fmla="*/ 62530 h 1409910"/>
              <a:gd name="connsiteX2" fmla="*/ 43943 w 841817"/>
              <a:gd name="connsiteY2" fmla="*/ 1409910 h 1409910"/>
              <a:gd name="connsiteX3" fmla="*/ 0 w 841817"/>
              <a:gd name="connsiteY3" fmla="*/ 1243266 h 1409910"/>
              <a:gd name="connsiteX4" fmla="*/ 736222 w 841817"/>
              <a:gd name="connsiteY4" fmla="*/ 0 h 140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817" h="1409910">
                <a:moveTo>
                  <a:pt x="736222" y="0"/>
                </a:moveTo>
                <a:lnTo>
                  <a:pt x="841817" y="62530"/>
                </a:lnTo>
                <a:lnTo>
                  <a:pt x="43943" y="1409910"/>
                </a:lnTo>
                <a:lnTo>
                  <a:pt x="0" y="1243266"/>
                </a:lnTo>
                <a:lnTo>
                  <a:pt x="736222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0" y="1606550"/>
            <a:ext cx="744538" cy="2470150"/>
          </a:xfrm>
          <a:custGeom>
            <a:avLst/>
            <a:gdLst>
              <a:gd name="connsiteX0" fmla="*/ 423710 w 743861"/>
              <a:gd name="connsiteY0" fmla="*/ 0 h 2470294"/>
              <a:gd name="connsiteX1" fmla="*/ 743861 w 743861"/>
              <a:gd name="connsiteY1" fmla="*/ 1214127 h 2470294"/>
              <a:gd name="connsiteX2" fmla="*/ 0 w 743861"/>
              <a:gd name="connsiteY2" fmla="*/ 2470294 h 2470294"/>
              <a:gd name="connsiteX3" fmla="*/ 0 w 743861"/>
              <a:gd name="connsiteY3" fmla="*/ 715524 h 2470294"/>
              <a:gd name="connsiteX4" fmla="*/ 423710 w 743861"/>
              <a:gd name="connsiteY4" fmla="*/ 0 h 247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861" h="2470294">
                <a:moveTo>
                  <a:pt x="423710" y="0"/>
                </a:moveTo>
                <a:lnTo>
                  <a:pt x="743861" y="1214127"/>
                </a:lnTo>
                <a:lnTo>
                  <a:pt x="0" y="2470294"/>
                </a:lnTo>
                <a:lnTo>
                  <a:pt x="0" y="715524"/>
                </a:lnTo>
                <a:lnTo>
                  <a:pt x="423710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744538" y="2192338"/>
            <a:ext cx="477837" cy="795337"/>
          </a:xfrm>
          <a:custGeom>
            <a:avLst/>
            <a:gdLst>
              <a:gd name="connsiteX0" fmla="*/ 372128 w 477723"/>
              <a:gd name="connsiteY0" fmla="*/ 0 h 795060"/>
              <a:gd name="connsiteX1" fmla="*/ 477723 w 477723"/>
              <a:gd name="connsiteY1" fmla="*/ 62530 h 795060"/>
              <a:gd name="connsiteX2" fmla="*/ 43943 w 477723"/>
              <a:gd name="connsiteY2" fmla="*/ 795060 h 795060"/>
              <a:gd name="connsiteX3" fmla="*/ 0 w 477723"/>
              <a:gd name="connsiteY3" fmla="*/ 628417 h 795060"/>
              <a:gd name="connsiteX4" fmla="*/ 372128 w 477723"/>
              <a:gd name="connsiteY4" fmla="*/ 0 h 795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23" h="795060">
                <a:moveTo>
                  <a:pt x="372128" y="0"/>
                </a:moveTo>
                <a:lnTo>
                  <a:pt x="477723" y="62530"/>
                </a:lnTo>
                <a:lnTo>
                  <a:pt x="43943" y="795060"/>
                </a:lnTo>
                <a:lnTo>
                  <a:pt x="0" y="628417"/>
                </a:lnTo>
                <a:lnTo>
                  <a:pt x="372128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0" y="2987675"/>
            <a:ext cx="1320800" cy="3578225"/>
          </a:xfrm>
          <a:custGeom>
            <a:avLst/>
            <a:gdLst>
              <a:gd name="connsiteX0" fmla="*/ 787804 w 1320800"/>
              <a:gd name="connsiteY0" fmla="*/ 0 h 3578276"/>
              <a:gd name="connsiteX1" fmla="*/ 1320800 w 1320800"/>
              <a:gd name="connsiteY1" fmla="*/ 2021308 h 3578276"/>
              <a:gd name="connsiteX2" fmla="*/ 0 w 1320800"/>
              <a:gd name="connsiteY2" fmla="*/ 3578276 h 3578276"/>
              <a:gd name="connsiteX3" fmla="*/ 0 w 1320800"/>
              <a:gd name="connsiteY3" fmla="*/ 1330374 h 3578276"/>
              <a:gd name="connsiteX4" fmla="*/ 787804 w 1320800"/>
              <a:gd name="connsiteY4" fmla="*/ 0 h 35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00" h="3578276">
                <a:moveTo>
                  <a:pt x="787804" y="0"/>
                </a:moveTo>
                <a:lnTo>
                  <a:pt x="1320800" y="2021308"/>
                </a:lnTo>
                <a:lnTo>
                  <a:pt x="0" y="3578276"/>
                </a:lnTo>
                <a:lnTo>
                  <a:pt x="0" y="1330374"/>
                </a:lnTo>
                <a:lnTo>
                  <a:pt x="787804" y="0"/>
                </a:lnTo>
                <a:close/>
              </a:path>
            </a:pathLst>
          </a:custGeom>
          <a:solidFill>
            <a:srgbClr val="62B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任意多边形 8"/>
          <p:cNvSpPr/>
          <p:nvPr/>
        </p:nvSpPr>
        <p:spPr>
          <a:xfrm rot="20807281">
            <a:off x="831850" y="-330200"/>
            <a:ext cx="2017713" cy="7518400"/>
          </a:xfrm>
          <a:custGeom>
            <a:avLst/>
            <a:gdLst>
              <a:gd name="connsiteX0" fmla="*/ 0 w 2017003"/>
              <a:gd name="connsiteY0" fmla="*/ 0 h 7517986"/>
              <a:gd name="connsiteX1" fmla="*/ 2017003 w 2017003"/>
              <a:gd name="connsiteY1" fmla="*/ 473529 h 7517986"/>
              <a:gd name="connsiteX2" fmla="*/ 2017003 w 2017003"/>
              <a:gd name="connsiteY2" fmla="*/ 7517986 h 7517986"/>
              <a:gd name="connsiteX3" fmla="*/ 0 w 2017003"/>
              <a:gd name="connsiteY3" fmla="*/ 7044458 h 751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7003" h="7517986">
                <a:moveTo>
                  <a:pt x="0" y="0"/>
                </a:moveTo>
                <a:lnTo>
                  <a:pt x="2017003" y="473529"/>
                </a:lnTo>
                <a:lnTo>
                  <a:pt x="2017003" y="7517986"/>
                </a:lnTo>
                <a:lnTo>
                  <a:pt x="0" y="7044458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868863" y="3192463"/>
            <a:ext cx="5710237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6600" b="1" dirty="0" smtClean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Stay Home</a:t>
            </a:r>
            <a:endParaRPr lang="zh-CN" altLang="en-US" sz="66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066" y="901700"/>
            <a:ext cx="2393306" cy="2706361"/>
          </a:xfrm>
          <a:prstGeom prst="rect">
            <a:avLst/>
          </a:prstGeom>
        </p:spPr>
      </p:pic>
      <p:sp>
        <p:nvSpPr>
          <p:cNvPr id="17" name="文本框 25"/>
          <p:cNvSpPr txBox="1">
            <a:spLocks noChangeArrowheads="1"/>
          </p:cNvSpPr>
          <p:nvPr/>
        </p:nvSpPr>
        <p:spPr bwMode="auto">
          <a:xfrm>
            <a:off x="803205" y="3987523"/>
            <a:ext cx="10311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en-US" sz="4400" dirty="0">
                <a:hlinkClick r:id="rId5"/>
              </a:rPr>
              <a:t>https://medatecblog.wordpress.com/</a:t>
            </a:r>
            <a:endParaRPr lang="zh-CN" altLang="en-US" sz="44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1" name="文本框 25"/>
          <p:cNvSpPr txBox="1">
            <a:spLocks noChangeArrowheads="1"/>
          </p:cNvSpPr>
          <p:nvPr/>
        </p:nvSpPr>
        <p:spPr bwMode="auto">
          <a:xfrm>
            <a:off x="720822" y="4609489"/>
            <a:ext cx="1031137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/>
            <a:r>
              <a:rPr lang="en-US" sz="4400" dirty="0" smtClean="0">
                <a:hlinkClick r:id="rId6"/>
              </a:rPr>
              <a:t>http</a:t>
            </a:r>
            <a:r>
              <a:rPr lang="en-US" sz="4400" dirty="0">
                <a:hlinkClick r:id="rId6"/>
              </a:rPr>
              <a:t>://uatsac.edu.bd/</a:t>
            </a:r>
            <a:endParaRPr lang="zh-CN" altLang="en-US" sz="4400" b="1" dirty="0">
              <a:solidFill>
                <a:schemeClr val="bg1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3"/>
            <a:ext cx="12192000" cy="2878137"/>
            <a:chOff x="0" y="2989942"/>
            <a:chExt cx="12192002" cy="2877367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571321"/>
              <a:ext cx="7130956" cy="92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পরিচিতি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1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/>
          <p:nvPr/>
        </p:nvSpPr>
        <p:spPr bwMode="auto">
          <a:xfrm>
            <a:off x="4886325" y="1758638"/>
            <a:ext cx="2374900" cy="2374900"/>
          </a:xfrm>
          <a:prstGeom prst="diamond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altLang="zh-CN" sz="3600" dirty="0" smtClean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HSC</a:t>
            </a:r>
          </a:p>
          <a:p>
            <a:pPr algn="ctr"/>
            <a:r>
              <a:rPr lang="es-ES" altLang="zh-CN" sz="3600" dirty="0" smtClean="0">
                <a:solidFill>
                  <a:srgbClr val="FFFF00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BM</a:t>
            </a:r>
          </a:p>
        </p:txBody>
      </p:sp>
      <p:sp>
        <p:nvSpPr>
          <p:cNvPr id="5" name="AutoShape 3"/>
          <p:cNvSpPr/>
          <p:nvPr/>
        </p:nvSpPr>
        <p:spPr bwMode="auto">
          <a:xfrm>
            <a:off x="4341813" y="1123422"/>
            <a:ext cx="3432175" cy="3454400"/>
          </a:xfrm>
          <a:custGeom>
            <a:avLst/>
            <a:gdLst>
              <a:gd name="T0" fmla="*/ 2044558688 w 19679"/>
              <a:gd name="T1" fmla="*/ 355216379 h 19679"/>
              <a:gd name="T2" fmla="*/ 2044558688 w 19679"/>
              <a:gd name="T3" fmla="*/ 2070165274 h 19679"/>
              <a:gd name="T4" fmla="*/ 350822602 w 19679"/>
              <a:gd name="T5" fmla="*/ 2070165274 h 19679"/>
              <a:gd name="T6" fmla="*/ 350822602 w 19679"/>
              <a:gd name="T7" fmla="*/ 355216379 h 19679"/>
              <a:gd name="T8" fmla="*/ 2044558688 w 19679"/>
              <a:gd name="T9" fmla="*/ 355216379 h 19679"/>
              <a:gd name="T10" fmla="*/ 2044558688 w 19679"/>
              <a:gd name="T11" fmla="*/ 355216379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noFill/>
          <a:ln w="12700" cap="flat">
            <a:solidFill>
              <a:srgbClr val="ADBACA"/>
            </a:solidFill>
            <a:prstDash val="solid"/>
            <a:beve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6" name="AutoShape 16"/>
          <p:cNvSpPr/>
          <p:nvPr/>
        </p:nvSpPr>
        <p:spPr bwMode="auto">
          <a:xfrm rot="10800000">
            <a:off x="5813425" y="4333690"/>
            <a:ext cx="515938" cy="519113"/>
          </a:xfrm>
          <a:custGeom>
            <a:avLst/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404040"/>
          </a:solidFill>
          <a:ln w="635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9" name="AutoShape 19"/>
          <p:cNvSpPr/>
          <p:nvPr/>
        </p:nvSpPr>
        <p:spPr bwMode="auto">
          <a:xfrm>
            <a:off x="5915025" y="4444815"/>
            <a:ext cx="311150" cy="258763"/>
          </a:xfrm>
          <a:custGeom>
            <a:avLst/>
            <a:gdLst>
              <a:gd name="T0" fmla="*/ 17619197 w 21600"/>
              <a:gd name="T1" fmla="*/ 8178127 h 21600"/>
              <a:gd name="T2" fmla="*/ 17837194 w 21600"/>
              <a:gd name="T3" fmla="*/ 11698346 h 21600"/>
              <a:gd name="T4" fmla="*/ 17101420 w 21600"/>
              <a:gd name="T5" fmla="*/ 12323657 h 21600"/>
              <a:gd name="T6" fmla="*/ 12852675 w 21600"/>
              <a:gd name="T7" fmla="*/ 12144512 h 21600"/>
              <a:gd name="T8" fmla="*/ 12647898 w 21600"/>
              <a:gd name="T9" fmla="*/ 8624269 h 21600"/>
              <a:gd name="T10" fmla="*/ 13376257 w 21600"/>
              <a:gd name="T11" fmla="*/ 7998958 h 21600"/>
              <a:gd name="T12" fmla="*/ 14690098 w 21600"/>
              <a:gd name="T13" fmla="*/ 6771745 h 21600"/>
              <a:gd name="T14" fmla="*/ 9474364 w 21600"/>
              <a:gd name="T15" fmla="*/ 6619400 h 21600"/>
              <a:gd name="T16" fmla="*/ 10779928 w 21600"/>
              <a:gd name="T17" fmla="*/ 7998958 h 21600"/>
              <a:gd name="T18" fmla="*/ 11515731 w 21600"/>
              <a:gd name="T19" fmla="*/ 8624269 h 21600"/>
              <a:gd name="T20" fmla="*/ 11297706 w 21600"/>
              <a:gd name="T21" fmla="*/ 12144512 h 21600"/>
              <a:gd name="T22" fmla="*/ 7054765 w 21600"/>
              <a:gd name="T23" fmla="*/ 12323657 h 21600"/>
              <a:gd name="T24" fmla="*/ 6318992 w 21600"/>
              <a:gd name="T25" fmla="*/ 11698346 h 21600"/>
              <a:gd name="T26" fmla="*/ 6535350 w 21600"/>
              <a:gd name="T27" fmla="*/ 8178127 h 21600"/>
              <a:gd name="T28" fmla="*/ 8360358 w 21600"/>
              <a:gd name="T29" fmla="*/ 7998958 h 21600"/>
              <a:gd name="T30" fmla="*/ 3349431 w 21600"/>
              <a:gd name="T31" fmla="*/ 6619400 h 21600"/>
              <a:gd name="T32" fmla="*/ 3155372 w 21600"/>
              <a:gd name="T33" fmla="*/ 7998958 h 21600"/>
              <a:gd name="T34" fmla="*/ 4999375 w 21600"/>
              <a:gd name="T35" fmla="*/ 8178127 h 21600"/>
              <a:gd name="T36" fmla="*/ 5215734 w 21600"/>
              <a:gd name="T37" fmla="*/ 11698346 h 21600"/>
              <a:gd name="T38" fmla="*/ 4460936 w 21600"/>
              <a:gd name="T39" fmla="*/ 12323657 h 21600"/>
              <a:gd name="T40" fmla="*/ 216358 w 21600"/>
              <a:gd name="T41" fmla="*/ 12144512 h 21600"/>
              <a:gd name="T42" fmla="*/ 0 w 21600"/>
              <a:gd name="T43" fmla="*/ 8624269 h 21600"/>
              <a:gd name="T44" fmla="*/ 753964 w 21600"/>
              <a:gd name="T45" fmla="*/ 7998958 h 21600"/>
              <a:gd name="T46" fmla="*/ 2041367 w 21600"/>
              <a:gd name="T47" fmla="*/ 6771745 h 21600"/>
              <a:gd name="T48" fmla="*/ 3347764 w 21600"/>
              <a:gd name="T49" fmla="*/ 5704257 h 21600"/>
              <a:gd name="T50" fmla="*/ 8358720 w 21600"/>
              <a:gd name="T51" fmla="*/ 4308146 h 21600"/>
              <a:gd name="T52" fmla="*/ 6533712 w 21600"/>
              <a:gd name="T53" fmla="*/ 4135283 h 21600"/>
              <a:gd name="T54" fmla="*/ 6317354 w 21600"/>
              <a:gd name="T55" fmla="*/ 608185 h 21600"/>
              <a:gd name="T56" fmla="*/ 7053127 w 21600"/>
              <a:gd name="T57" fmla="*/ 0 h 21600"/>
              <a:gd name="T58" fmla="*/ 11296068 w 21600"/>
              <a:gd name="T59" fmla="*/ 179145 h 21600"/>
              <a:gd name="T60" fmla="*/ 11514064 w 21600"/>
              <a:gd name="T61" fmla="*/ 3699388 h 21600"/>
              <a:gd name="T62" fmla="*/ 10778290 w 21600"/>
              <a:gd name="T63" fmla="*/ 4308146 h 21600"/>
              <a:gd name="T64" fmla="*/ 9472697 w 21600"/>
              <a:gd name="T65" fmla="*/ 5704257 h 21600"/>
              <a:gd name="T66" fmla="*/ 15403572 w 21600"/>
              <a:gd name="T67" fmla="*/ 6012911 h 21600"/>
              <a:gd name="T68" fmla="*/ 15791689 w 21600"/>
              <a:gd name="T69" fmla="*/ 7998958 h 21600"/>
              <a:gd name="T70" fmla="*/ 17101420 w 21600"/>
              <a:gd name="T71" fmla="*/ 7998958 h 216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1600" h="21600">
                <a:moveTo>
                  <a:pt x="20709" y="14020"/>
                </a:moveTo>
                <a:cubicBezTo>
                  <a:pt x="20951" y="14020"/>
                  <a:pt x="21162" y="14126"/>
                  <a:pt x="21336" y="14334"/>
                </a:cubicBezTo>
                <a:cubicBezTo>
                  <a:pt x="21512" y="14549"/>
                  <a:pt x="21600" y="14810"/>
                  <a:pt x="21600" y="15116"/>
                </a:cubicBezTo>
                <a:lnTo>
                  <a:pt x="21600" y="20504"/>
                </a:lnTo>
                <a:cubicBezTo>
                  <a:pt x="21600" y="20816"/>
                  <a:pt x="21512" y="21071"/>
                  <a:pt x="21336" y="21286"/>
                </a:cubicBezTo>
                <a:cubicBezTo>
                  <a:pt x="21162" y="21494"/>
                  <a:pt x="20951" y="21600"/>
                  <a:pt x="20709" y="21600"/>
                </a:cubicBezTo>
                <a:lnTo>
                  <a:pt x="16198" y="21600"/>
                </a:lnTo>
                <a:cubicBezTo>
                  <a:pt x="15940" y="21600"/>
                  <a:pt x="15730" y="21494"/>
                  <a:pt x="15564" y="21286"/>
                </a:cubicBezTo>
                <a:cubicBezTo>
                  <a:pt x="15400" y="21071"/>
                  <a:pt x="15316" y="20816"/>
                  <a:pt x="15316" y="20504"/>
                </a:cubicBezTo>
                <a:lnTo>
                  <a:pt x="15316" y="15116"/>
                </a:lnTo>
                <a:cubicBezTo>
                  <a:pt x="15316" y="14810"/>
                  <a:pt x="15400" y="14549"/>
                  <a:pt x="15571" y="14334"/>
                </a:cubicBezTo>
                <a:cubicBezTo>
                  <a:pt x="15737" y="14126"/>
                  <a:pt x="15945" y="14020"/>
                  <a:pt x="16198" y="14020"/>
                </a:cubicBezTo>
                <a:lnTo>
                  <a:pt x="17789" y="14020"/>
                </a:lnTo>
                <a:lnTo>
                  <a:pt x="17789" y="11869"/>
                </a:lnTo>
                <a:cubicBezTo>
                  <a:pt x="17789" y="11699"/>
                  <a:pt x="17708" y="11611"/>
                  <a:pt x="17544" y="11602"/>
                </a:cubicBezTo>
                <a:lnTo>
                  <a:pt x="11473" y="11602"/>
                </a:lnTo>
                <a:lnTo>
                  <a:pt x="11473" y="14020"/>
                </a:lnTo>
                <a:lnTo>
                  <a:pt x="13054" y="14020"/>
                </a:lnTo>
                <a:cubicBezTo>
                  <a:pt x="13297" y="14020"/>
                  <a:pt x="13507" y="14126"/>
                  <a:pt x="13681" y="14334"/>
                </a:cubicBezTo>
                <a:cubicBezTo>
                  <a:pt x="13857" y="14549"/>
                  <a:pt x="13945" y="14810"/>
                  <a:pt x="13945" y="15116"/>
                </a:cubicBezTo>
                <a:lnTo>
                  <a:pt x="13945" y="20504"/>
                </a:lnTo>
                <a:cubicBezTo>
                  <a:pt x="13945" y="20816"/>
                  <a:pt x="13857" y="21071"/>
                  <a:pt x="13681" y="21286"/>
                </a:cubicBezTo>
                <a:cubicBezTo>
                  <a:pt x="13507" y="21494"/>
                  <a:pt x="13297" y="21600"/>
                  <a:pt x="13054" y="21600"/>
                </a:cubicBezTo>
                <a:lnTo>
                  <a:pt x="8543" y="21600"/>
                </a:lnTo>
                <a:cubicBezTo>
                  <a:pt x="8298" y="21600"/>
                  <a:pt x="8090" y="21494"/>
                  <a:pt x="7914" y="21286"/>
                </a:cubicBezTo>
                <a:cubicBezTo>
                  <a:pt x="7740" y="21071"/>
                  <a:pt x="7652" y="20816"/>
                  <a:pt x="7652" y="20504"/>
                </a:cubicBezTo>
                <a:lnTo>
                  <a:pt x="7652" y="15116"/>
                </a:lnTo>
                <a:cubicBezTo>
                  <a:pt x="7652" y="14810"/>
                  <a:pt x="7740" y="14549"/>
                  <a:pt x="7914" y="14334"/>
                </a:cubicBezTo>
                <a:cubicBezTo>
                  <a:pt x="8090" y="14126"/>
                  <a:pt x="8298" y="14020"/>
                  <a:pt x="8543" y="14020"/>
                </a:cubicBezTo>
                <a:lnTo>
                  <a:pt x="10124" y="14020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2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2" y="14020"/>
                  <a:pt x="5875" y="14126"/>
                  <a:pt x="6054" y="14334"/>
                </a:cubicBezTo>
                <a:cubicBezTo>
                  <a:pt x="6230" y="14549"/>
                  <a:pt x="6316" y="14810"/>
                  <a:pt x="6316" y="15116"/>
                </a:cubicBezTo>
                <a:lnTo>
                  <a:pt x="6316" y="20504"/>
                </a:lnTo>
                <a:cubicBezTo>
                  <a:pt x="6316" y="20816"/>
                  <a:pt x="6230" y="21071"/>
                  <a:pt x="6054" y="21286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1" y="21494"/>
                  <a:pt x="262" y="21286"/>
                </a:cubicBezTo>
                <a:cubicBezTo>
                  <a:pt x="88" y="21071"/>
                  <a:pt x="0" y="20816"/>
                  <a:pt x="0" y="20504"/>
                </a:cubicBezTo>
                <a:lnTo>
                  <a:pt x="0" y="15116"/>
                </a:lnTo>
                <a:cubicBezTo>
                  <a:pt x="0" y="14810"/>
                  <a:pt x="88" y="14549"/>
                  <a:pt x="262" y="14334"/>
                </a:cubicBezTo>
                <a:cubicBezTo>
                  <a:pt x="438" y="14126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2"/>
                  <a:pt x="2942" y="10544"/>
                </a:cubicBezTo>
                <a:cubicBezTo>
                  <a:pt x="3253" y="10180"/>
                  <a:pt x="3623" y="9998"/>
                  <a:pt x="4054" y="9998"/>
                </a:cubicBezTo>
                <a:lnTo>
                  <a:pt x="10122" y="9998"/>
                </a:lnTo>
                <a:lnTo>
                  <a:pt x="10122" y="7551"/>
                </a:lnTo>
                <a:lnTo>
                  <a:pt x="8541" y="7551"/>
                </a:lnTo>
                <a:cubicBezTo>
                  <a:pt x="8296" y="7551"/>
                  <a:pt x="8088" y="7451"/>
                  <a:pt x="7912" y="7248"/>
                </a:cubicBezTo>
                <a:cubicBezTo>
                  <a:pt x="7738" y="7045"/>
                  <a:pt x="7650" y="6790"/>
                  <a:pt x="7650" y="6484"/>
                </a:cubicBezTo>
                <a:lnTo>
                  <a:pt x="7650" y="1066"/>
                </a:lnTo>
                <a:cubicBezTo>
                  <a:pt x="7650" y="776"/>
                  <a:pt x="7738" y="523"/>
                  <a:pt x="7912" y="314"/>
                </a:cubicBezTo>
                <a:cubicBezTo>
                  <a:pt x="8088" y="103"/>
                  <a:pt x="8296" y="0"/>
                  <a:pt x="8541" y="0"/>
                </a:cubicBezTo>
                <a:lnTo>
                  <a:pt x="13052" y="0"/>
                </a:lnTo>
                <a:cubicBezTo>
                  <a:pt x="13294" y="0"/>
                  <a:pt x="13505" y="103"/>
                  <a:pt x="13679" y="314"/>
                </a:cubicBezTo>
                <a:cubicBezTo>
                  <a:pt x="13855" y="523"/>
                  <a:pt x="13943" y="776"/>
                  <a:pt x="13943" y="1066"/>
                </a:cubicBezTo>
                <a:lnTo>
                  <a:pt x="13943" y="6484"/>
                </a:lnTo>
                <a:cubicBezTo>
                  <a:pt x="13943" y="6790"/>
                  <a:pt x="13855" y="7045"/>
                  <a:pt x="13679" y="7248"/>
                </a:cubicBezTo>
                <a:cubicBezTo>
                  <a:pt x="13505" y="7451"/>
                  <a:pt x="13294" y="7551"/>
                  <a:pt x="13052" y="7551"/>
                </a:cubicBezTo>
                <a:lnTo>
                  <a:pt x="11471" y="7551"/>
                </a:lnTo>
                <a:lnTo>
                  <a:pt x="11471" y="9998"/>
                </a:lnTo>
                <a:lnTo>
                  <a:pt x="17541" y="9998"/>
                </a:lnTo>
                <a:cubicBezTo>
                  <a:pt x="17970" y="9998"/>
                  <a:pt x="18339" y="10177"/>
                  <a:pt x="18653" y="10539"/>
                </a:cubicBezTo>
                <a:cubicBezTo>
                  <a:pt x="18966" y="10900"/>
                  <a:pt x="19123" y="11344"/>
                  <a:pt x="19123" y="11869"/>
                </a:cubicBezTo>
                <a:lnTo>
                  <a:pt x="19123" y="14020"/>
                </a:lnTo>
                <a:lnTo>
                  <a:pt x="20709" y="14020"/>
                </a:lnTo>
                <a:close/>
                <a:moveTo>
                  <a:pt x="20709" y="1402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3" name="AutoShape 23"/>
          <p:cNvSpPr/>
          <p:nvPr/>
        </p:nvSpPr>
        <p:spPr bwMode="auto">
          <a:xfrm>
            <a:off x="7366862" y="1883540"/>
            <a:ext cx="515938" cy="519113"/>
          </a:xfrm>
          <a:custGeom>
            <a:avLst/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2B83F"/>
          </a:solidFill>
          <a:ln w="635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6" name="AutoShape 26"/>
          <p:cNvSpPr/>
          <p:nvPr/>
        </p:nvSpPr>
        <p:spPr bwMode="auto">
          <a:xfrm>
            <a:off x="4212517" y="1940183"/>
            <a:ext cx="515938" cy="519113"/>
          </a:xfrm>
          <a:custGeom>
            <a:avLst/>
            <a:gdLst>
              <a:gd name="T0" fmla="*/ 46322239 w 19679"/>
              <a:gd name="T1" fmla="*/ 8046332 h 19679"/>
              <a:gd name="T2" fmla="*/ 46322239 w 19679"/>
              <a:gd name="T3" fmla="*/ 46893247 h 19679"/>
              <a:gd name="T4" fmla="*/ 7948354 w 19679"/>
              <a:gd name="T5" fmla="*/ 46893247 h 19679"/>
              <a:gd name="T6" fmla="*/ 7948354 w 19679"/>
              <a:gd name="T7" fmla="*/ 8046332 h 19679"/>
              <a:gd name="T8" fmla="*/ 46322239 w 19679"/>
              <a:gd name="T9" fmla="*/ 8046332 h 19679"/>
              <a:gd name="T10" fmla="*/ 46322239 w 19679"/>
              <a:gd name="T11" fmla="*/ 8046332 h 196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62B83F"/>
          </a:solidFill>
          <a:ln w="63500" cap="flat">
            <a:noFill/>
            <a:prstDash val="solid"/>
            <a:bevel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8" name="AutoShape 28"/>
          <p:cNvSpPr/>
          <p:nvPr/>
        </p:nvSpPr>
        <p:spPr bwMode="auto">
          <a:xfrm>
            <a:off x="4178300" y="3533775"/>
            <a:ext cx="309563" cy="309563"/>
          </a:xfrm>
          <a:custGeom>
            <a:avLst/>
            <a:gdLst>
              <a:gd name="T0" fmla="*/ 17546461 w 21600"/>
              <a:gd name="T1" fmla="*/ 15526676 h 21600"/>
              <a:gd name="T2" fmla="*/ 17746100 w 21600"/>
              <a:gd name="T3" fmla="*/ 16051035 h 21600"/>
              <a:gd name="T4" fmla="*/ 17546461 w 21600"/>
              <a:gd name="T5" fmla="*/ 16531656 h 21600"/>
              <a:gd name="T6" fmla="*/ 17045285 w 21600"/>
              <a:gd name="T7" fmla="*/ 17127886 h 21600"/>
              <a:gd name="T8" fmla="*/ 16450467 w 21600"/>
              <a:gd name="T9" fmla="*/ 17629973 h 21600"/>
              <a:gd name="T10" fmla="*/ 15977237 w 21600"/>
              <a:gd name="T11" fmla="*/ 17837251 h 21600"/>
              <a:gd name="T12" fmla="*/ 15454707 w 21600"/>
              <a:gd name="T13" fmla="*/ 17625031 h 21600"/>
              <a:gd name="T14" fmla="*/ 11466768 w 21600"/>
              <a:gd name="T15" fmla="*/ 13628156 h 21600"/>
              <a:gd name="T16" fmla="*/ 9522085 w 21600"/>
              <a:gd name="T17" fmla="*/ 14537357 h 21600"/>
              <a:gd name="T18" fmla="*/ 7399948 w 21600"/>
              <a:gd name="T19" fmla="*/ 14856938 h 21600"/>
              <a:gd name="T20" fmla="*/ 4533485 w 21600"/>
              <a:gd name="T21" fmla="*/ 14278899 h 21600"/>
              <a:gd name="T22" fmla="*/ 2173071 w 21600"/>
              <a:gd name="T23" fmla="*/ 12679299 h 21600"/>
              <a:gd name="T24" fmla="*/ 575930 w 21600"/>
              <a:gd name="T25" fmla="*/ 10311738 h 21600"/>
              <a:gd name="T26" fmla="*/ 0 w 21600"/>
              <a:gd name="T27" fmla="*/ 7432176 h 21600"/>
              <a:gd name="T28" fmla="*/ 575930 w 21600"/>
              <a:gd name="T29" fmla="*/ 4554280 h 21600"/>
              <a:gd name="T30" fmla="*/ 2173071 w 21600"/>
              <a:gd name="T31" fmla="*/ 2185053 h 21600"/>
              <a:gd name="T32" fmla="*/ 4528555 w 21600"/>
              <a:gd name="T33" fmla="*/ 585482 h 21600"/>
              <a:gd name="T34" fmla="*/ 7399948 w 21600"/>
              <a:gd name="T35" fmla="*/ 0 h 21600"/>
              <a:gd name="T36" fmla="*/ 10259876 w 21600"/>
              <a:gd name="T37" fmla="*/ 585482 h 21600"/>
              <a:gd name="T38" fmla="*/ 12618627 w 21600"/>
              <a:gd name="T39" fmla="*/ 2185053 h 21600"/>
              <a:gd name="T40" fmla="*/ 14213304 w 21600"/>
              <a:gd name="T41" fmla="*/ 4554280 h 21600"/>
              <a:gd name="T42" fmla="*/ 14790868 w 21600"/>
              <a:gd name="T43" fmla="*/ 7432176 h 21600"/>
              <a:gd name="T44" fmla="*/ 14472935 w 21600"/>
              <a:gd name="T45" fmla="*/ 9570188 h 21600"/>
              <a:gd name="T46" fmla="*/ 13567551 w 21600"/>
              <a:gd name="T47" fmla="*/ 11517416 h 21600"/>
              <a:gd name="T48" fmla="*/ 17546461 w 21600"/>
              <a:gd name="T49" fmla="*/ 15526676 h 21600"/>
              <a:gd name="T50" fmla="*/ 2955233 w 21600"/>
              <a:gd name="T51" fmla="*/ 7432176 h 21600"/>
              <a:gd name="T52" fmla="*/ 3310140 w 21600"/>
              <a:gd name="T53" fmla="*/ 9181236 h 21600"/>
              <a:gd name="T54" fmla="*/ 4266459 w 21600"/>
              <a:gd name="T55" fmla="*/ 10587553 h 21600"/>
              <a:gd name="T56" fmla="*/ 5675456 w 21600"/>
              <a:gd name="T57" fmla="*/ 11536411 h 21600"/>
              <a:gd name="T58" fmla="*/ 7397483 w 21600"/>
              <a:gd name="T59" fmla="*/ 11886539 h 21600"/>
              <a:gd name="T60" fmla="*/ 9112947 w 21600"/>
              <a:gd name="T61" fmla="*/ 11536411 h 21600"/>
              <a:gd name="T62" fmla="*/ 10517845 w 21600"/>
              <a:gd name="T63" fmla="*/ 10587553 h 21600"/>
              <a:gd name="T64" fmla="*/ 11474163 w 21600"/>
              <a:gd name="T65" fmla="*/ 9181236 h 21600"/>
              <a:gd name="T66" fmla="*/ 11829100 w 21600"/>
              <a:gd name="T67" fmla="*/ 7432176 h 21600"/>
              <a:gd name="T68" fmla="*/ 11474163 w 21600"/>
              <a:gd name="T69" fmla="*/ 5708749 h 21600"/>
              <a:gd name="T70" fmla="*/ 10517845 w 21600"/>
              <a:gd name="T71" fmla="*/ 4288380 h 21600"/>
              <a:gd name="T72" fmla="*/ 9112947 w 21600"/>
              <a:gd name="T73" fmla="*/ 3329608 h 21600"/>
              <a:gd name="T74" fmla="*/ 7397483 w 21600"/>
              <a:gd name="T75" fmla="*/ 2977842 h 21600"/>
              <a:gd name="T76" fmla="*/ 5675456 w 21600"/>
              <a:gd name="T77" fmla="*/ 3329608 h 21600"/>
              <a:gd name="T78" fmla="*/ 4266459 w 21600"/>
              <a:gd name="T79" fmla="*/ 4288380 h 21600"/>
              <a:gd name="T80" fmla="*/ 3310140 w 21600"/>
              <a:gd name="T81" fmla="*/ 5708749 h 21600"/>
              <a:gd name="T82" fmla="*/ 2955233 w 21600"/>
              <a:gd name="T83" fmla="*/ 7432176 h 21600"/>
              <a:gd name="T84" fmla="*/ 7399948 w 21600"/>
              <a:gd name="T85" fmla="*/ 4617041 h 21600"/>
              <a:gd name="T86" fmla="*/ 7782803 w 21600"/>
              <a:gd name="T87" fmla="*/ 4778082 h 21600"/>
              <a:gd name="T88" fmla="*/ 7943030 w 21600"/>
              <a:gd name="T89" fmla="*/ 5186028 h 21600"/>
              <a:gd name="T90" fmla="*/ 7782803 w 21600"/>
              <a:gd name="T91" fmla="*/ 5570842 h 21600"/>
              <a:gd name="T92" fmla="*/ 7399948 w 21600"/>
              <a:gd name="T93" fmla="*/ 5734354 h 21600"/>
              <a:gd name="T94" fmla="*/ 6204550 w 21600"/>
              <a:gd name="T95" fmla="*/ 6224056 h 21600"/>
              <a:gd name="T96" fmla="*/ 5709966 w 21600"/>
              <a:gd name="T97" fmla="*/ 7429705 h 21600"/>
              <a:gd name="T98" fmla="*/ 5549768 w 21600"/>
              <a:gd name="T99" fmla="*/ 7817018 h 21600"/>
              <a:gd name="T100" fmla="*/ 5166913 w 21600"/>
              <a:gd name="T101" fmla="*/ 7975559 h 21600"/>
              <a:gd name="T102" fmla="*/ 4753647 w 21600"/>
              <a:gd name="T103" fmla="*/ 7817018 h 21600"/>
              <a:gd name="T104" fmla="*/ 4600844 w 21600"/>
              <a:gd name="T105" fmla="*/ 7429705 h 21600"/>
              <a:gd name="T106" fmla="*/ 4816907 w 21600"/>
              <a:gd name="T107" fmla="*/ 6347078 h 21600"/>
              <a:gd name="T108" fmla="*/ 5419952 w 21600"/>
              <a:gd name="T109" fmla="*/ 5442848 h 21600"/>
              <a:gd name="T110" fmla="*/ 6307250 w 21600"/>
              <a:gd name="T111" fmla="*/ 4836705 h 21600"/>
              <a:gd name="T112" fmla="*/ 7399948 w 21600"/>
              <a:gd name="T113" fmla="*/ 4617041 h 2160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1600" h="21600">
                <a:moveTo>
                  <a:pt x="21357" y="18802"/>
                </a:moveTo>
                <a:cubicBezTo>
                  <a:pt x="21518" y="18965"/>
                  <a:pt x="21600" y="19177"/>
                  <a:pt x="21600" y="19437"/>
                </a:cubicBezTo>
                <a:cubicBezTo>
                  <a:pt x="21600" y="19581"/>
                  <a:pt x="21518" y="19776"/>
                  <a:pt x="21357" y="20019"/>
                </a:cubicBezTo>
                <a:cubicBezTo>
                  <a:pt x="21193" y="20261"/>
                  <a:pt x="20990" y="20504"/>
                  <a:pt x="20747" y="20741"/>
                </a:cubicBezTo>
                <a:cubicBezTo>
                  <a:pt x="20504" y="20979"/>
                  <a:pt x="20261" y="21185"/>
                  <a:pt x="20023" y="21349"/>
                </a:cubicBezTo>
                <a:cubicBezTo>
                  <a:pt x="19783" y="21518"/>
                  <a:pt x="19594" y="21600"/>
                  <a:pt x="19447" y="21600"/>
                </a:cubicBezTo>
                <a:cubicBezTo>
                  <a:pt x="19190" y="21600"/>
                  <a:pt x="18975" y="21515"/>
                  <a:pt x="18811" y="21343"/>
                </a:cubicBezTo>
                <a:lnTo>
                  <a:pt x="13957" y="16503"/>
                </a:lnTo>
                <a:cubicBezTo>
                  <a:pt x="13217" y="16980"/>
                  <a:pt x="12429" y="17350"/>
                  <a:pt x="11590" y="17604"/>
                </a:cubicBezTo>
                <a:cubicBezTo>
                  <a:pt x="10751" y="17864"/>
                  <a:pt x="9892" y="17991"/>
                  <a:pt x="9007" y="17991"/>
                </a:cubicBezTo>
                <a:cubicBezTo>
                  <a:pt x="7770" y="17991"/>
                  <a:pt x="6609" y="17760"/>
                  <a:pt x="5518" y="17291"/>
                </a:cubicBezTo>
                <a:cubicBezTo>
                  <a:pt x="4427" y="16822"/>
                  <a:pt x="3470" y="16175"/>
                  <a:pt x="2645" y="15354"/>
                </a:cubicBezTo>
                <a:cubicBezTo>
                  <a:pt x="1817" y="14535"/>
                  <a:pt x="1173" y="13580"/>
                  <a:pt x="701" y="12487"/>
                </a:cubicBezTo>
                <a:cubicBezTo>
                  <a:pt x="232" y="11400"/>
                  <a:pt x="0" y="10237"/>
                  <a:pt x="0" y="9000"/>
                </a:cubicBezTo>
                <a:cubicBezTo>
                  <a:pt x="0" y="7769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3" y="237"/>
                  <a:pt x="12488" y="709"/>
                </a:cubicBezTo>
                <a:cubicBezTo>
                  <a:pt x="13573" y="1180"/>
                  <a:pt x="14531" y="1827"/>
                  <a:pt x="15359" y="2646"/>
                </a:cubicBezTo>
                <a:cubicBezTo>
                  <a:pt x="16184" y="3468"/>
                  <a:pt x="16831" y="4422"/>
                  <a:pt x="17300" y="5515"/>
                </a:cubicBezTo>
                <a:cubicBezTo>
                  <a:pt x="17769" y="6602"/>
                  <a:pt x="18003" y="7769"/>
                  <a:pt x="18003" y="9000"/>
                </a:cubicBezTo>
                <a:cubicBezTo>
                  <a:pt x="18003" y="9887"/>
                  <a:pt x="17873" y="10748"/>
                  <a:pt x="17616" y="11589"/>
                </a:cubicBezTo>
                <a:cubicBezTo>
                  <a:pt x="17359" y="12434"/>
                  <a:pt x="16992" y="13219"/>
                  <a:pt x="16514" y="13947"/>
                </a:cubicBezTo>
                <a:lnTo>
                  <a:pt x="21357" y="18802"/>
                </a:lnTo>
                <a:close/>
                <a:moveTo>
                  <a:pt x="3597" y="9000"/>
                </a:moveTo>
                <a:cubicBezTo>
                  <a:pt x="3597" y="9759"/>
                  <a:pt x="3741" y="10465"/>
                  <a:pt x="4029" y="11118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1"/>
                  <a:pt x="6253" y="13685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40" y="14252"/>
                  <a:pt x="11092" y="13970"/>
                </a:cubicBezTo>
                <a:cubicBezTo>
                  <a:pt x="11745" y="13685"/>
                  <a:pt x="12319" y="13301"/>
                  <a:pt x="12802" y="12821"/>
                </a:cubicBezTo>
                <a:cubicBezTo>
                  <a:pt x="13291" y="12338"/>
                  <a:pt x="13678" y="11770"/>
                  <a:pt x="13966" y="11118"/>
                </a:cubicBezTo>
                <a:cubicBezTo>
                  <a:pt x="14254" y="10465"/>
                  <a:pt x="14398" y="9759"/>
                  <a:pt x="14398" y="9000"/>
                </a:cubicBezTo>
                <a:cubicBezTo>
                  <a:pt x="14398" y="8260"/>
                  <a:pt x="14254" y="7565"/>
                  <a:pt x="13966" y="6913"/>
                </a:cubicBezTo>
                <a:cubicBezTo>
                  <a:pt x="13675" y="6258"/>
                  <a:pt x="13291" y="5684"/>
                  <a:pt x="12802" y="5193"/>
                </a:cubicBezTo>
                <a:cubicBezTo>
                  <a:pt x="12316" y="4704"/>
                  <a:pt x="11745" y="4317"/>
                  <a:pt x="11092" y="4032"/>
                </a:cubicBezTo>
                <a:cubicBezTo>
                  <a:pt x="10440" y="3750"/>
                  <a:pt x="9742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4"/>
                  <a:pt x="5193" y="5193"/>
                </a:cubicBezTo>
                <a:cubicBezTo>
                  <a:pt x="4707" y="5684"/>
                  <a:pt x="4317" y="6258"/>
                  <a:pt x="4029" y="6913"/>
                </a:cubicBezTo>
                <a:cubicBezTo>
                  <a:pt x="3741" y="7565"/>
                  <a:pt x="3597" y="8257"/>
                  <a:pt x="3597" y="9000"/>
                </a:cubicBezTo>
                <a:moveTo>
                  <a:pt x="9007" y="5591"/>
                </a:moveTo>
                <a:cubicBezTo>
                  <a:pt x="9185" y="5591"/>
                  <a:pt x="9344" y="5656"/>
                  <a:pt x="9473" y="5786"/>
                </a:cubicBezTo>
                <a:cubicBezTo>
                  <a:pt x="9603" y="5919"/>
                  <a:pt x="9668" y="6082"/>
                  <a:pt x="9668" y="6280"/>
                </a:cubicBezTo>
                <a:cubicBezTo>
                  <a:pt x="9668" y="6461"/>
                  <a:pt x="9603" y="6616"/>
                  <a:pt x="9473" y="6746"/>
                </a:cubicBezTo>
                <a:cubicBezTo>
                  <a:pt x="9344" y="6879"/>
                  <a:pt x="9185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5"/>
                  <a:pt x="6950" y="8423"/>
                  <a:pt x="6950" y="8997"/>
                </a:cubicBezTo>
                <a:cubicBezTo>
                  <a:pt x="6950" y="9180"/>
                  <a:pt x="6885" y="9333"/>
                  <a:pt x="6755" y="9466"/>
                </a:cubicBezTo>
                <a:cubicBezTo>
                  <a:pt x="6623" y="9596"/>
                  <a:pt x="6467" y="9658"/>
                  <a:pt x="6289" y="9658"/>
                </a:cubicBezTo>
                <a:cubicBezTo>
                  <a:pt x="6080" y="9658"/>
                  <a:pt x="5914" y="9596"/>
                  <a:pt x="5786" y="9466"/>
                </a:cubicBezTo>
                <a:cubicBezTo>
                  <a:pt x="5659" y="9333"/>
                  <a:pt x="5600" y="9180"/>
                  <a:pt x="5600" y="8997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8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1"/>
                  <a:pt x="8530" y="5591"/>
                  <a:pt x="9007" y="559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19" name="AutoShape 29"/>
          <p:cNvSpPr/>
          <p:nvPr/>
        </p:nvSpPr>
        <p:spPr bwMode="auto">
          <a:xfrm>
            <a:off x="7427246" y="2024828"/>
            <a:ext cx="309563" cy="258762"/>
          </a:xfrm>
          <a:custGeom>
            <a:avLst/>
            <a:gdLst>
              <a:gd name="T0" fmla="*/ 17837251 w 21600"/>
              <a:gd name="T1" fmla="*/ 5368360 h 21579"/>
              <a:gd name="T2" fmla="*/ 17521808 w 21600"/>
              <a:gd name="T3" fmla="*/ 6114950 h 21579"/>
              <a:gd name="T4" fmla="*/ 16733158 w 21600"/>
              <a:gd name="T5" fmla="*/ 6532835 h 21579"/>
              <a:gd name="T6" fmla="*/ 16733158 w 21600"/>
              <a:gd name="T7" fmla="*/ 9495689 h 21579"/>
              <a:gd name="T8" fmla="*/ 16292998 w 21600"/>
              <a:gd name="T9" fmla="*/ 10362876 h 21579"/>
              <a:gd name="T10" fmla="*/ 15243418 w 21600"/>
              <a:gd name="T11" fmla="*/ 10723595 h 21579"/>
              <a:gd name="T12" fmla="*/ 13656232 w 21600"/>
              <a:gd name="T13" fmla="*/ 9663173 h 21579"/>
              <a:gd name="T14" fmla="*/ 11656961 w 21600"/>
              <a:gd name="T15" fmla="*/ 8720528 h 21579"/>
              <a:gd name="T16" fmla="*/ 9455384 w 21600"/>
              <a:gd name="T17" fmla="*/ 7985392 h 21579"/>
              <a:gd name="T18" fmla="*/ 7257945 w 21600"/>
              <a:gd name="T19" fmla="*/ 7584649 h 21579"/>
              <a:gd name="T20" fmla="*/ 6580793 w 21600"/>
              <a:gd name="T21" fmla="*/ 7905368 h 21579"/>
              <a:gd name="T22" fmla="*/ 6222389 w 21600"/>
              <a:gd name="T23" fmla="*/ 8406696 h 21579"/>
              <a:gd name="T24" fmla="*/ 6202561 w 21600"/>
              <a:gd name="T25" fmla="*/ 8973775 h 21579"/>
              <a:gd name="T26" fmla="*/ 6562632 w 21600"/>
              <a:gd name="T27" fmla="*/ 9495689 h 21579"/>
              <a:gd name="T28" fmla="*/ 6339664 w 21600"/>
              <a:gd name="T29" fmla="*/ 10102792 h 21579"/>
              <a:gd name="T30" fmla="*/ 6537861 w 21600"/>
              <a:gd name="T31" fmla="*/ 10636135 h 21579"/>
              <a:gd name="T32" fmla="*/ 7017649 w 21600"/>
              <a:gd name="T33" fmla="*/ 11129478 h 21579"/>
              <a:gd name="T34" fmla="*/ 7655978 w 21600"/>
              <a:gd name="T35" fmla="*/ 11599365 h 21579"/>
              <a:gd name="T36" fmla="*/ 6982964 w 21600"/>
              <a:gd name="T37" fmla="*/ 12126420 h 21579"/>
              <a:gd name="T38" fmla="*/ 5955655 w 21600"/>
              <a:gd name="T39" fmla="*/ 12331083 h 21579"/>
              <a:gd name="T40" fmla="*/ 4886247 w 21600"/>
              <a:gd name="T41" fmla="*/ 12247042 h 21579"/>
              <a:gd name="T42" fmla="*/ 4065412 w 21600"/>
              <a:gd name="T43" fmla="*/ 11896629 h 21579"/>
              <a:gd name="T44" fmla="*/ 3677293 w 21600"/>
              <a:gd name="T45" fmla="*/ 10893374 h 21579"/>
              <a:gd name="T46" fmla="*/ 3329608 w 21600"/>
              <a:gd name="T47" fmla="*/ 9846103 h 21579"/>
              <a:gd name="T48" fmla="*/ 3194201 w 21600"/>
              <a:gd name="T49" fmla="*/ 8735400 h 21579"/>
              <a:gd name="T50" fmla="*/ 3427054 w 21600"/>
              <a:gd name="T51" fmla="*/ 7519497 h 21579"/>
              <a:gd name="T52" fmla="*/ 1489740 w 21600"/>
              <a:gd name="T53" fmla="*/ 7519497 h 21579"/>
              <a:gd name="T54" fmla="*/ 440965 w 21600"/>
              <a:gd name="T55" fmla="*/ 7158778 h 21579"/>
              <a:gd name="T56" fmla="*/ 0 w 21600"/>
              <a:gd name="T57" fmla="*/ 6283008 h 21579"/>
              <a:gd name="T58" fmla="*/ 0 w 21600"/>
              <a:gd name="T59" fmla="*/ 4444006 h 21579"/>
              <a:gd name="T60" fmla="*/ 434384 w 21600"/>
              <a:gd name="T61" fmla="*/ 3569957 h 21579"/>
              <a:gd name="T62" fmla="*/ 1489740 w 21600"/>
              <a:gd name="T63" fmla="*/ 3204098 h 21579"/>
              <a:gd name="T64" fmla="*/ 6319835 w 21600"/>
              <a:gd name="T65" fmla="*/ 3204098 h 21579"/>
              <a:gd name="T66" fmla="*/ 8691534 w 21600"/>
              <a:gd name="T67" fmla="*/ 2936004 h 21579"/>
              <a:gd name="T68" fmla="*/ 11157374 w 21600"/>
              <a:gd name="T69" fmla="*/ 2214567 h 21579"/>
              <a:gd name="T70" fmla="*/ 13438235 w 21600"/>
              <a:gd name="T71" fmla="*/ 1184463 h 21579"/>
              <a:gd name="T72" fmla="*/ 15243418 w 21600"/>
              <a:gd name="T73" fmla="*/ 0 h 21579"/>
              <a:gd name="T74" fmla="*/ 16292998 w 21600"/>
              <a:gd name="T75" fmla="*/ 362416 h 21579"/>
              <a:gd name="T76" fmla="*/ 16733158 w 21600"/>
              <a:gd name="T77" fmla="*/ 1238187 h 21579"/>
              <a:gd name="T78" fmla="*/ 16733158 w 21600"/>
              <a:gd name="T79" fmla="*/ 4192481 h 21579"/>
              <a:gd name="T80" fmla="*/ 17521808 w 21600"/>
              <a:gd name="T81" fmla="*/ 4613786 h 21579"/>
              <a:gd name="T82" fmla="*/ 17837251 w 21600"/>
              <a:gd name="T83" fmla="*/ 5368360 h 21579"/>
              <a:gd name="T84" fmla="*/ 15243418 w 21600"/>
              <a:gd name="T85" fmla="*/ 1632067 h 21579"/>
              <a:gd name="T86" fmla="*/ 13636404 w 21600"/>
              <a:gd name="T87" fmla="*/ 2544993 h 21579"/>
              <a:gd name="T88" fmla="*/ 11792398 w 21600"/>
              <a:gd name="T89" fmla="*/ 3335001 h 21579"/>
              <a:gd name="T90" fmla="*/ 9808846 w 21600"/>
              <a:gd name="T91" fmla="*/ 3957549 h 21579"/>
              <a:gd name="T92" fmla="*/ 7809575 w 21600"/>
              <a:gd name="T93" fmla="*/ 4346839 h 21579"/>
              <a:gd name="T94" fmla="*/ 7809575 w 21600"/>
              <a:gd name="T95" fmla="*/ 6387060 h 21579"/>
              <a:gd name="T96" fmla="*/ 9808846 w 21600"/>
              <a:gd name="T97" fmla="*/ 6780917 h 21579"/>
              <a:gd name="T98" fmla="*/ 11792398 w 21600"/>
              <a:gd name="T99" fmla="*/ 7406884 h 21579"/>
              <a:gd name="T100" fmla="*/ 13646318 w 21600"/>
              <a:gd name="T101" fmla="*/ 8202033 h 21579"/>
              <a:gd name="T102" fmla="*/ 15243418 w 21600"/>
              <a:gd name="T103" fmla="*/ 9101259 h 21579"/>
              <a:gd name="T104" fmla="*/ 15243418 w 21600"/>
              <a:gd name="T105" fmla="*/ 1632067 h 21579"/>
              <a:gd name="T106" fmla="*/ 15243418 w 21600"/>
              <a:gd name="T107" fmla="*/ 1632067 h 2157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1600" h="21579">
                <a:moveTo>
                  <a:pt x="21600" y="9391"/>
                </a:moveTo>
                <a:cubicBezTo>
                  <a:pt x="21600" y="9887"/>
                  <a:pt x="21473" y="10321"/>
                  <a:pt x="21218" y="10697"/>
                </a:cubicBezTo>
                <a:cubicBezTo>
                  <a:pt x="20963" y="11073"/>
                  <a:pt x="20648" y="11313"/>
                  <a:pt x="20263" y="11428"/>
                </a:cubicBezTo>
                <a:lnTo>
                  <a:pt x="20263" y="16611"/>
                </a:lnTo>
                <a:cubicBezTo>
                  <a:pt x="20263" y="17201"/>
                  <a:pt x="20087" y="17708"/>
                  <a:pt x="19730" y="18128"/>
                </a:cubicBezTo>
                <a:cubicBezTo>
                  <a:pt x="19375" y="18551"/>
                  <a:pt x="18951" y="18759"/>
                  <a:pt x="18459" y="18759"/>
                </a:cubicBezTo>
                <a:cubicBezTo>
                  <a:pt x="17928" y="18122"/>
                  <a:pt x="17286" y="17506"/>
                  <a:pt x="16537" y="16904"/>
                </a:cubicBezTo>
                <a:cubicBezTo>
                  <a:pt x="15786" y="16305"/>
                  <a:pt x="14980" y="15757"/>
                  <a:pt x="14116" y="15255"/>
                </a:cubicBezTo>
                <a:cubicBezTo>
                  <a:pt x="13254" y="14756"/>
                  <a:pt x="12363" y="14325"/>
                  <a:pt x="11450" y="13969"/>
                </a:cubicBezTo>
                <a:cubicBezTo>
                  <a:pt x="10537" y="13614"/>
                  <a:pt x="9648" y="13380"/>
                  <a:pt x="8789" y="13268"/>
                </a:cubicBezTo>
                <a:cubicBezTo>
                  <a:pt x="8453" y="13379"/>
                  <a:pt x="8179" y="13564"/>
                  <a:pt x="7969" y="13829"/>
                </a:cubicBezTo>
                <a:cubicBezTo>
                  <a:pt x="7758" y="14093"/>
                  <a:pt x="7614" y="14386"/>
                  <a:pt x="7535" y="14706"/>
                </a:cubicBezTo>
                <a:cubicBezTo>
                  <a:pt x="7457" y="15029"/>
                  <a:pt x="7450" y="15361"/>
                  <a:pt x="7511" y="15698"/>
                </a:cubicBezTo>
                <a:cubicBezTo>
                  <a:pt x="7575" y="16036"/>
                  <a:pt x="7719" y="16341"/>
                  <a:pt x="7947" y="16611"/>
                </a:cubicBezTo>
                <a:cubicBezTo>
                  <a:pt x="7751" y="16992"/>
                  <a:pt x="7660" y="17347"/>
                  <a:pt x="7677" y="17673"/>
                </a:cubicBezTo>
                <a:cubicBezTo>
                  <a:pt x="7692" y="17993"/>
                  <a:pt x="7773" y="18307"/>
                  <a:pt x="7917" y="18606"/>
                </a:cubicBezTo>
                <a:cubicBezTo>
                  <a:pt x="8059" y="18909"/>
                  <a:pt x="8255" y="19193"/>
                  <a:pt x="8498" y="19469"/>
                </a:cubicBezTo>
                <a:cubicBezTo>
                  <a:pt x="8737" y="19745"/>
                  <a:pt x="8997" y="20021"/>
                  <a:pt x="9271" y="20291"/>
                </a:cubicBezTo>
                <a:cubicBezTo>
                  <a:pt x="9114" y="20696"/>
                  <a:pt x="8843" y="21001"/>
                  <a:pt x="8456" y="21213"/>
                </a:cubicBezTo>
                <a:cubicBezTo>
                  <a:pt x="8069" y="21424"/>
                  <a:pt x="7655" y="21541"/>
                  <a:pt x="7212" y="21571"/>
                </a:cubicBezTo>
                <a:cubicBezTo>
                  <a:pt x="6772" y="21600"/>
                  <a:pt x="6341" y="21550"/>
                  <a:pt x="5917" y="21424"/>
                </a:cubicBezTo>
                <a:cubicBezTo>
                  <a:pt x="5496" y="21295"/>
                  <a:pt x="5163" y="21092"/>
                  <a:pt x="4923" y="20811"/>
                </a:cubicBezTo>
                <a:cubicBezTo>
                  <a:pt x="4781" y="20241"/>
                  <a:pt x="4625" y="19657"/>
                  <a:pt x="4453" y="19056"/>
                </a:cubicBezTo>
                <a:cubicBezTo>
                  <a:pt x="4282" y="18454"/>
                  <a:pt x="4140" y="17843"/>
                  <a:pt x="4032" y="17224"/>
                </a:cubicBezTo>
                <a:cubicBezTo>
                  <a:pt x="3922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50" y="13154"/>
                </a:cubicBezTo>
                <a:lnTo>
                  <a:pt x="1804" y="13154"/>
                </a:lnTo>
                <a:cubicBezTo>
                  <a:pt x="1312" y="13154"/>
                  <a:pt x="889" y="12945"/>
                  <a:pt x="534" y="12523"/>
                </a:cubicBezTo>
                <a:cubicBezTo>
                  <a:pt x="176" y="12100"/>
                  <a:pt x="0" y="11592"/>
                  <a:pt x="0" y="10991"/>
                </a:cubicBezTo>
                <a:lnTo>
                  <a:pt x="0" y="7774"/>
                </a:lnTo>
                <a:cubicBezTo>
                  <a:pt x="0" y="7184"/>
                  <a:pt x="176" y="6677"/>
                  <a:pt x="526" y="6245"/>
                </a:cubicBezTo>
                <a:cubicBezTo>
                  <a:pt x="879" y="5820"/>
                  <a:pt x="1305" y="5605"/>
                  <a:pt x="1804" y="5605"/>
                </a:cubicBezTo>
                <a:lnTo>
                  <a:pt x="7653" y="5605"/>
                </a:lnTo>
                <a:cubicBezTo>
                  <a:pt x="8551" y="5605"/>
                  <a:pt x="9509" y="5450"/>
                  <a:pt x="10525" y="5136"/>
                </a:cubicBezTo>
                <a:cubicBezTo>
                  <a:pt x="11541" y="4822"/>
                  <a:pt x="12537" y="4399"/>
                  <a:pt x="13511" y="3874"/>
                </a:cubicBezTo>
                <a:cubicBezTo>
                  <a:pt x="14488" y="3343"/>
                  <a:pt x="15409" y="2744"/>
                  <a:pt x="16273" y="2072"/>
                </a:cubicBezTo>
                <a:cubicBezTo>
                  <a:pt x="17135" y="1406"/>
                  <a:pt x="17864" y="713"/>
                  <a:pt x="18459" y="0"/>
                </a:cubicBezTo>
                <a:cubicBezTo>
                  <a:pt x="18951" y="0"/>
                  <a:pt x="19375" y="214"/>
                  <a:pt x="19730" y="634"/>
                </a:cubicBezTo>
                <a:cubicBezTo>
                  <a:pt x="20087" y="1057"/>
                  <a:pt x="20263" y="1567"/>
                  <a:pt x="20263" y="2166"/>
                </a:cubicBezTo>
                <a:lnTo>
                  <a:pt x="20263" y="7334"/>
                </a:lnTo>
                <a:cubicBezTo>
                  <a:pt x="20648" y="7446"/>
                  <a:pt x="20963" y="7692"/>
                  <a:pt x="21218" y="8071"/>
                </a:cubicBezTo>
                <a:cubicBezTo>
                  <a:pt x="21473" y="8455"/>
                  <a:pt x="21600" y="8895"/>
                  <a:pt x="21600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3" y="4452"/>
                </a:cubicBezTo>
                <a:cubicBezTo>
                  <a:pt x="15810" y="4963"/>
                  <a:pt x="15066" y="5423"/>
                  <a:pt x="14280" y="5834"/>
                </a:cubicBezTo>
                <a:cubicBezTo>
                  <a:pt x="13494" y="6245"/>
                  <a:pt x="12694" y="6609"/>
                  <a:pt x="11878" y="6923"/>
                </a:cubicBezTo>
                <a:cubicBezTo>
                  <a:pt x="11061" y="7237"/>
                  <a:pt x="10255" y="7463"/>
                  <a:pt x="9457" y="7604"/>
                </a:cubicBezTo>
                <a:lnTo>
                  <a:pt x="9457" y="11173"/>
                </a:lnTo>
                <a:cubicBezTo>
                  <a:pt x="10255" y="11325"/>
                  <a:pt x="11061" y="11554"/>
                  <a:pt x="11878" y="11862"/>
                </a:cubicBezTo>
                <a:cubicBezTo>
                  <a:pt x="12694" y="12170"/>
                  <a:pt x="13494" y="12537"/>
                  <a:pt x="14280" y="12957"/>
                </a:cubicBezTo>
                <a:cubicBezTo>
                  <a:pt x="15066" y="13379"/>
                  <a:pt x="15813" y="13843"/>
                  <a:pt x="16525" y="14348"/>
                </a:cubicBezTo>
                <a:cubicBezTo>
                  <a:pt x="17235" y="14856"/>
                  <a:pt x="17881" y="15381"/>
                  <a:pt x="18459" y="15921"/>
                </a:cubicBezTo>
                <a:lnTo>
                  <a:pt x="18459" y="2855"/>
                </a:lnTo>
                <a:close/>
                <a:moveTo>
                  <a:pt x="18459" y="2855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0" name="AutoShape 30"/>
          <p:cNvSpPr/>
          <p:nvPr/>
        </p:nvSpPr>
        <p:spPr bwMode="auto">
          <a:xfrm>
            <a:off x="4333081" y="2086276"/>
            <a:ext cx="277812" cy="277812"/>
          </a:xfrm>
          <a:custGeom>
            <a:avLst/>
            <a:gdLst>
              <a:gd name="T0" fmla="*/ 17746100 w 21600"/>
              <a:gd name="T1" fmla="*/ 3430927 h 21600"/>
              <a:gd name="T2" fmla="*/ 16421717 w 21600"/>
              <a:gd name="T3" fmla="*/ 17746100 h 21600"/>
              <a:gd name="T4" fmla="*/ 0 w 21600"/>
              <a:gd name="T5" fmla="*/ 16420886 h 21600"/>
              <a:gd name="T6" fmla="*/ 1324383 w 21600"/>
              <a:gd name="T7" fmla="*/ 2119672 h 21600"/>
              <a:gd name="T8" fmla="*/ 1880592 w 21600"/>
              <a:gd name="T9" fmla="*/ 1266053 h 21600"/>
              <a:gd name="T10" fmla="*/ 3941103 w 21600"/>
              <a:gd name="T11" fmla="*/ 0 h 21600"/>
              <a:gd name="T12" fmla="*/ 6008207 w 21600"/>
              <a:gd name="T13" fmla="*/ 1270152 h 21600"/>
              <a:gd name="T14" fmla="*/ 6682709 w 21600"/>
              <a:gd name="T15" fmla="*/ 2119672 h 21600"/>
              <a:gd name="T16" fmla="*/ 7162531 w 21600"/>
              <a:gd name="T17" fmla="*/ 629329 h 21600"/>
              <a:gd name="T18" fmla="*/ 9876190 w 21600"/>
              <a:gd name="T19" fmla="*/ 174989 h 21600"/>
              <a:gd name="T20" fmla="*/ 11065856 w 21600"/>
              <a:gd name="T21" fmla="*/ 1973432 h 21600"/>
              <a:gd name="T22" fmla="*/ 11619600 w 21600"/>
              <a:gd name="T23" fmla="*/ 1973432 h 21600"/>
              <a:gd name="T24" fmla="*/ 12780488 w 21600"/>
              <a:gd name="T25" fmla="*/ 174989 h 21600"/>
              <a:gd name="T26" fmla="*/ 15499078 w 21600"/>
              <a:gd name="T27" fmla="*/ 629329 h 21600"/>
              <a:gd name="T28" fmla="*/ 15978871 w 21600"/>
              <a:gd name="T29" fmla="*/ 2119672 h 21600"/>
              <a:gd name="T30" fmla="*/ 1791048 w 21600"/>
              <a:gd name="T31" fmla="*/ 6546330 h 21600"/>
              <a:gd name="T32" fmla="*/ 4984530 w 21600"/>
              <a:gd name="T33" fmla="*/ 6546330 h 21600"/>
              <a:gd name="T34" fmla="*/ 1791048 w 21600"/>
              <a:gd name="T35" fmla="*/ 12695043 h 21600"/>
              <a:gd name="T36" fmla="*/ 4984530 w 21600"/>
              <a:gd name="T37" fmla="*/ 13125536 h 21600"/>
              <a:gd name="T38" fmla="*/ 4984530 w 21600"/>
              <a:gd name="T39" fmla="*/ 15957517 h 21600"/>
              <a:gd name="T40" fmla="*/ 3943568 w 21600"/>
              <a:gd name="T41" fmla="*/ 5195663 h 21600"/>
              <a:gd name="T42" fmla="*/ 3943568 w 21600"/>
              <a:gd name="T43" fmla="*/ 1325214 h 21600"/>
              <a:gd name="T44" fmla="*/ 8655339 w 21600"/>
              <a:gd name="T45" fmla="*/ 6546330 h 21600"/>
              <a:gd name="T46" fmla="*/ 8655339 w 21600"/>
              <a:gd name="T47" fmla="*/ 9402158 h 21600"/>
              <a:gd name="T48" fmla="*/ 5428981 w 21600"/>
              <a:gd name="T49" fmla="*/ 9839215 h 21600"/>
              <a:gd name="T50" fmla="*/ 8655339 w 21600"/>
              <a:gd name="T51" fmla="*/ 9839215 h 21600"/>
              <a:gd name="T52" fmla="*/ 5428981 w 21600"/>
              <a:gd name="T53" fmla="*/ 15957517 h 21600"/>
              <a:gd name="T54" fmla="*/ 8030940 w 21600"/>
              <a:gd name="T55" fmla="*/ 4554008 h 21600"/>
              <a:gd name="T56" fmla="*/ 9521283 w 21600"/>
              <a:gd name="T57" fmla="*/ 5044493 h 21600"/>
              <a:gd name="T58" fmla="*/ 9521283 w 21600"/>
              <a:gd name="T59" fmla="*/ 1481314 h 21600"/>
              <a:gd name="T60" fmla="*/ 8030940 w 21600"/>
              <a:gd name="T61" fmla="*/ 1970967 h 21600"/>
              <a:gd name="T62" fmla="*/ 9098157 w 21600"/>
              <a:gd name="T63" fmla="*/ 6546330 h 21600"/>
              <a:gd name="T64" fmla="*/ 12312189 w 21600"/>
              <a:gd name="T65" fmla="*/ 6546330 h 21600"/>
              <a:gd name="T66" fmla="*/ 9098157 w 21600"/>
              <a:gd name="T67" fmla="*/ 12695043 h 21600"/>
              <a:gd name="T68" fmla="*/ 12312189 w 21600"/>
              <a:gd name="T69" fmla="*/ 13125536 h 21600"/>
              <a:gd name="T70" fmla="*/ 12312189 w 21600"/>
              <a:gd name="T71" fmla="*/ 15957517 h 21600"/>
              <a:gd name="T72" fmla="*/ 12752542 w 21600"/>
              <a:gd name="T73" fmla="*/ 6546330 h 21600"/>
              <a:gd name="T74" fmla="*/ 15957517 w 21600"/>
              <a:gd name="T75" fmla="*/ 6546330 h 21600"/>
              <a:gd name="T76" fmla="*/ 12752542 w 21600"/>
              <a:gd name="T77" fmla="*/ 12695043 h 21600"/>
              <a:gd name="T78" fmla="*/ 15957517 w 21600"/>
              <a:gd name="T79" fmla="*/ 13125536 h 21600"/>
              <a:gd name="T80" fmla="*/ 15957517 w 21600"/>
              <a:gd name="T81" fmla="*/ 15957517 h 21600"/>
              <a:gd name="T82" fmla="*/ 13807462 w 21600"/>
              <a:gd name="T83" fmla="*/ 5195663 h 21600"/>
              <a:gd name="T84" fmla="*/ 13807462 w 21600"/>
              <a:gd name="T85" fmla="*/ 1325214 h 21600"/>
              <a:gd name="T86" fmla="*/ 12946448 w 21600"/>
              <a:gd name="T87" fmla="*/ 4554008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19988" y="2580"/>
                </a:moveTo>
                <a:cubicBezTo>
                  <a:pt x="20420" y="2580"/>
                  <a:pt x="20794" y="2736"/>
                  <a:pt x="21116" y="3053"/>
                </a:cubicBezTo>
                <a:cubicBezTo>
                  <a:pt x="21439" y="3372"/>
                  <a:pt x="21600" y="3744"/>
                  <a:pt x="21600" y="4176"/>
                </a:cubicBezTo>
                <a:lnTo>
                  <a:pt x="21600" y="19987"/>
                </a:lnTo>
                <a:cubicBezTo>
                  <a:pt x="21600" y="20419"/>
                  <a:pt x="21439" y="20797"/>
                  <a:pt x="21116" y="21116"/>
                </a:cubicBezTo>
                <a:cubicBezTo>
                  <a:pt x="20794" y="21439"/>
                  <a:pt x="20420" y="21600"/>
                  <a:pt x="19988" y="21600"/>
                </a:cubicBezTo>
                <a:lnTo>
                  <a:pt x="1612" y="21600"/>
                </a:lnTo>
                <a:cubicBezTo>
                  <a:pt x="1180" y="21600"/>
                  <a:pt x="806" y="21439"/>
                  <a:pt x="484" y="21116"/>
                </a:cubicBezTo>
                <a:cubicBezTo>
                  <a:pt x="161" y="20797"/>
                  <a:pt x="0" y="20419"/>
                  <a:pt x="0" y="19987"/>
                </a:cubicBezTo>
                <a:lnTo>
                  <a:pt x="0" y="4176"/>
                </a:lnTo>
                <a:cubicBezTo>
                  <a:pt x="0" y="3744"/>
                  <a:pt x="161" y="3372"/>
                  <a:pt x="484" y="3053"/>
                </a:cubicBezTo>
                <a:cubicBezTo>
                  <a:pt x="806" y="2736"/>
                  <a:pt x="1180" y="2580"/>
                  <a:pt x="1612" y="2580"/>
                </a:cubicBezTo>
                <a:lnTo>
                  <a:pt x="2151" y="2580"/>
                </a:lnTo>
                <a:lnTo>
                  <a:pt x="2151" y="2402"/>
                </a:lnTo>
                <a:cubicBezTo>
                  <a:pt x="2151" y="2117"/>
                  <a:pt x="2197" y="1829"/>
                  <a:pt x="2289" y="1541"/>
                </a:cubicBezTo>
                <a:cubicBezTo>
                  <a:pt x="2381" y="1250"/>
                  <a:pt x="2531" y="991"/>
                  <a:pt x="2738" y="766"/>
                </a:cubicBezTo>
                <a:cubicBezTo>
                  <a:pt x="2943" y="542"/>
                  <a:pt x="3216" y="360"/>
                  <a:pt x="3556" y="213"/>
                </a:cubicBezTo>
                <a:cubicBezTo>
                  <a:pt x="3896" y="75"/>
                  <a:pt x="4310" y="0"/>
                  <a:pt x="4797" y="0"/>
                </a:cubicBezTo>
                <a:cubicBezTo>
                  <a:pt x="5283" y="0"/>
                  <a:pt x="5698" y="75"/>
                  <a:pt x="6038" y="213"/>
                </a:cubicBezTo>
                <a:cubicBezTo>
                  <a:pt x="6378" y="360"/>
                  <a:pt x="6651" y="542"/>
                  <a:pt x="6858" y="766"/>
                </a:cubicBezTo>
                <a:cubicBezTo>
                  <a:pt x="7063" y="991"/>
                  <a:pt x="7215" y="1256"/>
                  <a:pt x="7313" y="1546"/>
                </a:cubicBezTo>
                <a:cubicBezTo>
                  <a:pt x="7411" y="1840"/>
                  <a:pt x="7457" y="2125"/>
                  <a:pt x="7457" y="2402"/>
                </a:cubicBezTo>
                <a:lnTo>
                  <a:pt x="7457" y="2580"/>
                </a:lnTo>
                <a:lnTo>
                  <a:pt x="8134" y="2580"/>
                </a:lnTo>
                <a:lnTo>
                  <a:pt x="8134" y="2402"/>
                </a:lnTo>
                <a:cubicBezTo>
                  <a:pt x="8134" y="2117"/>
                  <a:pt x="8180" y="1829"/>
                  <a:pt x="8269" y="1541"/>
                </a:cubicBezTo>
                <a:cubicBezTo>
                  <a:pt x="8364" y="1250"/>
                  <a:pt x="8511" y="991"/>
                  <a:pt x="8718" y="766"/>
                </a:cubicBezTo>
                <a:cubicBezTo>
                  <a:pt x="8926" y="541"/>
                  <a:pt x="9199" y="360"/>
                  <a:pt x="9539" y="213"/>
                </a:cubicBezTo>
                <a:cubicBezTo>
                  <a:pt x="9879" y="75"/>
                  <a:pt x="10293" y="0"/>
                  <a:pt x="10780" y="0"/>
                </a:cubicBezTo>
                <a:cubicBezTo>
                  <a:pt x="11266" y="0"/>
                  <a:pt x="11678" y="75"/>
                  <a:pt x="12021" y="213"/>
                </a:cubicBezTo>
                <a:cubicBezTo>
                  <a:pt x="12361" y="360"/>
                  <a:pt x="12637" y="542"/>
                  <a:pt x="12853" y="766"/>
                </a:cubicBezTo>
                <a:cubicBezTo>
                  <a:pt x="13069" y="991"/>
                  <a:pt x="13227" y="1256"/>
                  <a:pt x="13322" y="1546"/>
                </a:cubicBezTo>
                <a:cubicBezTo>
                  <a:pt x="13417" y="1840"/>
                  <a:pt x="13469" y="2125"/>
                  <a:pt x="13469" y="2402"/>
                </a:cubicBezTo>
                <a:lnTo>
                  <a:pt x="13469" y="2580"/>
                </a:lnTo>
                <a:lnTo>
                  <a:pt x="14143" y="2580"/>
                </a:lnTo>
                <a:lnTo>
                  <a:pt x="14143" y="2402"/>
                </a:lnTo>
                <a:cubicBezTo>
                  <a:pt x="14143" y="2117"/>
                  <a:pt x="14192" y="1829"/>
                  <a:pt x="14287" y="1541"/>
                </a:cubicBezTo>
                <a:cubicBezTo>
                  <a:pt x="14385" y="1250"/>
                  <a:pt x="14534" y="991"/>
                  <a:pt x="14742" y="766"/>
                </a:cubicBezTo>
                <a:cubicBezTo>
                  <a:pt x="14949" y="541"/>
                  <a:pt x="15220" y="360"/>
                  <a:pt x="15556" y="213"/>
                </a:cubicBezTo>
                <a:cubicBezTo>
                  <a:pt x="15890" y="75"/>
                  <a:pt x="16305" y="0"/>
                  <a:pt x="16803" y="0"/>
                </a:cubicBezTo>
                <a:cubicBezTo>
                  <a:pt x="17290" y="0"/>
                  <a:pt x="17704" y="75"/>
                  <a:pt x="18044" y="213"/>
                </a:cubicBezTo>
                <a:cubicBezTo>
                  <a:pt x="18384" y="360"/>
                  <a:pt x="18657" y="541"/>
                  <a:pt x="18865" y="766"/>
                </a:cubicBezTo>
                <a:cubicBezTo>
                  <a:pt x="19069" y="991"/>
                  <a:pt x="19219" y="1256"/>
                  <a:pt x="19311" y="1546"/>
                </a:cubicBezTo>
                <a:cubicBezTo>
                  <a:pt x="19403" y="1840"/>
                  <a:pt x="19449" y="2125"/>
                  <a:pt x="19449" y="2402"/>
                </a:cubicBezTo>
                <a:lnTo>
                  <a:pt x="19449" y="2580"/>
                </a:lnTo>
                <a:lnTo>
                  <a:pt x="19988" y="2580"/>
                </a:lnTo>
                <a:close/>
                <a:moveTo>
                  <a:pt x="6067" y="7968"/>
                </a:moveTo>
                <a:lnTo>
                  <a:pt x="2180" y="7968"/>
                </a:lnTo>
                <a:lnTo>
                  <a:pt x="2180" y="11444"/>
                </a:lnTo>
                <a:lnTo>
                  <a:pt x="6067" y="11444"/>
                </a:lnTo>
                <a:lnTo>
                  <a:pt x="6067" y="7968"/>
                </a:lnTo>
                <a:close/>
                <a:moveTo>
                  <a:pt x="6067" y="11976"/>
                </a:moveTo>
                <a:lnTo>
                  <a:pt x="2180" y="11976"/>
                </a:lnTo>
                <a:lnTo>
                  <a:pt x="2180" y="15452"/>
                </a:lnTo>
                <a:lnTo>
                  <a:pt x="6067" y="15452"/>
                </a:lnTo>
                <a:lnTo>
                  <a:pt x="6067" y="11976"/>
                </a:lnTo>
                <a:close/>
                <a:moveTo>
                  <a:pt x="6067" y="15976"/>
                </a:moveTo>
                <a:lnTo>
                  <a:pt x="2180" y="15976"/>
                </a:lnTo>
                <a:lnTo>
                  <a:pt x="2180" y="19423"/>
                </a:lnTo>
                <a:lnTo>
                  <a:pt x="6067" y="19423"/>
                </a:lnTo>
                <a:lnTo>
                  <a:pt x="6067" y="15976"/>
                </a:lnTo>
                <a:close/>
                <a:moveTo>
                  <a:pt x="3755" y="5543"/>
                </a:moveTo>
                <a:cubicBezTo>
                  <a:pt x="3755" y="6068"/>
                  <a:pt x="4103" y="6324"/>
                  <a:pt x="4800" y="6324"/>
                </a:cubicBezTo>
                <a:cubicBezTo>
                  <a:pt x="5499" y="6324"/>
                  <a:pt x="5848" y="6068"/>
                  <a:pt x="5848" y="5543"/>
                </a:cubicBezTo>
                <a:lnTo>
                  <a:pt x="5848" y="2399"/>
                </a:lnTo>
                <a:cubicBezTo>
                  <a:pt x="5848" y="1878"/>
                  <a:pt x="5499" y="1613"/>
                  <a:pt x="4800" y="1613"/>
                </a:cubicBezTo>
                <a:cubicBezTo>
                  <a:pt x="4103" y="1613"/>
                  <a:pt x="3755" y="1878"/>
                  <a:pt x="3755" y="2399"/>
                </a:cubicBezTo>
                <a:lnTo>
                  <a:pt x="3755" y="5543"/>
                </a:lnTo>
                <a:close/>
                <a:moveTo>
                  <a:pt x="10535" y="7968"/>
                </a:moveTo>
                <a:lnTo>
                  <a:pt x="6608" y="7968"/>
                </a:lnTo>
                <a:lnTo>
                  <a:pt x="6608" y="11444"/>
                </a:lnTo>
                <a:lnTo>
                  <a:pt x="10535" y="11444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8" y="11976"/>
                </a:lnTo>
                <a:lnTo>
                  <a:pt x="6608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8" y="15976"/>
                </a:lnTo>
                <a:lnTo>
                  <a:pt x="6608" y="19423"/>
                </a:lnTo>
                <a:lnTo>
                  <a:pt x="10535" y="19423"/>
                </a:lnTo>
                <a:lnTo>
                  <a:pt x="10535" y="15976"/>
                </a:lnTo>
                <a:close/>
                <a:moveTo>
                  <a:pt x="9775" y="5543"/>
                </a:moveTo>
                <a:cubicBezTo>
                  <a:pt x="9775" y="5826"/>
                  <a:pt x="9850" y="6027"/>
                  <a:pt x="9997" y="6145"/>
                </a:cubicBezTo>
                <a:cubicBezTo>
                  <a:pt x="10144" y="6269"/>
                  <a:pt x="10406" y="6324"/>
                  <a:pt x="10783" y="6324"/>
                </a:cubicBezTo>
                <a:cubicBezTo>
                  <a:pt x="11160" y="6324"/>
                  <a:pt x="11428" y="6263"/>
                  <a:pt x="11589" y="6140"/>
                </a:cubicBezTo>
                <a:cubicBezTo>
                  <a:pt x="11750" y="6016"/>
                  <a:pt x="11831" y="5820"/>
                  <a:pt x="11831" y="5544"/>
                </a:cubicBezTo>
                <a:lnTo>
                  <a:pt x="11831" y="2399"/>
                </a:lnTo>
                <a:cubicBezTo>
                  <a:pt x="11831" y="2128"/>
                  <a:pt x="11750" y="1933"/>
                  <a:pt x="11589" y="1803"/>
                </a:cubicBezTo>
                <a:cubicBezTo>
                  <a:pt x="11428" y="1673"/>
                  <a:pt x="11160" y="1613"/>
                  <a:pt x="10783" y="1613"/>
                </a:cubicBezTo>
                <a:cubicBezTo>
                  <a:pt x="10406" y="1613"/>
                  <a:pt x="10144" y="1679"/>
                  <a:pt x="9997" y="1814"/>
                </a:cubicBezTo>
                <a:cubicBezTo>
                  <a:pt x="9850" y="1944"/>
                  <a:pt x="9775" y="2140"/>
                  <a:pt x="9775" y="2399"/>
                </a:cubicBezTo>
                <a:lnTo>
                  <a:pt x="9775" y="5543"/>
                </a:lnTo>
                <a:close/>
                <a:moveTo>
                  <a:pt x="14986" y="7968"/>
                </a:moveTo>
                <a:lnTo>
                  <a:pt x="11074" y="7968"/>
                </a:lnTo>
                <a:lnTo>
                  <a:pt x="11074" y="11444"/>
                </a:lnTo>
                <a:lnTo>
                  <a:pt x="14986" y="11444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4" y="11976"/>
                </a:lnTo>
                <a:lnTo>
                  <a:pt x="11074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4" y="15976"/>
                </a:lnTo>
                <a:lnTo>
                  <a:pt x="11074" y="19423"/>
                </a:lnTo>
                <a:lnTo>
                  <a:pt x="14986" y="19423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2" y="7968"/>
                </a:lnTo>
                <a:lnTo>
                  <a:pt x="15522" y="11444"/>
                </a:lnTo>
                <a:lnTo>
                  <a:pt x="19423" y="11444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2" y="11976"/>
                </a:lnTo>
                <a:lnTo>
                  <a:pt x="15522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2" y="15976"/>
                </a:lnTo>
                <a:lnTo>
                  <a:pt x="15522" y="19423"/>
                </a:lnTo>
                <a:lnTo>
                  <a:pt x="19423" y="19423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8"/>
                  <a:pt x="16106" y="6324"/>
                  <a:pt x="16806" y="6324"/>
                </a:cubicBezTo>
                <a:cubicBezTo>
                  <a:pt x="17503" y="6324"/>
                  <a:pt x="17848" y="6068"/>
                  <a:pt x="17840" y="5543"/>
                </a:cubicBezTo>
                <a:lnTo>
                  <a:pt x="17840" y="2399"/>
                </a:lnTo>
                <a:cubicBezTo>
                  <a:pt x="17840" y="1878"/>
                  <a:pt x="17494" y="1613"/>
                  <a:pt x="16806" y="1613"/>
                </a:cubicBezTo>
                <a:cubicBezTo>
                  <a:pt x="16106" y="1613"/>
                  <a:pt x="15758" y="1878"/>
                  <a:pt x="15758" y="2399"/>
                </a:cubicBezTo>
                <a:lnTo>
                  <a:pt x="15758" y="5543"/>
                </a:lnTo>
                <a:close/>
                <a:moveTo>
                  <a:pt x="15758" y="5543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1" name="AutoShape 31"/>
          <p:cNvSpPr/>
          <p:nvPr/>
        </p:nvSpPr>
        <p:spPr bwMode="auto">
          <a:xfrm>
            <a:off x="7643813" y="3540125"/>
            <a:ext cx="309562" cy="273050"/>
          </a:xfrm>
          <a:custGeom>
            <a:avLst/>
            <a:gdLst>
              <a:gd name="T0" fmla="*/ 17746100 w 21600"/>
              <a:gd name="T1" fmla="*/ 5554849 h 21600"/>
              <a:gd name="T2" fmla="*/ 8873064 w 21600"/>
              <a:gd name="T3" fmla="*/ 0 h 21600"/>
              <a:gd name="T4" fmla="*/ 0 w 21600"/>
              <a:gd name="T5" fmla="*/ 5554849 h 21600"/>
              <a:gd name="T6" fmla="*/ 4827599 w 21600"/>
              <a:gd name="T7" fmla="*/ 10531077 h 21600"/>
              <a:gd name="T8" fmla="*/ 2739972 w 21600"/>
              <a:gd name="T9" fmla="*/ 13887136 h 21600"/>
              <a:gd name="T10" fmla="*/ 9394763 w 21600"/>
              <a:gd name="T11" fmla="*/ 11109699 h 21600"/>
              <a:gd name="T12" fmla="*/ 17746100 w 21600"/>
              <a:gd name="T13" fmla="*/ 5554849 h 21600"/>
              <a:gd name="T14" fmla="*/ 17746100 w 21600"/>
              <a:gd name="T15" fmla="*/ 555484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21600" y="8640"/>
                </a:moveTo>
                <a:cubicBezTo>
                  <a:pt x="21600" y="3960"/>
                  <a:pt x="16676" y="0"/>
                  <a:pt x="10800" y="0"/>
                </a:cubicBezTo>
                <a:cubicBezTo>
                  <a:pt x="4765" y="0"/>
                  <a:pt x="0" y="3960"/>
                  <a:pt x="0" y="8640"/>
                </a:cubicBezTo>
                <a:cubicBezTo>
                  <a:pt x="0" y="12060"/>
                  <a:pt x="2382" y="14940"/>
                  <a:pt x="5876" y="16380"/>
                </a:cubicBezTo>
                <a:cubicBezTo>
                  <a:pt x="6035" y="17280"/>
                  <a:pt x="5718" y="19080"/>
                  <a:pt x="3335" y="21600"/>
                </a:cubicBezTo>
                <a:cubicBezTo>
                  <a:pt x="3335" y="21600"/>
                  <a:pt x="8576" y="19980"/>
                  <a:pt x="11435" y="17280"/>
                </a:cubicBezTo>
                <a:cubicBezTo>
                  <a:pt x="17153" y="16920"/>
                  <a:pt x="21600" y="13140"/>
                  <a:pt x="21600" y="8640"/>
                </a:cubicBezTo>
                <a:close/>
                <a:moveTo>
                  <a:pt x="21600" y="8640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pPr algn="ctr"/>
            <a:endParaRPr lang="zh-CN" altLang="en-US" sz="1400">
              <a:solidFill>
                <a:srgbClr val="000000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460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2271713" y="2081213"/>
            <a:ext cx="1952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পাঠ্য</a:t>
            </a:r>
            <a:r>
              <a:rPr lang="en-US" altLang="zh-CN" sz="2400" b="1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বই</a:t>
            </a:r>
            <a:endParaRPr lang="en-US" altLang="zh-CN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2460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6497" y="2441105"/>
            <a:ext cx="4137841" cy="125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হিসাববিজ্ঞান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নীতি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ও প্রয়োগ-২</a:t>
            </a:r>
          </a:p>
          <a:p>
            <a:pPr algn="r"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এবং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</a:p>
          <a:p>
            <a:pPr algn="r"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প্রডাকশন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প্লানিং,কন্ট্রোল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অ্যান্ড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কস্টিং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</a:p>
        </p:txBody>
      </p:sp>
      <p:grpSp>
        <p:nvGrpSpPr>
          <p:cNvPr id="24608" name="组合 4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24609" name="组合 4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任意多边形 51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24612" name="组合 46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4615" name="文本框 47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পরিচিতি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7955475" y="1817690"/>
            <a:ext cx="1954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শ্রেণী</a:t>
            </a:r>
            <a:endParaRPr lang="en-US" altLang="zh-CN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8029617" y="2169191"/>
            <a:ext cx="24923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দ্বাদশ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ও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একাদশ</a:t>
            </a:r>
            <a:endParaRPr lang="en-US" altLang="zh-CN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737629" y="4852804"/>
            <a:ext cx="2811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400" b="1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অধ্যায়-০৮ </a:t>
            </a:r>
            <a:r>
              <a:rPr lang="en-US" altLang="zh-CN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এবং</a:t>
            </a:r>
            <a:r>
              <a:rPr lang="en-US" altLang="zh-CN" sz="2400" b="1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৪.৪  </a:t>
            </a:r>
            <a:endParaRPr lang="en-US" altLang="zh-CN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906503" y="5210080"/>
            <a:ext cx="2422525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ও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endParaRPr lang="en-US" altLang="zh-CN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Wages &amp; Salaries</a:t>
            </a:r>
            <a:endParaRPr lang="en-US" altLang="zh-CN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9" grpId="0" animBg="1"/>
      <p:bldP spid="13" grpId="0" animBg="1"/>
      <p:bldP spid="16" grpId="0" animBg="1"/>
      <p:bldP spid="19" grpId="0" animBg="1"/>
      <p:bldP spid="20" grpId="0" animBg="1"/>
      <p:bldP spid="24602" grpId="0"/>
      <p:bldP spid="24603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3"/>
            <a:ext cx="12192000" cy="2878137"/>
            <a:chOff x="0" y="2989942"/>
            <a:chExt cx="12192002" cy="2877367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299540"/>
              <a:ext cx="7130956" cy="923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শিখন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ফল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2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90A6B064-1037-422D-A4DF-5FB5DE56C242}"/>
              </a:ext>
            </a:extLst>
          </p:cNvPr>
          <p:cNvSpPr/>
          <p:nvPr/>
        </p:nvSpPr>
        <p:spPr>
          <a:xfrm>
            <a:off x="4722521" y="4052705"/>
            <a:ext cx="1959696" cy="1728495"/>
          </a:xfrm>
          <a:custGeom>
            <a:avLst/>
            <a:gdLst>
              <a:gd name="connsiteX0" fmla="*/ 764548 w 1695450"/>
              <a:gd name="connsiteY0" fmla="*/ 49292 h 1495425"/>
              <a:gd name="connsiteX1" fmla="*/ 13026 w 1695450"/>
              <a:gd name="connsiteY1" fmla="*/ 1350407 h 1495425"/>
              <a:gd name="connsiteX2" fmla="*/ 97798 w 1695450"/>
              <a:gd name="connsiteY2" fmla="*/ 1497092 h 1495425"/>
              <a:gd name="connsiteX3" fmla="*/ 1599891 w 1695450"/>
              <a:gd name="connsiteY3" fmla="*/ 1497092 h 1495425"/>
              <a:gd name="connsiteX4" fmla="*/ 1684664 w 1695450"/>
              <a:gd name="connsiteY4" fmla="*/ 1350407 h 1495425"/>
              <a:gd name="connsiteX5" fmla="*/ 933141 w 1695450"/>
              <a:gd name="connsiteY5" fmla="*/ 49292 h 1495425"/>
              <a:gd name="connsiteX6" fmla="*/ 764548 w 1695450"/>
              <a:gd name="connsiteY6" fmla="*/ 49292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764548" y="49292"/>
                </a:moveTo>
                <a:lnTo>
                  <a:pt x="13026" y="1350407"/>
                </a:lnTo>
                <a:cubicBezTo>
                  <a:pt x="-24122" y="1415177"/>
                  <a:pt x="22551" y="1497092"/>
                  <a:pt x="97798" y="1497092"/>
                </a:cubicBezTo>
                <a:lnTo>
                  <a:pt x="1599891" y="1497092"/>
                </a:lnTo>
                <a:cubicBezTo>
                  <a:pt x="1675139" y="1497092"/>
                  <a:pt x="1721811" y="1416130"/>
                  <a:pt x="1684664" y="1350407"/>
                </a:cubicBezTo>
                <a:lnTo>
                  <a:pt x="933141" y="49292"/>
                </a:lnTo>
                <a:cubicBezTo>
                  <a:pt x="895993" y="-16431"/>
                  <a:pt x="802648" y="-16431"/>
                  <a:pt x="764548" y="492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1D23D677-1B7A-4DC6-AD7A-8D198F53978E}"/>
              </a:ext>
            </a:extLst>
          </p:cNvPr>
          <p:cNvSpPr/>
          <p:nvPr/>
        </p:nvSpPr>
        <p:spPr>
          <a:xfrm>
            <a:off x="3530189" y="3917012"/>
            <a:ext cx="1959696" cy="1728495"/>
          </a:xfrm>
          <a:custGeom>
            <a:avLst/>
            <a:gdLst>
              <a:gd name="connsiteX0" fmla="*/ 1599891 w 1695450"/>
              <a:gd name="connsiteY0" fmla="*/ 0 h 1495425"/>
              <a:gd name="connsiteX1" fmla="*/ 97798 w 1695450"/>
              <a:gd name="connsiteY1" fmla="*/ 0 h 1495425"/>
              <a:gd name="connsiteX2" fmla="*/ 13026 w 1695450"/>
              <a:gd name="connsiteY2" fmla="*/ 146685 h 1495425"/>
              <a:gd name="connsiteX3" fmla="*/ 764548 w 1695450"/>
              <a:gd name="connsiteY3" fmla="*/ 1447800 h 1495425"/>
              <a:gd name="connsiteX4" fmla="*/ 933141 w 1695450"/>
              <a:gd name="connsiteY4" fmla="*/ 1447800 h 1495425"/>
              <a:gd name="connsiteX5" fmla="*/ 1684663 w 1695450"/>
              <a:gd name="connsiteY5" fmla="*/ 146685 h 1495425"/>
              <a:gd name="connsiteX6" fmla="*/ 1599891 w 1695450"/>
              <a:gd name="connsiteY6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599891" y="0"/>
                </a:move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3" y="146685"/>
                </a:lnTo>
                <a:cubicBezTo>
                  <a:pt x="1721811" y="80963"/>
                  <a:pt x="1675138" y="0"/>
                  <a:pt x="159989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D93220D-D156-4223-9E3B-FF34A3771359}"/>
              </a:ext>
            </a:extLst>
          </p:cNvPr>
          <p:cNvSpPr/>
          <p:nvPr/>
        </p:nvSpPr>
        <p:spPr>
          <a:xfrm>
            <a:off x="3530189" y="2099340"/>
            <a:ext cx="1959696" cy="1728495"/>
          </a:xfrm>
          <a:custGeom>
            <a:avLst/>
            <a:gdLst>
              <a:gd name="connsiteX0" fmla="*/ 1684663 w 1695450"/>
              <a:gd name="connsiteY0" fmla="*/ 1349693 h 1495425"/>
              <a:gd name="connsiteX1" fmla="*/ 933141 w 1695450"/>
              <a:gd name="connsiteY1" fmla="*/ 48577 h 1495425"/>
              <a:gd name="connsiteX2" fmla="*/ 764548 w 1695450"/>
              <a:gd name="connsiteY2" fmla="*/ 48577 h 1495425"/>
              <a:gd name="connsiteX3" fmla="*/ 13026 w 1695450"/>
              <a:gd name="connsiteY3" fmla="*/ 1349693 h 1495425"/>
              <a:gd name="connsiteX4" fmla="*/ 97798 w 1695450"/>
              <a:gd name="connsiteY4" fmla="*/ 1496378 h 1495425"/>
              <a:gd name="connsiteX5" fmla="*/ 1599891 w 1695450"/>
              <a:gd name="connsiteY5" fmla="*/ 1496378 h 1495425"/>
              <a:gd name="connsiteX6" fmla="*/ 1684663 w 1695450"/>
              <a:gd name="connsiteY6" fmla="*/ 1349693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684663" y="1349693"/>
                </a:moveTo>
                <a:lnTo>
                  <a:pt x="933141" y="48577"/>
                </a:lnTo>
                <a:cubicBezTo>
                  <a:pt x="895993" y="-16192"/>
                  <a:pt x="801696" y="-16192"/>
                  <a:pt x="764548" y="48577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lnTo>
                  <a:pt x="1599891" y="1496378"/>
                </a:lnTo>
                <a:cubicBezTo>
                  <a:pt x="1675138" y="1496378"/>
                  <a:pt x="1721811" y="1414463"/>
                  <a:pt x="1684663" y="13496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955FE17E-CFA8-4867-8085-4E0026A804AB}"/>
              </a:ext>
            </a:extLst>
          </p:cNvPr>
          <p:cNvSpPr/>
          <p:nvPr/>
        </p:nvSpPr>
        <p:spPr>
          <a:xfrm>
            <a:off x="4722521" y="1944106"/>
            <a:ext cx="1959696" cy="1728495"/>
          </a:xfrm>
          <a:custGeom>
            <a:avLst/>
            <a:gdLst>
              <a:gd name="connsiteX0" fmla="*/ 933141 w 1695450"/>
              <a:gd name="connsiteY0" fmla="*/ 1447800 h 1495425"/>
              <a:gd name="connsiteX1" fmla="*/ 1684664 w 1695450"/>
              <a:gd name="connsiteY1" fmla="*/ 146685 h 1495425"/>
              <a:gd name="connsiteX2" fmla="*/ 1599891 w 1695450"/>
              <a:gd name="connsiteY2" fmla="*/ 0 h 1495425"/>
              <a:gd name="connsiteX3" fmla="*/ 97798 w 1695450"/>
              <a:gd name="connsiteY3" fmla="*/ 0 h 1495425"/>
              <a:gd name="connsiteX4" fmla="*/ 13026 w 1695450"/>
              <a:gd name="connsiteY4" fmla="*/ 146685 h 1495425"/>
              <a:gd name="connsiteX5" fmla="*/ 764549 w 1695450"/>
              <a:gd name="connsiteY5" fmla="*/ 1447800 h 1495425"/>
              <a:gd name="connsiteX6" fmla="*/ 933141 w 1695450"/>
              <a:gd name="connsiteY6" fmla="*/ 144780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33141" y="1447800"/>
                </a:move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9" y="1447800"/>
                </a:lnTo>
                <a:cubicBezTo>
                  <a:pt x="801696" y="1512570"/>
                  <a:pt x="895993" y="1512570"/>
                  <a:pt x="933141" y="14478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D8A5FD44-5286-455B-8932-D7E3EAB14801}"/>
              </a:ext>
            </a:extLst>
          </p:cNvPr>
          <p:cNvSpPr/>
          <p:nvPr/>
        </p:nvSpPr>
        <p:spPr>
          <a:xfrm>
            <a:off x="5876319" y="2099340"/>
            <a:ext cx="1959696" cy="1728495"/>
          </a:xfrm>
          <a:custGeom>
            <a:avLst/>
            <a:gdLst>
              <a:gd name="connsiteX0" fmla="*/ 97798 w 1695450"/>
              <a:gd name="connsiteY0" fmla="*/ 1496378 h 1495425"/>
              <a:gd name="connsiteX1" fmla="*/ 1599891 w 1695450"/>
              <a:gd name="connsiteY1" fmla="*/ 1496378 h 1495425"/>
              <a:gd name="connsiteX2" fmla="*/ 1684663 w 1695450"/>
              <a:gd name="connsiteY2" fmla="*/ 1349693 h 1495425"/>
              <a:gd name="connsiteX3" fmla="*/ 933141 w 1695450"/>
              <a:gd name="connsiteY3" fmla="*/ 48578 h 1495425"/>
              <a:gd name="connsiteX4" fmla="*/ 764548 w 1695450"/>
              <a:gd name="connsiteY4" fmla="*/ 48578 h 1495425"/>
              <a:gd name="connsiteX5" fmla="*/ 13026 w 1695450"/>
              <a:gd name="connsiteY5" fmla="*/ 1349693 h 1495425"/>
              <a:gd name="connsiteX6" fmla="*/ 97798 w 1695450"/>
              <a:gd name="connsiteY6" fmla="*/ 149637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7798" y="1496378"/>
                </a:moveTo>
                <a:lnTo>
                  <a:pt x="1599891" y="1496378"/>
                </a:lnTo>
                <a:cubicBezTo>
                  <a:pt x="1675138" y="1496378"/>
                  <a:pt x="1721811" y="1415415"/>
                  <a:pt x="1684663" y="1349693"/>
                </a:cubicBezTo>
                <a:lnTo>
                  <a:pt x="933141" y="48578"/>
                </a:lnTo>
                <a:cubicBezTo>
                  <a:pt x="895994" y="-16193"/>
                  <a:pt x="801696" y="-16193"/>
                  <a:pt x="764548" y="48578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B560D2F9-6267-4F5A-A58A-722B1185A457}"/>
              </a:ext>
            </a:extLst>
          </p:cNvPr>
          <p:cNvSpPr/>
          <p:nvPr/>
        </p:nvSpPr>
        <p:spPr>
          <a:xfrm>
            <a:off x="5876319" y="3917012"/>
            <a:ext cx="1959696" cy="1728495"/>
          </a:xfrm>
          <a:custGeom>
            <a:avLst/>
            <a:gdLst>
              <a:gd name="connsiteX0" fmla="*/ 13026 w 1695450"/>
              <a:gd name="connsiteY0" fmla="*/ 146685 h 1495425"/>
              <a:gd name="connsiteX1" fmla="*/ 764548 w 1695450"/>
              <a:gd name="connsiteY1" fmla="*/ 1447800 h 1495425"/>
              <a:gd name="connsiteX2" fmla="*/ 933141 w 1695450"/>
              <a:gd name="connsiteY2" fmla="*/ 1447800 h 1495425"/>
              <a:gd name="connsiteX3" fmla="*/ 1684664 w 1695450"/>
              <a:gd name="connsiteY3" fmla="*/ 146685 h 1495425"/>
              <a:gd name="connsiteX4" fmla="*/ 1599891 w 1695450"/>
              <a:gd name="connsiteY4" fmla="*/ 0 h 1495425"/>
              <a:gd name="connsiteX5" fmla="*/ 97798 w 1695450"/>
              <a:gd name="connsiteY5" fmla="*/ 0 h 1495425"/>
              <a:gd name="connsiteX6" fmla="*/ 13026 w 1695450"/>
              <a:gd name="connsiteY6" fmla="*/ 14668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3026" y="146685"/>
                </a:move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953"/>
                  <a:pt x="-24122" y="81915"/>
                  <a:pt x="13026" y="14668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1C5188D2-1AC5-4F5A-9B59-E6DA2C068297}"/>
              </a:ext>
            </a:extLst>
          </p:cNvPr>
          <p:cNvSpPr/>
          <p:nvPr/>
        </p:nvSpPr>
        <p:spPr>
          <a:xfrm>
            <a:off x="4816378" y="2995929"/>
            <a:ext cx="1733448" cy="1733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42274BE-B0B2-41CE-BBA5-75C63BA3B1C6}"/>
              </a:ext>
            </a:extLst>
          </p:cNvPr>
          <p:cNvSpPr txBox="1"/>
          <p:nvPr/>
        </p:nvSpPr>
        <p:spPr>
          <a:xfrm>
            <a:off x="5050838" y="3350006"/>
            <a:ext cx="1332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err="1" smtClean="0">
                <a:cs typeface="Arial" pitchFamily="34" charset="0"/>
              </a:rPr>
              <a:t>শিখন</a:t>
            </a:r>
            <a:r>
              <a:rPr lang="en-US" altLang="ko-KR" sz="3600" dirty="0" smtClean="0">
                <a:cs typeface="Arial" pitchFamily="34" charset="0"/>
              </a:rPr>
              <a:t> </a:t>
            </a:r>
            <a:r>
              <a:rPr lang="en-US" altLang="ko-KR" sz="3600" dirty="0" err="1" smtClean="0">
                <a:cs typeface="Arial" pitchFamily="34" charset="0"/>
              </a:rPr>
              <a:t>ফল</a:t>
            </a:r>
            <a:endParaRPr lang="ko-KR" altLang="en-US" sz="3600" dirty="0"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5904" y="3023605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বেতন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4" name="Rectangle 103"/>
          <p:cNvSpPr/>
          <p:nvPr/>
        </p:nvSpPr>
        <p:spPr>
          <a:xfrm>
            <a:off x="5166123" y="2348102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মজুরি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6513493" y="2753400"/>
            <a:ext cx="9412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বেতন</a:t>
            </a:r>
            <a:r>
              <a:rPr lang="en-US" dirty="0" smtClean="0"/>
              <a:t> ও </a:t>
            </a:r>
          </a:p>
          <a:p>
            <a:r>
              <a:rPr lang="en-US" dirty="0" err="1" smtClean="0"/>
              <a:t>মজুরির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উপাদান</a:t>
            </a:r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>
            <a:off x="6488779" y="4041428"/>
            <a:ext cx="1245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বেতন</a:t>
            </a:r>
            <a:r>
              <a:rPr lang="en-US" dirty="0" smtClean="0"/>
              <a:t> ও </a:t>
            </a:r>
            <a:endParaRPr lang="en-US" dirty="0"/>
          </a:p>
          <a:p>
            <a:r>
              <a:rPr lang="en-US" dirty="0" err="1" smtClean="0"/>
              <a:t>মজুরি</a:t>
            </a:r>
            <a:r>
              <a:rPr lang="en-US" dirty="0" smtClean="0"/>
              <a:t> </a:t>
            </a:r>
            <a:r>
              <a:rPr lang="en-US" dirty="0" err="1" smtClean="0"/>
              <a:t>নির্নয়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পদ্ধত্তি</a:t>
            </a:r>
            <a:endParaRPr lang="en-US" dirty="0"/>
          </a:p>
        </p:txBody>
      </p:sp>
      <p:sp>
        <p:nvSpPr>
          <p:cNvPr id="107" name="Rectangle 106"/>
          <p:cNvSpPr/>
          <p:nvPr/>
        </p:nvSpPr>
        <p:spPr>
          <a:xfrm>
            <a:off x="5251156" y="4798853"/>
            <a:ext cx="11318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উপার্জন</a:t>
            </a:r>
            <a:endParaRPr lang="en-US" dirty="0"/>
          </a:p>
          <a:p>
            <a:r>
              <a:rPr lang="en-US" dirty="0" smtClean="0"/>
              <a:t>     ও</a:t>
            </a:r>
          </a:p>
          <a:p>
            <a:r>
              <a:rPr lang="en-US" dirty="0" err="1" smtClean="0"/>
              <a:t>কর্তন</a:t>
            </a:r>
            <a:r>
              <a:rPr lang="en-US" dirty="0"/>
              <a:t> </a:t>
            </a:r>
            <a:r>
              <a:rPr lang="en-US" dirty="0" err="1" smtClean="0"/>
              <a:t>কী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>
          <a:xfrm>
            <a:off x="3820593" y="3978442"/>
            <a:ext cx="9957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/>
              <a:t>গাণিতিক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সমস্যা</a:t>
            </a:r>
            <a:r>
              <a:rPr lang="en-US" dirty="0" smtClean="0"/>
              <a:t> ও </a:t>
            </a:r>
          </a:p>
          <a:p>
            <a:pPr algn="ctr"/>
            <a:r>
              <a:rPr lang="en-US" dirty="0" err="1" smtClean="0"/>
              <a:t>সমাধান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পদ্ধত্তি</a:t>
            </a:r>
            <a:endParaRPr lang="en-US" dirty="0"/>
          </a:p>
        </p:txBody>
      </p:sp>
      <p:sp>
        <p:nvSpPr>
          <p:cNvPr id="21" name="Right Arrow 11">
            <a:extLst>
              <a:ext uri="{FF2B5EF4-FFF2-40B4-BE49-F238E27FC236}">
                <a16:creationId xmlns:a16="http://schemas.microsoft.com/office/drawing/2014/main" xmlns="" id="{D78C4427-6D3E-46E3-8A8F-6D9CA1738E06}"/>
              </a:ext>
            </a:extLst>
          </p:cNvPr>
          <p:cNvSpPr/>
          <p:nvPr/>
        </p:nvSpPr>
        <p:spPr>
          <a:xfrm rot="10800000" flipV="1">
            <a:off x="6922349" y="0"/>
            <a:ext cx="5472000" cy="947212"/>
          </a:xfrm>
          <a:prstGeom prst="rightArrow">
            <a:avLst>
              <a:gd name="adj1" fmla="val 68188"/>
              <a:gd name="adj2" fmla="val 50000"/>
            </a:avLst>
          </a:prstGeom>
          <a:gradFill flip="none" rotWithShape="1">
            <a:gsLst>
              <a:gs pos="46000">
                <a:schemeClr val="accent1"/>
              </a:gs>
              <a:gs pos="94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20242D"/>
                </a:solidFill>
              </a:rPr>
              <a:t>পাঠ</a:t>
            </a:r>
            <a:r>
              <a:rPr lang="en-US" sz="2800" dirty="0">
                <a:solidFill>
                  <a:srgbClr val="20242D"/>
                </a:solidFill>
              </a:rPr>
              <a:t> </a:t>
            </a:r>
            <a:r>
              <a:rPr lang="en-US" sz="2800" dirty="0" err="1">
                <a:solidFill>
                  <a:srgbClr val="20242D"/>
                </a:solidFill>
              </a:rPr>
              <a:t>শেষে</a:t>
            </a:r>
            <a:r>
              <a:rPr lang="en-US" sz="2800" dirty="0">
                <a:solidFill>
                  <a:srgbClr val="20242D"/>
                </a:solidFill>
              </a:rPr>
              <a:t> </a:t>
            </a:r>
            <a:r>
              <a:rPr lang="en-US" sz="2800" dirty="0" err="1">
                <a:solidFill>
                  <a:srgbClr val="20242D"/>
                </a:solidFill>
              </a:rPr>
              <a:t>ছাত্র</a:t>
            </a:r>
            <a:r>
              <a:rPr lang="en-US" sz="2800" dirty="0">
                <a:solidFill>
                  <a:srgbClr val="20242D"/>
                </a:solidFill>
              </a:rPr>
              <a:t>/</a:t>
            </a:r>
            <a:r>
              <a:rPr lang="en-US" sz="2800" dirty="0" err="1">
                <a:solidFill>
                  <a:srgbClr val="20242D"/>
                </a:solidFill>
              </a:rPr>
              <a:t>ছাত্রীরা</a:t>
            </a:r>
            <a:r>
              <a:rPr lang="en-US" sz="2800" dirty="0">
                <a:solidFill>
                  <a:srgbClr val="20242D"/>
                </a:solidFill>
              </a:rPr>
              <a:t> </a:t>
            </a:r>
            <a:r>
              <a:rPr lang="en-US" sz="2800" dirty="0" err="1">
                <a:solidFill>
                  <a:srgbClr val="20242D"/>
                </a:solidFill>
              </a:rPr>
              <a:t>শিখতে</a:t>
            </a:r>
            <a:r>
              <a:rPr lang="en-US" sz="2800" dirty="0">
                <a:solidFill>
                  <a:srgbClr val="20242D"/>
                </a:solidFill>
              </a:rPr>
              <a:t> </a:t>
            </a:r>
            <a:r>
              <a:rPr lang="en-US" sz="2800" dirty="0" err="1">
                <a:solidFill>
                  <a:srgbClr val="20242D"/>
                </a:solidFill>
              </a:rPr>
              <a:t>পারবে</a:t>
            </a:r>
            <a:endParaRPr lang="en-US" sz="2800" dirty="0">
              <a:solidFill>
                <a:srgbClr val="2024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85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3" grpId="0"/>
      <p:bldP spid="28" grpId="0"/>
      <p:bldP spid="104" grpId="0"/>
      <p:bldP spid="105" grpId="0"/>
      <p:bldP spid="106" grpId="0"/>
      <p:bldP spid="107" grpId="0"/>
      <p:bldP spid="108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0" y="2989263"/>
            <a:ext cx="12192000" cy="2878137"/>
            <a:chOff x="0" y="2989942"/>
            <a:chExt cx="12192002" cy="2877367"/>
          </a:xfrm>
        </p:grpSpPr>
        <p:sp>
          <p:nvSpPr>
            <p:cNvPr id="4" name="直角三角形 15"/>
            <p:cNvSpPr/>
            <p:nvPr/>
          </p:nvSpPr>
          <p:spPr>
            <a:xfrm rot="21292057" flipH="1" flipV="1">
              <a:off x="6350" y="5210260"/>
              <a:ext cx="11855452" cy="657049"/>
            </a:xfrm>
            <a:custGeom>
              <a:avLst/>
              <a:gdLst>
                <a:gd name="connsiteX0" fmla="*/ 0 w 11403344"/>
                <a:gd name="connsiteY0" fmla="*/ 638628 h 638628"/>
                <a:gd name="connsiteX1" fmla="*/ 0 w 11403344"/>
                <a:gd name="connsiteY1" fmla="*/ 0 h 638628"/>
                <a:gd name="connsiteX2" fmla="*/ 11403344 w 11403344"/>
                <a:gd name="connsiteY2" fmla="*/ 638628 h 638628"/>
                <a:gd name="connsiteX3" fmla="*/ 0 w 11403344"/>
                <a:gd name="connsiteY3" fmla="*/ 638628 h 638628"/>
                <a:gd name="connsiteX0-1" fmla="*/ 362704 w 11766048"/>
                <a:gd name="connsiteY0-2" fmla="*/ 656633 h 656633"/>
                <a:gd name="connsiteX1-3" fmla="*/ 0 w 11766048"/>
                <a:gd name="connsiteY1-4" fmla="*/ 0 h 656633"/>
                <a:gd name="connsiteX2-5" fmla="*/ 11766048 w 11766048"/>
                <a:gd name="connsiteY2-6" fmla="*/ 656633 h 656633"/>
                <a:gd name="connsiteX3-7" fmla="*/ 362704 w 11766048"/>
                <a:gd name="connsiteY3-8" fmla="*/ 656633 h 65663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766048" h="656633">
                  <a:moveTo>
                    <a:pt x="362704" y="656633"/>
                  </a:moveTo>
                  <a:lnTo>
                    <a:pt x="0" y="0"/>
                  </a:lnTo>
                  <a:lnTo>
                    <a:pt x="11766048" y="656633"/>
                  </a:lnTo>
                  <a:lnTo>
                    <a:pt x="362704" y="65663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14"/>
            <p:cNvSpPr/>
            <p:nvPr/>
          </p:nvSpPr>
          <p:spPr>
            <a:xfrm>
              <a:off x="0" y="2989942"/>
              <a:ext cx="12192002" cy="2758337"/>
            </a:xfrm>
            <a:custGeom>
              <a:avLst/>
              <a:gdLst>
                <a:gd name="connsiteX0" fmla="*/ 0 w 12192000"/>
                <a:gd name="connsiteY0" fmla="*/ 0 h 2133600"/>
                <a:gd name="connsiteX1" fmla="*/ 12192000 w 12192000"/>
                <a:gd name="connsiteY1" fmla="*/ 0 h 2133600"/>
                <a:gd name="connsiteX2" fmla="*/ 12192000 w 12192000"/>
                <a:gd name="connsiteY2" fmla="*/ 2133600 h 2133600"/>
                <a:gd name="connsiteX3" fmla="*/ 0 w 12192000"/>
                <a:gd name="connsiteY3" fmla="*/ 2133600 h 2133600"/>
                <a:gd name="connsiteX4" fmla="*/ 0 w 12192000"/>
                <a:gd name="connsiteY4" fmla="*/ 0 h 2133600"/>
                <a:gd name="connsiteX0-1" fmla="*/ 0 w 12192000"/>
                <a:gd name="connsiteY0-2" fmla="*/ 0 h 2757715"/>
                <a:gd name="connsiteX1-3" fmla="*/ 12192000 w 12192000"/>
                <a:gd name="connsiteY1-4" fmla="*/ 0 h 2757715"/>
                <a:gd name="connsiteX2-5" fmla="*/ 12192000 w 12192000"/>
                <a:gd name="connsiteY2-6" fmla="*/ 2133600 h 2757715"/>
                <a:gd name="connsiteX3-7" fmla="*/ 14514 w 12192000"/>
                <a:gd name="connsiteY3-8" fmla="*/ 2757715 h 2757715"/>
                <a:gd name="connsiteX4-9" fmla="*/ 0 w 12192000"/>
                <a:gd name="connsiteY4-10" fmla="*/ 0 h 2757715"/>
                <a:gd name="connsiteX0-11" fmla="*/ 0 w 12192000"/>
                <a:gd name="connsiteY0-12" fmla="*/ 0 h 2757715"/>
                <a:gd name="connsiteX1-13" fmla="*/ 12192000 w 12192000"/>
                <a:gd name="connsiteY1-14" fmla="*/ 0 h 2757715"/>
                <a:gd name="connsiteX2-15" fmla="*/ 12177486 w 12192000"/>
                <a:gd name="connsiteY2-16" fmla="*/ 1843315 h 2757715"/>
                <a:gd name="connsiteX3-17" fmla="*/ 14514 w 12192000"/>
                <a:gd name="connsiteY3-18" fmla="*/ 2757715 h 2757715"/>
                <a:gd name="connsiteX4-19" fmla="*/ 0 w 12192000"/>
                <a:gd name="connsiteY4-20" fmla="*/ 0 h 2757715"/>
                <a:gd name="connsiteX0-21" fmla="*/ 0 w 12192000"/>
                <a:gd name="connsiteY0-22" fmla="*/ 0 h 2757715"/>
                <a:gd name="connsiteX1-23" fmla="*/ 12192000 w 12192000"/>
                <a:gd name="connsiteY1-24" fmla="*/ 0 h 2757715"/>
                <a:gd name="connsiteX2-25" fmla="*/ 12177486 w 12192000"/>
                <a:gd name="connsiteY2-26" fmla="*/ 1843315 h 2757715"/>
                <a:gd name="connsiteX3-27" fmla="*/ 0 w 12192000"/>
                <a:gd name="connsiteY3-28" fmla="*/ 2757715 h 2757715"/>
                <a:gd name="connsiteX4-29" fmla="*/ 0 w 12192000"/>
                <a:gd name="connsiteY4-30" fmla="*/ 0 h 2757715"/>
                <a:gd name="connsiteX0-31" fmla="*/ 0 w 12192000"/>
                <a:gd name="connsiteY0-32" fmla="*/ 0 h 2757715"/>
                <a:gd name="connsiteX1-33" fmla="*/ 12192000 w 12192000"/>
                <a:gd name="connsiteY1-34" fmla="*/ 0 h 2757715"/>
                <a:gd name="connsiteX2-35" fmla="*/ 12177486 w 12192000"/>
                <a:gd name="connsiteY2-36" fmla="*/ 1843315 h 2757715"/>
                <a:gd name="connsiteX3-37" fmla="*/ 0 w 12192000"/>
                <a:gd name="connsiteY3-38" fmla="*/ 2757715 h 2757715"/>
                <a:gd name="connsiteX4-39" fmla="*/ 0 w 12192000"/>
                <a:gd name="connsiteY4-40" fmla="*/ 0 h 2757715"/>
                <a:gd name="connsiteX0-41" fmla="*/ 0 w 12192001"/>
                <a:gd name="connsiteY0-42" fmla="*/ 0 h 2757715"/>
                <a:gd name="connsiteX1-43" fmla="*/ 12192000 w 12192001"/>
                <a:gd name="connsiteY1-44" fmla="*/ 0 h 2757715"/>
                <a:gd name="connsiteX2-45" fmla="*/ 12192001 w 12192001"/>
                <a:gd name="connsiteY2-46" fmla="*/ 1857829 h 2757715"/>
                <a:gd name="connsiteX3-47" fmla="*/ 0 w 12192001"/>
                <a:gd name="connsiteY3-48" fmla="*/ 2757715 h 2757715"/>
                <a:gd name="connsiteX4-49" fmla="*/ 0 w 12192001"/>
                <a:gd name="connsiteY4-50" fmla="*/ 0 h 275771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192001" h="2757715">
                  <a:moveTo>
                    <a:pt x="0" y="0"/>
                  </a:moveTo>
                  <a:lnTo>
                    <a:pt x="12192000" y="0"/>
                  </a:lnTo>
                  <a:cubicBezTo>
                    <a:pt x="12192000" y="619276"/>
                    <a:pt x="12192001" y="1238553"/>
                    <a:pt x="12192001" y="1857829"/>
                  </a:cubicBezTo>
                  <a:lnTo>
                    <a:pt x="0" y="27577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B8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文本框 5"/>
            <p:cNvSpPr txBox="1">
              <a:spLocks noChangeArrowheads="1"/>
            </p:cNvSpPr>
            <p:nvPr/>
          </p:nvSpPr>
          <p:spPr bwMode="auto">
            <a:xfrm>
              <a:off x="2825843" y="3571321"/>
              <a:ext cx="7130956" cy="92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sz="5400" b="1" dirty="0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sz="5400" b="1" dirty="0" err="1" smtClean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7" name="组合 6"/>
          <p:cNvGrpSpPr>
            <a:grpSpLocks/>
          </p:cNvGrpSpPr>
          <p:nvPr/>
        </p:nvGrpSpPr>
        <p:grpSpPr bwMode="auto">
          <a:xfrm>
            <a:off x="5324475" y="1022350"/>
            <a:ext cx="1571625" cy="1636713"/>
            <a:chOff x="2134226" y="2514211"/>
            <a:chExt cx="699588" cy="728630"/>
          </a:xfrm>
        </p:grpSpPr>
        <p:grpSp>
          <p:nvGrpSpPr>
            <p:cNvPr id="23558" name="组合 7"/>
            <p:cNvGrpSpPr>
              <a:grpSpLocks/>
            </p:cNvGrpSpPr>
            <p:nvPr/>
          </p:nvGrpSpPr>
          <p:grpSpPr bwMode="auto">
            <a:xfrm flipH="1">
              <a:off x="2134226" y="2514211"/>
              <a:ext cx="699588" cy="728630"/>
              <a:chOff x="3927567" y="766341"/>
              <a:chExt cx="699588" cy="728630"/>
            </a:xfrm>
          </p:grpSpPr>
          <p:sp>
            <p:nvSpPr>
              <p:cNvPr id="10" name="等腰三角形 9"/>
              <p:cNvSpPr/>
              <p:nvPr/>
            </p:nvSpPr>
            <p:spPr>
              <a:xfrm>
                <a:off x="3927567" y="914752"/>
                <a:ext cx="673442" cy="580219"/>
              </a:xfrm>
              <a:prstGeom prst="triangle">
                <a:avLst/>
              </a:prstGeom>
              <a:solidFill>
                <a:srgbClr val="4040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直接连接符 10"/>
              <p:cNvCxnSpPr/>
              <p:nvPr/>
            </p:nvCxnSpPr>
            <p:spPr>
              <a:xfrm flipH="1">
                <a:off x="4037805" y="766341"/>
                <a:ext cx="226836" cy="390110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271001" y="766341"/>
                <a:ext cx="356154" cy="614141"/>
              </a:xfrm>
              <a:prstGeom prst="line">
                <a:avLst/>
              </a:prstGeom>
              <a:ln>
                <a:solidFill>
                  <a:srgbClr val="39B4B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562" name="文本框 8"/>
            <p:cNvSpPr txBox="1">
              <a:spLocks noChangeArrowheads="1"/>
            </p:cNvSpPr>
            <p:nvPr/>
          </p:nvSpPr>
          <p:spPr bwMode="auto">
            <a:xfrm>
              <a:off x="2369678" y="2824534"/>
              <a:ext cx="302139" cy="41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5400" b="1" dirty="0">
                  <a:solidFill>
                    <a:srgbClr val="FFFFFF"/>
                  </a:solidFill>
                  <a:latin typeface="Microsoft YaHei" pitchFamily="34" charset="-122"/>
                  <a:ea typeface="Microsoft YaHei" pitchFamily="34" charset="-122"/>
                </a:rPr>
                <a:t>3</a:t>
              </a:r>
              <a:endParaRPr lang="zh-CN" altLang="en-US" sz="5400" b="1" dirty="0">
                <a:solidFill>
                  <a:srgbClr val="FFFFFF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3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01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সাধারণত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কোন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কর্মচারীকে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মানসিক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বিনিময়ে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sz="2400" dirty="0" err="1" smtClean="0"/>
              <a:t>নির্দিষ্ট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সময়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অন্তর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নিয়োগকরী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করেন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(Salary) 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বলে।যেমনঃ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প্রতিষ্ঠান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পরিচালনা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,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ব্যবস্থাপনা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ও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সমমান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কাজের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বিনিময়ে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প্রদত্ত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বেতন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297" name="组合 34"/>
          <p:cNvGrpSpPr>
            <a:grpSpLocks/>
          </p:cNvGrpSpPr>
          <p:nvPr/>
        </p:nvGrpSpPr>
        <p:grpSpPr bwMode="auto">
          <a:xfrm>
            <a:off x="2232024" y="1681311"/>
            <a:ext cx="1801812" cy="895830"/>
            <a:chOff x="1739122" y="4375683"/>
            <a:chExt cx="1801462" cy="895917"/>
          </a:xfrm>
        </p:grpSpPr>
        <p:sp>
          <p:nvSpPr>
            <p:cNvPr id="54298" name="TextBox 13"/>
            <p:cNvSpPr txBox="1">
              <a:spLocks noChangeArrowheads="1"/>
            </p:cNvSpPr>
            <p:nvPr/>
          </p:nvSpPr>
          <p:spPr bwMode="auto">
            <a:xfrm>
              <a:off x="1739122" y="4375683"/>
              <a:ext cx="1393165" cy="4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প্রশ্ন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endParaRPr>
            </a:p>
          </p:txBody>
        </p:sp>
        <p:sp>
          <p:nvSpPr>
            <p:cNvPr id="54299" name="TextBox 13"/>
            <p:cNvSpPr txBox="1">
              <a:spLocks noChangeArrowheads="1"/>
            </p:cNvSpPr>
            <p:nvPr/>
          </p:nvSpPr>
          <p:spPr bwMode="auto">
            <a:xfrm>
              <a:off x="1834370" y="4840671"/>
              <a:ext cx="1706214" cy="43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800" dirty="0" err="1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বেতন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কী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 ?</a:t>
              </a:r>
              <a:endParaRPr lang="en-US" altLang="zh-CN" sz="280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endParaRPr>
            </a:p>
          </p:txBody>
        </p:sp>
      </p:grp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01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06" y="3043559"/>
            <a:ext cx="4601692" cy="2659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5"/>
          <p:cNvSpPr/>
          <p:nvPr/>
        </p:nvSpPr>
        <p:spPr>
          <a:xfrm>
            <a:off x="1622425" y="1336675"/>
            <a:ext cx="3041650" cy="1460500"/>
          </a:xfrm>
          <a:prstGeom prst="rect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3" name="Isosceles Triangle 61"/>
          <p:cNvSpPr/>
          <p:nvPr/>
        </p:nvSpPr>
        <p:spPr>
          <a:xfrm rot="5400000">
            <a:off x="4632325" y="1912938"/>
            <a:ext cx="365125" cy="307975"/>
          </a:xfrm>
          <a:prstGeom prst="triangle">
            <a:avLst/>
          </a:prstGeom>
          <a:solidFill>
            <a:srgbClr val="40404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310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48" name="Oval 85"/>
          <p:cNvSpPr>
            <a:spLocks noChangeAspect="1"/>
          </p:cNvSpPr>
          <p:nvPr/>
        </p:nvSpPr>
        <p:spPr>
          <a:xfrm>
            <a:off x="1106488" y="1550988"/>
            <a:ext cx="1031875" cy="1031875"/>
          </a:xfrm>
          <a:prstGeom prst="ellipse">
            <a:avLst/>
          </a:prstGeom>
          <a:solidFill>
            <a:srgbClr val="FFFFFF"/>
          </a:solidFill>
          <a:ln w="3810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0" name="Oval 91"/>
          <p:cNvSpPr>
            <a:spLocks noChangeAspect="1"/>
          </p:cNvSpPr>
          <p:nvPr/>
        </p:nvSpPr>
        <p:spPr>
          <a:xfrm>
            <a:off x="5164138" y="1628775"/>
            <a:ext cx="863600" cy="863600"/>
          </a:xfrm>
          <a:prstGeom prst="ellipse">
            <a:avLst/>
          </a:prstGeom>
          <a:solidFill>
            <a:srgbClr val="FFFFFF"/>
          </a:solidFill>
          <a:ln w="19050" cap="flat" cmpd="sng" algn="ctr">
            <a:solidFill>
              <a:srgbClr val="E71F3C"/>
            </a:solidFill>
            <a:prstDash val="solid"/>
          </a:ln>
          <a:effectLst/>
        </p:spPr>
        <p:txBody>
          <a:bodyPr anchor="ctr"/>
          <a:lstStyle/>
          <a:p>
            <a:pPr algn="ctr" defTabSz="1217613"/>
            <a:endParaRPr lang="en-US" altLang="zh-CN" sz="100" b="1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71" name="Oval 93"/>
          <p:cNvSpPr>
            <a:spLocks noChangeAspect="1"/>
          </p:cNvSpPr>
          <p:nvPr/>
        </p:nvSpPr>
        <p:spPr>
          <a:xfrm>
            <a:off x="5264150" y="172878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02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1" name="矩形 28"/>
          <p:cNvSpPr>
            <a:spLocks noChangeArrowheads="1"/>
          </p:cNvSpPr>
          <p:nvPr/>
        </p:nvSpPr>
        <p:spPr bwMode="auto">
          <a:xfrm>
            <a:off x="6223000" y="1968500"/>
            <a:ext cx="5651843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216025">
              <a:lnSpc>
                <a:spcPct val="120000"/>
              </a:lnSpc>
              <a:spcBef>
                <a:spcPct val="20000"/>
              </a:spcBef>
            </a:pP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শ্রমিককে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শারীরিক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পরিশ্রমের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বিনিময়ে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ঘন্টায়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প্রত্যহ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সপ্তাহে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যে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পারিশ্রমিক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দেওয়া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হয়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তাকে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মজুরি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 (Wages) </a:t>
            </a:r>
            <a:r>
              <a:rPr lang="en-US" altLang="zh-CN" sz="2400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বলে</a:t>
            </a:r>
            <a:r>
              <a:rPr lang="en-US" altLang="zh-CN" sz="2400" dirty="0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।  </a:t>
            </a:r>
            <a:endParaRPr lang="zh-CN" altLang="en-US" sz="2400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sp>
        <p:nvSpPr>
          <p:cNvPr id="54292" name="TextBox 13"/>
          <p:cNvSpPr txBox="1">
            <a:spLocks noChangeArrowheads="1"/>
          </p:cNvSpPr>
          <p:nvPr/>
        </p:nvSpPr>
        <p:spPr bwMode="auto">
          <a:xfrm>
            <a:off x="6223000" y="1671638"/>
            <a:ext cx="165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defTabSz="1216025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defTabSz="121602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b="1" dirty="0" err="1" smtClean="0">
                <a:solidFill>
                  <a:srgbClr val="445469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উত্তরঃ</a:t>
            </a:r>
            <a:endParaRPr lang="en-US" sz="2400" b="1" dirty="0">
              <a:solidFill>
                <a:srgbClr val="445469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grpSp>
        <p:nvGrpSpPr>
          <p:cNvPr id="54297" name="组合 34"/>
          <p:cNvGrpSpPr>
            <a:grpSpLocks/>
          </p:cNvGrpSpPr>
          <p:nvPr/>
        </p:nvGrpSpPr>
        <p:grpSpPr bwMode="auto">
          <a:xfrm>
            <a:off x="2232024" y="1681311"/>
            <a:ext cx="1851239" cy="895830"/>
            <a:chOff x="1739122" y="4375683"/>
            <a:chExt cx="1850881" cy="895917"/>
          </a:xfrm>
        </p:grpSpPr>
        <p:sp>
          <p:nvSpPr>
            <p:cNvPr id="54298" name="TextBox 13"/>
            <p:cNvSpPr txBox="1">
              <a:spLocks noChangeArrowheads="1"/>
            </p:cNvSpPr>
            <p:nvPr/>
          </p:nvSpPr>
          <p:spPr bwMode="auto">
            <a:xfrm>
              <a:off x="1739122" y="4375683"/>
              <a:ext cx="1393165" cy="4924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3200" b="1" dirty="0" err="1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প্রশ্ন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endParaRPr>
            </a:p>
          </p:txBody>
        </p:sp>
        <p:sp>
          <p:nvSpPr>
            <p:cNvPr id="54299" name="TextBox 13"/>
            <p:cNvSpPr txBox="1">
              <a:spLocks noChangeArrowheads="1"/>
            </p:cNvSpPr>
            <p:nvPr/>
          </p:nvSpPr>
          <p:spPr bwMode="auto">
            <a:xfrm>
              <a:off x="1883789" y="4840671"/>
              <a:ext cx="1706214" cy="430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defTabSz="1216025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defTabSz="1216025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zh-CN" sz="2800" dirty="0" err="1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মজুরি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 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কী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Arial" pitchFamily="34" charset="0"/>
                  <a:ea typeface="Microsoft YaHei" pitchFamily="34" charset="-122"/>
                  <a:sym typeface="Arial" pitchFamily="34" charset="0"/>
                </a:rPr>
                <a:t>?</a:t>
              </a:r>
              <a:endParaRPr lang="en-US" altLang="zh-CN" sz="2800" dirty="0">
                <a:solidFill>
                  <a:schemeClr val="bg1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endParaRPr>
            </a:p>
          </p:txBody>
        </p:sp>
      </p:grpSp>
      <p:grpSp>
        <p:nvGrpSpPr>
          <p:cNvPr id="54306" name="组合 54"/>
          <p:cNvGrpSpPr>
            <a:grpSpLocks/>
          </p:cNvGrpSpPr>
          <p:nvPr/>
        </p:nvGrpSpPr>
        <p:grpSpPr bwMode="auto">
          <a:xfrm>
            <a:off x="303213" y="125413"/>
            <a:ext cx="2097087" cy="506412"/>
            <a:chOff x="1260143" y="1171646"/>
            <a:chExt cx="2097206" cy="506670"/>
          </a:xfrm>
        </p:grpSpPr>
        <p:grpSp>
          <p:nvGrpSpPr>
            <p:cNvPr id="54307" name="组合 55"/>
            <p:cNvGrpSpPr>
              <a:grpSpLocks/>
            </p:cNvGrpSpPr>
            <p:nvPr/>
          </p:nvGrpSpPr>
          <p:grpSpPr bwMode="auto">
            <a:xfrm>
              <a:off x="1260143" y="1171646"/>
              <a:ext cx="299114" cy="476108"/>
              <a:chOff x="0" y="0"/>
              <a:chExt cx="2819400" cy="2819400"/>
            </a:xfrm>
          </p:grpSpPr>
          <p:sp>
            <p:nvSpPr>
              <p:cNvPr id="65" name="任意多边形 64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 rot="5400000" flipV="1">
                <a:off x="1317299" y="-1317299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4310" name="组合 58"/>
            <p:cNvGrpSpPr>
              <a:grpSpLocks/>
            </p:cNvGrpSpPr>
            <p:nvPr/>
          </p:nvGrpSpPr>
          <p:grpSpPr bwMode="auto">
            <a:xfrm rot="10800000">
              <a:off x="3058235" y="1202208"/>
              <a:ext cx="299114" cy="476108"/>
              <a:chOff x="0" y="0"/>
              <a:chExt cx="2819400" cy="281940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0" y="0"/>
                <a:ext cx="179572" cy="2821675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5400000" flipV="1">
                <a:off x="1317299" y="-1298488"/>
                <a:ext cx="178703" cy="2813301"/>
              </a:xfrm>
              <a:custGeom>
                <a:avLst/>
                <a:gdLst>
                  <a:gd name="connsiteX0" fmla="*/ 180976 w 180976"/>
                  <a:gd name="connsiteY0" fmla="*/ 2392742 h 2819400"/>
                  <a:gd name="connsiteX1" fmla="*/ 180976 w 180976"/>
                  <a:gd name="connsiteY1" fmla="*/ 2609850 h 2819400"/>
                  <a:gd name="connsiteX2" fmla="*/ 0 w 180976"/>
                  <a:gd name="connsiteY2" fmla="*/ 2819400 h 2819400"/>
                  <a:gd name="connsiteX3" fmla="*/ 0 w 180976"/>
                  <a:gd name="connsiteY3" fmla="*/ 2564146 h 2819400"/>
                  <a:gd name="connsiteX4" fmla="*/ 180976 w 180976"/>
                  <a:gd name="connsiteY4" fmla="*/ 2133606 h 2819400"/>
                  <a:gd name="connsiteX5" fmla="*/ 180976 w 180976"/>
                  <a:gd name="connsiteY5" fmla="*/ 2302566 h 2819400"/>
                  <a:gd name="connsiteX6" fmla="*/ 0 w 180976"/>
                  <a:gd name="connsiteY6" fmla="*/ 2473970 h 2819400"/>
                  <a:gd name="connsiteX7" fmla="*/ 0 w 180976"/>
                  <a:gd name="connsiteY7" fmla="*/ 2305010 h 2819400"/>
                  <a:gd name="connsiteX8" fmla="*/ 0 w 180976"/>
                  <a:gd name="connsiteY8" fmla="*/ 0 h 2819400"/>
                  <a:gd name="connsiteX9" fmla="*/ 180976 w 180976"/>
                  <a:gd name="connsiteY9" fmla="*/ 0 h 2819400"/>
                  <a:gd name="connsiteX10" fmla="*/ 180976 w 180976"/>
                  <a:gd name="connsiteY10" fmla="*/ 2043430 h 2819400"/>
                  <a:gd name="connsiteX11" fmla="*/ 0 w 180976"/>
                  <a:gd name="connsiteY11" fmla="*/ 2214834 h 281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0976" h="2819400">
                    <a:moveTo>
                      <a:pt x="180976" y="2392742"/>
                    </a:moveTo>
                    <a:lnTo>
                      <a:pt x="180976" y="2609850"/>
                    </a:lnTo>
                    <a:lnTo>
                      <a:pt x="0" y="2819400"/>
                    </a:lnTo>
                    <a:lnTo>
                      <a:pt x="0" y="2564146"/>
                    </a:lnTo>
                    <a:close/>
                    <a:moveTo>
                      <a:pt x="180976" y="2133606"/>
                    </a:moveTo>
                    <a:lnTo>
                      <a:pt x="180976" y="2302566"/>
                    </a:lnTo>
                    <a:lnTo>
                      <a:pt x="0" y="2473970"/>
                    </a:lnTo>
                    <a:lnTo>
                      <a:pt x="0" y="2305010"/>
                    </a:lnTo>
                    <a:close/>
                    <a:moveTo>
                      <a:pt x="0" y="0"/>
                    </a:moveTo>
                    <a:lnTo>
                      <a:pt x="180976" y="0"/>
                    </a:lnTo>
                    <a:lnTo>
                      <a:pt x="180976" y="2043430"/>
                    </a:lnTo>
                    <a:lnTo>
                      <a:pt x="0" y="2214834"/>
                    </a:lnTo>
                    <a:close/>
                  </a:path>
                </a:pathLst>
              </a:custGeom>
              <a:solidFill>
                <a:srgbClr val="62B8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313" name="文本框 59"/>
            <p:cNvSpPr txBox="1">
              <a:spLocks noChangeArrowheads="1"/>
            </p:cNvSpPr>
            <p:nvPr/>
          </p:nvSpPr>
          <p:spPr bwMode="auto">
            <a:xfrm>
              <a:off x="1298543" y="1225034"/>
              <a:ext cx="2058806" cy="368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পাঠ</a:t>
              </a:r>
              <a:r>
                <a:rPr lang="en-US" altLang="zh-CN" b="1" dirty="0" smtClean="0">
                  <a:latin typeface="Microsoft YaHei" pitchFamily="34" charset="-122"/>
                  <a:ea typeface="Microsoft YaHei" pitchFamily="34" charset="-122"/>
                </a:rPr>
                <a:t> </a:t>
              </a:r>
              <a:r>
                <a:rPr lang="en-US" altLang="zh-CN" b="1" dirty="0" err="1" smtClean="0">
                  <a:latin typeface="Microsoft YaHei" pitchFamily="34" charset="-122"/>
                  <a:ea typeface="Microsoft YaHei" pitchFamily="34" charset="-122"/>
                </a:rPr>
                <a:t>আলোচনা</a:t>
              </a:r>
              <a:endParaRPr lang="zh-CN" altLang="en-US" b="1" dirty="0"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4" name="Oval 93"/>
          <p:cNvSpPr>
            <a:spLocks noChangeAspect="1"/>
          </p:cNvSpPr>
          <p:nvPr/>
        </p:nvSpPr>
        <p:spPr>
          <a:xfrm>
            <a:off x="1290637" y="1764528"/>
            <a:ext cx="663575" cy="665162"/>
          </a:xfrm>
          <a:prstGeom prst="ellipse">
            <a:avLst/>
          </a:prstGeom>
          <a:solidFill>
            <a:srgbClr val="62B83F"/>
          </a:solidFill>
          <a:ln w="190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1217613"/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ea typeface="Microsoft YaHei" pitchFamily="34" charset="-122"/>
                <a:sym typeface="Arial" pitchFamily="34" charset="0"/>
              </a:rPr>
              <a:t>02</a:t>
            </a:r>
            <a:endParaRPr lang="en-US" altLang="zh-CN" sz="400" b="1" dirty="0">
              <a:solidFill>
                <a:srgbClr val="FFFFFF"/>
              </a:solidFill>
              <a:latin typeface="Arial" pitchFamily="34" charset="0"/>
              <a:ea typeface="Microsoft YaHei" pitchFamily="34" charset="-122"/>
              <a:sym typeface="Arial" pitchFamily="34" charset="0"/>
            </a:endParaRPr>
          </a:p>
        </p:txBody>
      </p:sp>
      <p:pic>
        <p:nvPicPr>
          <p:cNvPr id="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66517"/>
            <a:ext cx="5813425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直角三角形 32"/>
          <p:cNvSpPr/>
          <p:nvPr/>
        </p:nvSpPr>
        <p:spPr>
          <a:xfrm>
            <a:off x="1038225" y="3003080"/>
            <a:ext cx="4637088" cy="2659062"/>
          </a:xfrm>
          <a:prstGeom prst="rtTriangle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直角三角形 33"/>
          <p:cNvSpPr/>
          <p:nvPr/>
        </p:nvSpPr>
        <p:spPr>
          <a:xfrm flipH="1" flipV="1">
            <a:off x="1038225" y="3003080"/>
            <a:ext cx="4637088" cy="2659062"/>
          </a:xfrm>
          <a:prstGeom prst="rtTriangle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5" y="3056497"/>
            <a:ext cx="4489449" cy="254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8" grpId="0" animBg="1"/>
      <p:bldP spid="70" grpId="0" animBg="1"/>
      <p:bldP spid="71" grpId="0" animBg="1"/>
      <p:bldP spid="54291" grpId="0"/>
      <p:bldP spid="54292" grpId="0"/>
      <p:bldP spid="44" grpId="0" animBg="1"/>
      <p:bldP spid="50" grpId="0" animBg="1"/>
      <p:bldP spid="5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669</Words>
  <Application>Microsoft Office PowerPoint</Application>
  <PresentationFormat>Custom</PresentationFormat>
  <Paragraphs>236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ZhuLong</dc:creator>
  <cp:lastModifiedBy>MOTHURAPUR LAND</cp:lastModifiedBy>
  <cp:revision>177</cp:revision>
  <dcterms:created xsi:type="dcterms:W3CDTF">2016-01-14T12:57:03Z</dcterms:created>
  <dcterms:modified xsi:type="dcterms:W3CDTF">2020-06-14T15:39:58Z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