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62" r:id="rId6"/>
    <p:sldId id="260" r:id="rId7"/>
    <p:sldId id="261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1F4DF-2BDC-4DA1-9AA7-CD7E7EB36DF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35AB-CEAB-49F0-9240-DAA11AC9E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6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35AB-CEAB-49F0-9240-DAA11AC9E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9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9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6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2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0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1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6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1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6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3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1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9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rminnadira09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>
            <a:off x="1752600" y="228600"/>
            <a:ext cx="5486400" cy="566738"/>
          </a:xfrm>
          <a:noFill/>
        </p:spPr>
        <p:txBody>
          <a:bodyPr>
            <a:norm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ম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" r="6595"/>
          <a:stretch>
            <a:fillRect/>
          </a:stretch>
        </p:blipFill>
        <p:spPr>
          <a:xfrm>
            <a:off x="1676400" y="1143000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8915400" y="2233498"/>
            <a:ext cx="76200" cy="128702"/>
          </a:xfrm>
        </p:spPr>
        <p:txBody>
          <a:bodyPr>
            <a:normAutofit fontScale="25000" lnSpcReduction="20000"/>
          </a:bodyPr>
          <a:lstStyle/>
          <a:p>
            <a:r>
              <a:rPr lang="bn-BD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সপবলল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74320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800" dirty="0" smtClean="0">
                <a:solidFill>
                  <a:schemeClr val="bg1"/>
                </a:solidFill>
              </a:rPr>
              <a:t>স্বাগতম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71600" y="2590800"/>
            <a:ext cx="7772400" cy="1470025"/>
          </a:xfrm>
        </p:spPr>
        <p:txBody>
          <a:bodyPr>
            <a:normAutofit/>
          </a:bodyPr>
          <a:lstStyle/>
          <a:p>
            <a:r>
              <a:rPr lang="bn-BD" sz="3200" dirty="0" smtClean="0"/>
              <a:t>মানবসৃষ্ট দুর্যোগ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7867" y="3005137"/>
            <a:ext cx="6400800" cy="1752600"/>
          </a:xfrm>
        </p:spPr>
        <p:txBody>
          <a:bodyPr/>
          <a:lstStyle/>
          <a:p>
            <a:r>
              <a:rPr lang="bn-BD" dirty="0" smtClean="0">
                <a:solidFill>
                  <a:schemeClr val="tx1"/>
                </a:solidFill>
              </a:rPr>
              <a:t>প্রাকৃতিক দুর্যোগ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78" y="457199"/>
            <a:ext cx="4031901" cy="2547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36" y="457200"/>
            <a:ext cx="3730263" cy="25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5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95775"/>
            <a:ext cx="7772400" cy="1114425"/>
          </a:xfrm>
        </p:spPr>
        <p:txBody>
          <a:bodyPr>
            <a:normAutofit/>
          </a:bodyPr>
          <a:lstStyle/>
          <a:p>
            <a:r>
              <a:rPr lang="bn-BD" sz="3200" dirty="0" smtClean="0"/>
              <a:t>কিছু প্রাকৃতিক দুর্যোগ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875" y="0"/>
            <a:ext cx="7772400" cy="1752600"/>
          </a:xfrm>
        </p:spPr>
        <p:txBody>
          <a:bodyPr/>
          <a:lstStyle/>
          <a:p>
            <a:r>
              <a:rPr lang="bn-BD" dirty="0" smtClean="0">
                <a:solidFill>
                  <a:schemeClr val="bg1"/>
                </a:solidFill>
              </a:rPr>
              <a:t>ককক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35" y="828818"/>
            <a:ext cx="3159765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2795208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67000"/>
            <a:ext cx="2738651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24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22" y="4981298"/>
            <a:ext cx="8229600" cy="1143000"/>
          </a:xfrm>
        </p:spPr>
        <p:txBody>
          <a:bodyPr>
            <a:normAutofit/>
          </a:bodyPr>
          <a:lstStyle/>
          <a:p>
            <a:r>
              <a:rPr lang="bn-BD" sz="3200" dirty="0" smtClean="0"/>
              <a:t>কিছু মানবসৃষ্ট দুর্যোগ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2" r="52866"/>
          <a:stretch/>
        </p:blipFill>
        <p:spPr>
          <a:xfrm>
            <a:off x="6226222" y="2742648"/>
            <a:ext cx="2917778" cy="2238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2924"/>
            <a:ext cx="3025822" cy="2238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22" y="767705"/>
            <a:ext cx="3200400" cy="198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7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bn-BD" dirty="0" smtClean="0">
                <a:solidFill>
                  <a:schemeClr val="tx2">
                    <a:lumMod val="75000"/>
                  </a:schemeClr>
                </a:solidFill>
              </a:rPr>
              <a:t>মুল্যায়ন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52700"/>
            <a:ext cx="7543800" cy="1295400"/>
          </a:xfrm>
        </p:spPr>
        <p:txBody>
          <a:bodyPr>
            <a:normAutofit/>
          </a:bodyPr>
          <a:lstStyle/>
          <a:p>
            <a:pPr algn="l"/>
            <a:r>
              <a:rPr lang="bn-BD" dirty="0" smtClean="0">
                <a:solidFill>
                  <a:schemeClr val="accent3">
                    <a:lumMod val="75000"/>
                  </a:schemeClr>
                </a:solidFill>
              </a:rPr>
              <a:t>ক) কয়েকটি প্রাকৃতিক দুর্যোগের নাম </a:t>
            </a:r>
            <a:r>
              <a:rPr lang="bn-BD" dirty="0" smtClean="0">
                <a:solidFill>
                  <a:schemeClr val="accent3">
                    <a:lumMod val="75000"/>
                  </a:schemeClr>
                </a:solidFill>
              </a:rPr>
              <a:t>লিখ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|</a:t>
            </a:r>
            <a:endParaRPr lang="bn-BD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bn-BD" dirty="0" smtClean="0">
                <a:solidFill>
                  <a:schemeClr val="accent3">
                    <a:lumMod val="75000"/>
                  </a:schemeClr>
                </a:solidFill>
              </a:rPr>
              <a:t>খ) মানবসৃষ্ট দুর্যোগ গুলো কি কি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bn-BD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381000"/>
            <a:ext cx="23622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2286000"/>
            <a:ext cx="7848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2"/>
            <a:endCxn id="6" idx="0"/>
          </p:cNvCxnSpPr>
          <p:nvPr/>
        </p:nvCxnSpPr>
        <p:spPr>
          <a:xfrm>
            <a:off x="4686300" y="1447800"/>
            <a:ext cx="0" cy="83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02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716" y="315912"/>
            <a:ext cx="7772400" cy="1470025"/>
          </a:xfrm>
        </p:spPr>
        <p:txBody>
          <a:bodyPr/>
          <a:lstStyle/>
          <a:p>
            <a:r>
              <a:rPr lang="bn-BD" dirty="0" smtClean="0">
                <a:solidFill>
                  <a:schemeClr val="accent3">
                    <a:lumMod val="75000"/>
                  </a:schemeClr>
                </a:solidFill>
              </a:rPr>
              <a:t>বাড়ীর কাজ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90800"/>
            <a:ext cx="6781800" cy="914400"/>
          </a:xfrm>
        </p:spPr>
        <p:txBody>
          <a:bodyPr/>
          <a:lstStyle/>
          <a:p>
            <a:r>
              <a:rPr lang="bn-BD" dirty="0" smtClean="0">
                <a:solidFill>
                  <a:schemeClr val="tx1"/>
                </a:solidFill>
              </a:rPr>
              <a:t>বিভিন্ন ধরণের দুর্যোগের বিবরণ দাও</a:t>
            </a:r>
            <a:r>
              <a:rPr lang="en-US" sz="2000" dirty="0" smtClean="0">
                <a:solidFill>
                  <a:schemeClr val="tx1"/>
                </a:solidFill>
              </a:rPr>
              <a:t>|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3116" y="479425"/>
            <a:ext cx="3657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286000"/>
            <a:ext cx="64770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5" idx="0"/>
          </p:cNvCxnSpPr>
          <p:nvPr/>
        </p:nvCxnSpPr>
        <p:spPr>
          <a:xfrm>
            <a:off x="4533900" y="1622425"/>
            <a:ext cx="0" cy="663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59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76600"/>
            <a:ext cx="5715000" cy="1388660"/>
          </a:xfrm>
        </p:spPr>
        <p:txBody>
          <a:bodyPr>
            <a:noAutofit/>
          </a:bodyPr>
          <a:lstStyle/>
          <a:p>
            <a:r>
              <a:rPr lang="bn-BD" sz="9600" dirty="0" smtClean="0"/>
              <a:t>ধন্যবাদ</a:t>
            </a:r>
            <a:br>
              <a:rPr lang="bn-BD" sz="9600" dirty="0" smtClean="0"/>
            </a:br>
            <a:r>
              <a:rPr lang="bn-BD" sz="5400" dirty="0" smtClean="0"/>
              <a:t>সবাই ভালো থেকো</a:t>
            </a:r>
            <a:r>
              <a:rPr lang="bn-BD" sz="9600" dirty="0"/>
              <a:t/>
            </a:r>
            <a:br>
              <a:rPr lang="bn-BD" sz="9600" dirty="0"/>
            </a:br>
            <a:r>
              <a:rPr lang="bn-BD" sz="9600" dirty="0" smtClean="0"/>
              <a:t/>
            </a:r>
            <a:br>
              <a:rPr lang="bn-BD" sz="9600" dirty="0" smtClean="0"/>
            </a:b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7006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819400"/>
            <a:ext cx="5486400" cy="685800"/>
          </a:xfrm>
        </p:spPr>
        <p:txBody>
          <a:bodyPr>
            <a:normAutofit/>
          </a:bodyPr>
          <a:lstStyle/>
          <a:p>
            <a:r>
              <a:rPr lang="bn-BD" sz="3600" dirty="0" smtClean="0"/>
              <a:t>শিক্ষক পরিচিতি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5" b="43758"/>
          <a:stretch/>
        </p:blipFill>
        <p:spPr>
          <a:xfrm>
            <a:off x="2819400" y="152400"/>
            <a:ext cx="3657600" cy="2667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3429000"/>
            <a:ext cx="6019800" cy="2895600"/>
          </a:xfrm>
        </p:spPr>
        <p:txBody>
          <a:bodyPr>
            <a:normAutofit fontScale="92500"/>
          </a:bodyPr>
          <a:lstStyle/>
          <a:p>
            <a:pPr algn="ctr"/>
            <a:r>
              <a:rPr lang="bn-BD" sz="3200" b="1" dirty="0" smtClean="0"/>
              <a:t>নাম</a:t>
            </a:r>
            <a:r>
              <a:rPr lang="en-US" sz="3200" b="1" dirty="0" smtClean="0"/>
              <a:t>:</a:t>
            </a:r>
            <a:r>
              <a:rPr lang="bn-BD" sz="3200" b="1" dirty="0"/>
              <a:t> </a:t>
            </a:r>
            <a:r>
              <a:rPr lang="bn-BD" sz="3200" b="1" dirty="0" smtClean="0"/>
              <a:t>নাদিরা </a:t>
            </a:r>
            <a:r>
              <a:rPr lang="bn-BD" sz="3200" b="1" dirty="0" smtClean="0"/>
              <a:t>শারমিন</a:t>
            </a:r>
            <a:r>
              <a:rPr lang="en-US" sz="2000" b="1" dirty="0"/>
              <a:t>|</a:t>
            </a:r>
            <a:endParaRPr lang="bn-BD" sz="3200" b="1" dirty="0" smtClean="0"/>
          </a:p>
          <a:p>
            <a:pPr algn="ctr"/>
            <a:r>
              <a:rPr lang="bn-BD" sz="3200" b="1" dirty="0" smtClean="0"/>
              <a:t>সহকারি </a:t>
            </a:r>
            <a:r>
              <a:rPr lang="bn-BD" sz="3200" b="1" dirty="0" smtClean="0"/>
              <a:t>শিক্ষক</a:t>
            </a:r>
            <a:r>
              <a:rPr lang="en-US" sz="2000" b="1" dirty="0" smtClean="0"/>
              <a:t>|</a:t>
            </a:r>
            <a:endParaRPr lang="bn-BD" sz="3200" b="1" dirty="0" smtClean="0"/>
          </a:p>
          <a:p>
            <a:pPr algn="ctr"/>
            <a:r>
              <a:rPr lang="bn-BD" sz="3200" b="1" dirty="0" smtClean="0"/>
              <a:t>নারায়ানগন্ঞ্জ প্রিপারেটরী স্কুল, </a:t>
            </a:r>
            <a:r>
              <a:rPr lang="bn-BD" sz="3200" b="1" dirty="0" smtClean="0"/>
              <a:t>নারায়ানগন্ঞ্জ</a:t>
            </a:r>
            <a:r>
              <a:rPr lang="en-US" sz="2000" b="1" dirty="0" smtClean="0"/>
              <a:t>|</a:t>
            </a:r>
            <a:endParaRPr lang="en-US" sz="3200" b="1" dirty="0" smtClean="0"/>
          </a:p>
          <a:p>
            <a:pPr algn="ctr"/>
            <a:r>
              <a:rPr lang="bn-BD" sz="3200" b="1" dirty="0" smtClean="0"/>
              <a:t>ইমেল</a:t>
            </a:r>
            <a:r>
              <a:rPr lang="en-US" sz="3200" b="1" dirty="0" smtClean="0"/>
              <a:t>: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sharminnadira09@gmail.com</a:t>
            </a: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7300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পাঠ পরিচিতি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4114800"/>
          </a:xfrm>
        </p:spPr>
        <p:txBody>
          <a:bodyPr>
            <a:normAutofit/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শ্রেণী-অষ্টম</a:t>
            </a:r>
          </a:p>
          <a:p>
            <a:r>
              <a:rPr lang="bn-BD" dirty="0" smtClean="0">
                <a:solidFill>
                  <a:schemeClr val="tx1"/>
                </a:solidFill>
              </a:rPr>
              <a:t>বিষয়-বাংলাদেশ ও বিশ্বপরিচয়</a:t>
            </a:r>
          </a:p>
          <a:p>
            <a:r>
              <a:rPr lang="bn-BD" dirty="0" smtClean="0">
                <a:solidFill>
                  <a:schemeClr val="tx1"/>
                </a:solidFill>
              </a:rPr>
              <a:t>অধ্যায়-অষ্টম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endParaRPr lang="bn-BD" dirty="0" smtClean="0">
              <a:solidFill>
                <a:schemeClr val="tx1"/>
              </a:solidFill>
            </a:endParaRPr>
          </a:p>
          <a:p>
            <a:r>
              <a:rPr lang="bn-BD" dirty="0" smtClean="0">
                <a:solidFill>
                  <a:schemeClr val="tx1"/>
                </a:solidFill>
              </a:rPr>
              <a:t>বাংলাদেশের দু্র্যোগ</a:t>
            </a:r>
          </a:p>
          <a:p>
            <a:r>
              <a:rPr lang="bn-BD" dirty="0" smtClean="0">
                <a:solidFill>
                  <a:schemeClr val="tx1"/>
                </a:solidFill>
              </a:rPr>
              <a:t>পাঠ-তিন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endParaRPr lang="bn-BD" dirty="0" smtClean="0">
              <a:solidFill>
                <a:schemeClr val="tx1"/>
              </a:solidFill>
            </a:endParaRPr>
          </a:p>
          <a:p>
            <a:r>
              <a:rPr lang="bn-BD" dirty="0" smtClean="0">
                <a:solidFill>
                  <a:schemeClr val="tx1"/>
                </a:solidFill>
              </a:rPr>
              <a:t>দুর্যোগের ধারণা ও ধরণ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533400"/>
            <a:ext cx="58674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3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3600" dirty="0" smtClean="0"/>
              <a:t>এটা কিসের ছবি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n-BD" dirty="0" smtClean="0">
                <a:solidFill>
                  <a:schemeClr val="bg1"/>
                </a:solidFill>
              </a:rPr>
              <a:t>ক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5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486400" cy="566738"/>
          </a:xfrm>
        </p:spPr>
        <p:txBody>
          <a:bodyPr>
            <a:noAutofit/>
          </a:bodyPr>
          <a:lstStyle/>
          <a:p>
            <a:r>
              <a:rPr lang="bn-BD" sz="3600" dirty="0" smtClean="0"/>
              <a:t>এটা কিসের ছবি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b="6758"/>
          <a:stretch>
            <a:fillRect/>
          </a:stretch>
        </p:blipFill>
        <p:spPr>
          <a:xfrm>
            <a:off x="1752600" y="533400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C00000"/>
                </a:solidFill>
              </a:rPr>
              <a:t>দুর্যোগ</a:t>
            </a:r>
            <a:endParaRPr lang="en-US" sz="96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981200"/>
            <a:ext cx="4648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7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শিখনফল</a:t>
            </a:r>
            <a:b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bn-BD" sz="2800" dirty="0" smtClean="0">
                <a:solidFill>
                  <a:schemeClr val="bg1">
                    <a:lumMod val="50000"/>
                  </a:schemeClr>
                </a:solidFill>
              </a:rPr>
              <a:t>এই পাঠ শেষে শিক্ষার্থীরা...</a:t>
            </a:r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971800"/>
            <a:ext cx="8153400" cy="21336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দুর্যোগের ধারণা ব্যাখ্যা করতে 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</a:p>
          <a:p>
            <a:pPr marL="457200" indent="-457200" algn="l">
              <a:buFont typeface="Arial" charset="0"/>
              <a:buChar char="•"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দুর্যোগের ধরণ উল্লেখ করতে 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</a:p>
          <a:p>
            <a:pPr marL="457200" indent="-457200" algn="l">
              <a:buFont typeface="Arial" charset="0"/>
              <a:buChar char="•"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বিভিন্ন ধরণের প্রাকৃতিক দুর্যোগ যথা- ভুমিকস্প, সুনামি,</a:t>
            </a:r>
          </a:p>
          <a:p>
            <a:pPr algn="l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ভুমিধস ও অগ্নিকান্ড ইত্যাদি সম্পর্কে বর্ণনা করতে পারবে </a:t>
            </a:r>
          </a:p>
          <a:p>
            <a:pPr algn="l"/>
            <a:endParaRPr lang="bn-BD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8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7772400" cy="4343400"/>
          </a:xfrm>
        </p:spPr>
        <p:txBody>
          <a:bodyPr>
            <a:normAutofit/>
          </a:bodyPr>
          <a:lstStyle/>
          <a:p>
            <a:pPr algn="l"/>
            <a:r>
              <a:rPr lang="bn-BD" sz="2800" dirty="0" smtClean="0">
                <a:solidFill>
                  <a:schemeClr val="bg1"/>
                </a:solidFill>
              </a:rPr>
              <a:t>পপ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153400" cy="4495800"/>
          </a:xfrm>
        </p:spPr>
        <p:txBody>
          <a:bodyPr>
            <a:normAutofit/>
          </a:bodyPr>
          <a:lstStyle/>
          <a:p>
            <a:pPr algn="l"/>
            <a:r>
              <a:rPr lang="bn-BD" dirty="0" smtClean="0">
                <a:solidFill>
                  <a:schemeClr val="tx1"/>
                </a:solidFill>
              </a:rPr>
              <a:t>দুর্যোগ হলো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bn-BD" dirty="0" smtClean="0">
                <a:solidFill>
                  <a:schemeClr val="tx1"/>
                </a:solidFill>
              </a:rPr>
              <a:t>- কোন প্রাকৃতিক বা মানবসৃষ্ট অবস্থা যখন অস্বাভাবিক ও অসহনীয় পরিবেশের সৃষ্টি করে এবং এর ফলে শস্য ও সম্পদের অনেক ক্ষয়ক্ষতি ও ব্যাপক প্রানহানি ঘটে, পরিবেশ ক্ষতিগ্রস্ত হয় তখন তাকে দুর্যোগ বলে</a:t>
            </a:r>
            <a:r>
              <a:rPr lang="en-US" sz="2000" dirty="0" smtClean="0">
                <a:solidFill>
                  <a:schemeClr val="tx1"/>
                </a:solidFill>
              </a:rPr>
              <a:t>|</a:t>
            </a:r>
            <a:endParaRPr lang="bn-BD" sz="2000" dirty="0" smtClean="0">
              <a:solidFill>
                <a:schemeClr val="tx1"/>
              </a:solidFill>
            </a:endParaRPr>
          </a:p>
          <a:p>
            <a:pPr algn="l"/>
            <a:r>
              <a:rPr lang="bn-BD" dirty="0" smtClean="0">
                <a:solidFill>
                  <a:schemeClr val="tx1"/>
                </a:solidFill>
              </a:rPr>
              <a:t>দুর্যোগ দুই প্রকার</a:t>
            </a:r>
            <a:r>
              <a:rPr lang="en-US" sz="2000" dirty="0" smtClean="0">
                <a:solidFill>
                  <a:schemeClr val="tx1"/>
                </a:solidFill>
              </a:rPr>
              <a:t>|</a:t>
            </a:r>
            <a:r>
              <a:rPr lang="bn-BD" dirty="0" smtClean="0">
                <a:solidFill>
                  <a:schemeClr val="tx1"/>
                </a:solidFill>
              </a:rPr>
              <a:t> যথা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bn-BD" dirty="0" smtClean="0">
                <a:solidFill>
                  <a:schemeClr val="tx1"/>
                </a:solidFill>
              </a:rPr>
              <a:t>- প্রাকৃতিক দুর্যোগ ও মানবসৃষ্ট দুর্যোগ</a:t>
            </a:r>
            <a:r>
              <a:rPr lang="en-US" sz="2000" dirty="0" smtClean="0">
                <a:solidFill>
                  <a:schemeClr val="tx1"/>
                </a:solidFill>
              </a:rPr>
              <a:t>|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bn-BD" dirty="0" smtClean="0">
                <a:solidFill>
                  <a:srgbClr val="00B050"/>
                </a:solidFill>
              </a:rPr>
              <a:t>একক কাজ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n-BD" dirty="0" smtClean="0">
                <a:solidFill>
                  <a:schemeClr val="tx1"/>
                </a:solidFill>
              </a:rPr>
              <a:t> দুর্যোগ কি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r>
              <a:rPr lang="bn-BD" dirty="0" smtClean="0">
                <a:solidFill>
                  <a:schemeClr val="tx1"/>
                </a:solidFill>
              </a:rPr>
              <a:t> কত প্রকার ও কি কি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533400"/>
            <a:ext cx="3048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63238" y="4107124"/>
            <a:ext cx="190500" cy="190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3581400"/>
            <a:ext cx="6858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2"/>
            <a:endCxn id="6" idx="0"/>
          </p:cNvCxnSpPr>
          <p:nvPr/>
        </p:nvCxnSpPr>
        <p:spPr>
          <a:xfrm>
            <a:off x="4648200" y="1752600"/>
            <a:ext cx="0" cy="1828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60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183</Words>
  <Application>Microsoft Office PowerPoint</Application>
  <PresentationFormat>On-screen Show (4:3)</PresentationFormat>
  <Paragraphs>42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ম</vt:lpstr>
      <vt:lpstr>শিক্ষক পরিচিতি</vt:lpstr>
      <vt:lpstr>পাঠ পরিচিতি</vt:lpstr>
      <vt:lpstr>এটা কিসের ছবি?</vt:lpstr>
      <vt:lpstr>এটা কিসের ছবি?</vt:lpstr>
      <vt:lpstr>দুর্যোগ</vt:lpstr>
      <vt:lpstr>শিখনফল এই পাঠ শেষে শিক্ষার্থীরা... </vt:lpstr>
      <vt:lpstr>পপ</vt:lpstr>
      <vt:lpstr>একক কাজ</vt:lpstr>
      <vt:lpstr>মানবসৃষ্ট দুর্যোগ</vt:lpstr>
      <vt:lpstr>কিছু প্রাকৃতিক দুর্যোগ</vt:lpstr>
      <vt:lpstr>কিছু মানবসৃষ্ট দুর্যোগ</vt:lpstr>
      <vt:lpstr>মুল্যায়ন</vt:lpstr>
      <vt:lpstr>বাড়ীর কাজ</vt:lpstr>
      <vt:lpstr>ধন্যবাদ সবাই ভালো থেকো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DHRUBO</dc:creator>
  <cp:lastModifiedBy>Windows User</cp:lastModifiedBy>
  <cp:revision>33</cp:revision>
  <dcterms:created xsi:type="dcterms:W3CDTF">2006-08-16T00:00:00Z</dcterms:created>
  <dcterms:modified xsi:type="dcterms:W3CDTF">2020-06-18T06:13:17Z</dcterms:modified>
</cp:coreProperties>
</file>