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320" r:id="rId3"/>
    <p:sldId id="315" r:id="rId4"/>
    <p:sldId id="316" r:id="rId5"/>
    <p:sldId id="300" r:id="rId6"/>
    <p:sldId id="317" r:id="rId7"/>
    <p:sldId id="318" r:id="rId8"/>
    <p:sldId id="319" r:id="rId9"/>
    <p:sldId id="296" r:id="rId10"/>
    <p:sldId id="303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CC3300"/>
    <a:srgbClr val="990099"/>
    <a:srgbClr val="54545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369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960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615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949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262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181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0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612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717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698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314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59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6835877" cy="1569660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9600" b="1" dirty="0" err="1"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9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9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en-US" sz="9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1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eautiful-bloom-blooming-658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741336"/>
            <a:ext cx="8686799" cy="498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98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চিন্তনমূলক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 = m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b = n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(a-b)</a:t>
            </a:r>
            <a:r>
              <a:rPr lang="en-US" sz="4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সূত্রটির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a &lt; b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xmlns="" val="422473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133600"/>
            <a:ext cx="911722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46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7708" y="890435"/>
            <a:ext cx="8948584" cy="5032887"/>
          </a:xfrm>
          <a:prstGeom prst="roundRect">
            <a:avLst>
              <a:gd name="adj" fmla="val 96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56" y="1007915"/>
            <a:ext cx="8218886" cy="857250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057" y="1950244"/>
            <a:ext cx="3961924" cy="3593306"/>
          </a:xfr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b="1" u="sng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IN" sz="2800" b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2800" b="1" u="sng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মোশারেফ হোসেন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  <a:endParaRPr lang="bn-IN" sz="24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2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রাজগঞ্জ ফাযিল মাদ্রাসা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2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bn-IN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নং- </a:t>
            </a:r>
            <a:r>
              <a:rPr lang="bn-I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০১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৮১৫-৬০১৬৩৪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Email: </a:t>
            </a:r>
          </a:p>
          <a:p>
            <a:pPr marL="0" indent="0" algn="ctr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hossinmosaraf২৫@gmail.com</a:t>
            </a:r>
            <a:endParaRPr lang="en-US" sz="1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b="1" u="sng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50244"/>
            <a:ext cx="4096941" cy="3593306"/>
          </a:xfr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b="1" u="sng" dirty="0" smtClean="0">
              <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3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18900000" scaled="1"/>
                  <a:tileRect/>
                </a:gra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2800" b="1" u="sng" dirty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b="1" u="sng" dirty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u="sng" dirty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2800" b="1" dirty="0">
                <a:ln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3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18900000" scaled="1"/>
                    <a:tileRect/>
                  </a:gra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bn-IN" sz="2800" b="1" dirty="0">
              <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3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18900000" scaled="1"/>
                  <a:tileRect/>
                </a:gra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শ্রে</a:t>
            </a:r>
            <a:r>
              <a:rPr lang="bn-IN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ণি</a:t>
            </a:r>
            <a:r>
              <a:rPr lang="en-GB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:</a:t>
            </a:r>
            <a:r>
              <a:rPr lang="bn-BD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 </a:t>
            </a:r>
            <a:r>
              <a:rPr lang="en-GB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সপ্তম</a:t>
            </a:r>
            <a:r>
              <a:rPr lang="en-GB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 </a:t>
            </a:r>
            <a:endParaRPr lang="bn-BD" sz="3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বিষয়</a:t>
            </a:r>
            <a:r>
              <a:rPr lang="en-GB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: </a:t>
            </a:r>
            <a:r>
              <a:rPr lang="en-GB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গণিত</a:t>
            </a:r>
            <a:endParaRPr lang="en-GB" sz="3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অধ্যায়</a:t>
            </a:r>
            <a:r>
              <a:rPr lang="bn-BD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: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পঞ্চম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(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বীজগণিতীয়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সূত্রাবলি</a:t>
            </a: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)</a:t>
            </a:r>
            <a:endParaRPr lang="bn-BD" sz="2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সময়</a:t>
            </a:r>
            <a:r>
              <a:rPr lang="bn-BD" sz="3000" dirty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</a:rPr>
              <a:t>: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 </a:t>
            </a:r>
            <a:r>
              <a:rPr lang="bn-IN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৪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০</a:t>
            </a:r>
            <a:r>
              <a:rPr lang="bn-BD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 মিনিট  </a:t>
            </a:r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NikoshBAN" pitchFamily="2" charset="0"/>
              </a:rPr>
              <a:t> </a:t>
            </a:r>
            <a:endParaRPr lang="bn-BD" sz="3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NikoshBAN" pitchFamily="2" charset="0"/>
            </a:endParaRPr>
          </a:p>
          <a:p>
            <a:pPr marL="0" indent="0" algn="ctr">
              <a:buNone/>
            </a:pPr>
            <a:endParaRPr lang="en-US" b="1" dirty="0">
              <a:ln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3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18900000" scaled="1"/>
                  <a:tileRect/>
                </a:gradFill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 rot="5400000">
            <a:off x="515710" y="1884589"/>
            <a:ext cx="986178" cy="1117487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ight Triangle 5"/>
          <p:cNvSpPr/>
          <p:nvPr/>
        </p:nvSpPr>
        <p:spPr>
          <a:xfrm rot="10800000">
            <a:off x="7682763" y="1950244"/>
            <a:ext cx="986178" cy="1117487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>
            <a:off x="1088572" y="1950244"/>
            <a:ext cx="7032171" cy="1588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C:\Users\Dell\Desktop\5R-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981200"/>
            <a:ext cx="167640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855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735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(a-b</a:t>
            </a:r>
            <a:r>
              <a:rPr 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400" b="1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400" b="1" dirty="0" smtClean="0">
                <a:solidFill>
                  <a:srgbClr val="7030A0"/>
                </a:solidFill>
              </a:rPr>
              <a:t>=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57745"/>
            <a:ext cx="9144000" cy="3466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(a-b)</a:t>
            </a:r>
            <a:r>
              <a:rPr lang="en-US" sz="3600" b="1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a-b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)(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a-b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endParaRPr lang="en-US" sz="12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= a(a-b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b(a-b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2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= 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3600" b="1" baseline="30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 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b</a:t>
            </a:r>
            <a:r>
              <a:rPr lang="en-US" sz="3600" b="1" baseline="30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12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= 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3600" b="1" baseline="30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 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 + b</a:t>
            </a:r>
            <a:r>
              <a:rPr lang="en-US" sz="3600" b="1" baseline="30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= 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3600" b="1" baseline="30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2ab + b</a:t>
            </a:r>
            <a:r>
              <a:rPr lang="en-US" sz="3600" b="1" baseline="30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12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457200" y="4801276"/>
                <a:ext cx="8686800" cy="685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∴</m:t>
                        </m:r>
                        <m:r>
                          <a:rPr lang="en-US" sz="3600" b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36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𝐚</m:t>
                        </m:r>
                        <m:r>
                          <a:rPr lang="en-US" sz="36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6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𝐛</m:t>
                        </m:r>
                        <m:r>
                          <a:rPr lang="en-US" sz="3600" b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3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US" sz="3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𝐚</m:t>
                    </m:r>
                  </m:oMath>
                </a14:m>
                <a:r>
                  <a:rPr lang="en-US" sz="3600" b="1" baseline="30000" dirty="0">
                    <a:solidFill>
                      <a:srgbClr val="7030A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3600" b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3600" b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3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𝟐𝐚𝐛</m:t>
                    </m:r>
                    <m:r>
                      <a:rPr lang="en-US" sz="3600" b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+ </m:t>
                    </m:r>
                    <m:r>
                      <a:rPr lang="en-US" sz="36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𝐛</m:t>
                    </m:r>
                  </m:oMath>
                </a14:m>
                <a:r>
                  <a:rPr lang="en-US" sz="3600" b="1" baseline="30000" dirty="0">
                    <a:solidFill>
                      <a:srgbClr val="7030A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3600" b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endParaRPr lang="en-US" sz="1200" b="1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1276"/>
                <a:ext cx="8686800" cy="685124"/>
              </a:xfrm>
              <a:prstGeom prst="rect">
                <a:avLst/>
              </a:prstGeom>
              <a:blipFill>
                <a:blip r:embed="rId2"/>
                <a:stretch>
                  <a:fillRect t="-4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1764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0" y="2306231"/>
                <a:ext cx="9144000" cy="10465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6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𝐚</m:t>
                        </m:r>
                        <m:r>
                          <a:rPr lang="en-US" sz="6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𝐛</m:t>
                        </m:r>
                        <m:r>
                          <a:rPr lang="en-US" sz="6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6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US" sz="6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𝐚</m:t>
                    </m:r>
                  </m:oMath>
                </a14:m>
                <a:r>
                  <a:rPr lang="en-US" sz="6000" b="1" baseline="30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60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6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60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6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𝟐𝐚𝐛</m:t>
                    </m:r>
                    <m:r>
                      <a:rPr lang="en-US" sz="60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+ </m:t>
                    </m:r>
                    <m:r>
                      <a:rPr lang="en-US" sz="6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𝐛</m:t>
                    </m:r>
                  </m:oMath>
                </a14:m>
                <a:r>
                  <a:rPr lang="en-US" sz="6000" b="1" baseline="30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60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endParaRPr lang="en-US" sz="2400" b="1" dirty="0">
                  <a:solidFill>
                    <a:srgbClr val="00206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306231"/>
                <a:ext cx="9144000" cy="1046569"/>
              </a:xfrm>
              <a:prstGeom prst="rect">
                <a:avLst/>
              </a:prstGeom>
              <a:blipFill>
                <a:blip r:embed="rId2"/>
                <a:stretch>
                  <a:fillRect t="-7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362200" y="12192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সূত্র-2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11204"/>
            <a:ext cx="4648200" cy="92333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  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65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0" y="1143000"/>
                <a:ext cx="9144000" cy="3498778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এই </a:t>
                </a:r>
                <a:r>
                  <a:rPr lang="en-US" sz="4000" b="1" dirty="0" err="1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পাঠ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b="1" dirty="0" err="1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শেষে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b="1" dirty="0" err="1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শিক্ষার্থীরা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…</a:t>
                </a:r>
              </a:p>
              <a:p>
                <a:endParaRPr lang="en-US" sz="4000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6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60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6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𝐚</m:t>
                        </m:r>
                        <m:r>
                          <a:rPr lang="en-US" sz="60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6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𝐛</m:t>
                        </m:r>
                        <m:r>
                          <a:rPr lang="en-US" sz="60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6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sz="6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en-US" sz="6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𝐚</m:t>
                    </m:r>
                  </m:oMath>
                </a14:m>
                <a:r>
                  <a:rPr lang="en-US" sz="60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60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60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60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6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𝟐𝐚𝐛</m:t>
                    </m:r>
                    <m:r>
                      <a:rPr lang="en-US" sz="60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+ </m:t>
                    </m:r>
                    <m:r>
                      <a:rPr lang="en-US" sz="6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𝐛</m:t>
                    </m:r>
                  </m:oMath>
                </a14:m>
                <a:r>
                  <a:rPr lang="en-US" sz="6000" b="1" baseline="30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60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4000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4000" b="1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b="1" dirty="0" err="1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সূত্রটি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b="1" dirty="0" err="1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বর্ণনা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4000" b="1" dirty="0" err="1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প্রয়োগ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b="1" dirty="0" err="1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b="1" dirty="0" err="1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4000" b="1" dirty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43000"/>
                <a:ext cx="9144000" cy="3498778"/>
              </a:xfrm>
              <a:prstGeom prst="rect">
                <a:avLst/>
              </a:prstGeom>
              <a:blipFill>
                <a:blip r:embed="rId2"/>
                <a:stretch>
                  <a:fillRect l="-2264" t="-2783" b="-6435"/>
                </a:stretch>
              </a:blip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0" y="2153831"/>
            <a:ext cx="91440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393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685800" y="1637634"/>
                <a:ext cx="8458200" cy="24352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(p - q) </a:t>
                </a:r>
                <a:r>
                  <a:rPr lang="en-US" sz="4400" b="1" dirty="0" err="1">
                    <a:solidFill>
                      <a:schemeClr val="accent3">
                        <a:lumMod val="50000"/>
                      </a:schemeClr>
                    </a:solidFill>
                    <a:latin typeface="NikoshBAN" panose="02000000000000000000" pitchFamily="2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এর</a:t>
                </a:r>
                <a:r>
                  <a:rPr lang="en-US" sz="4400" b="1" dirty="0">
                    <a:solidFill>
                      <a:schemeClr val="accent3">
                        <a:lumMod val="50000"/>
                      </a:schemeClr>
                    </a:solidFill>
                    <a:latin typeface="NikoshBAN" panose="02000000000000000000" pitchFamily="2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/>
                </a:r>
                <a:r>
                  <a:rPr lang="en-US" sz="4400" b="1" dirty="0" err="1">
                    <a:solidFill>
                      <a:schemeClr val="accent3">
                        <a:lumMod val="50000"/>
                      </a:schemeClr>
                    </a:solidFill>
                    <a:latin typeface="NikoshBAN" panose="02000000000000000000" pitchFamily="2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বর্গ</a:t>
                </a:r>
                <a:r>
                  <a:rPr lang="en-US" sz="4400" b="1" dirty="0">
                    <a:solidFill>
                      <a:schemeClr val="accent3">
                        <a:lumMod val="50000"/>
                      </a:schemeClr>
                    </a:solidFill>
                    <a:latin typeface="NikoshBAN" panose="02000000000000000000" pitchFamily="2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/>
                </a:r>
                <a:r>
                  <a:rPr lang="en-US" sz="4400" b="1" dirty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4400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(p - q)</a:t>
                </a:r>
                <a:r>
                  <a:rPr lang="en-US" sz="4400" b="1" baseline="30000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4400" b="1" dirty="0">
                  <a:solidFill>
                    <a:schemeClr val="accent3">
                      <a:lumMod val="50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en-US" sz="4400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4400" b="1" baseline="30000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en-US" sz="4400" b="1" dirty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en-US" sz="4400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en-US" sz="4400" b="1" dirty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4400" b="1" i="1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4400" b="1" i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𝐩</m:t>
                    </m:r>
                    <m:r>
                      <a:rPr lang="en-US" sz="4400" b="1" i="1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4400" b="1" i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𝐪</m:t>
                    </m:r>
                  </m:oMath>
                </a14:m>
                <a:r>
                  <a:rPr lang="en-US" sz="4400" b="1" dirty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4400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4400" b="1" baseline="30000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4400" b="1" dirty="0">
                  <a:solidFill>
                    <a:schemeClr val="accent3">
                      <a:lumMod val="50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en-US" sz="4400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4400" b="1" baseline="30000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en-US" sz="4400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</a:t>
                </a:r>
                <a:r>
                  <a:rPr lang="en-US" sz="4400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pq</a:t>
                </a:r>
                <a:r>
                  <a:rPr lang="en-US" sz="4400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4400" b="1" dirty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4400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4400" b="1" baseline="30000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4400" b="1" dirty="0">
                  <a:solidFill>
                    <a:schemeClr val="accent3">
                      <a:lumMod val="50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637634"/>
                <a:ext cx="8458200" cy="2435282"/>
              </a:xfrm>
              <a:prstGeom prst="rect">
                <a:avLst/>
              </a:prstGeom>
              <a:blipFill>
                <a:blip r:embed="rId2"/>
                <a:stretch>
                  <a:fillRect l="-2956" t="-5263" b="-10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7540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609600" y="1979649"/>
                <a:ext cx="7924800" cy="24222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(5x </a:t>
                </a: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3y</a:t>
                </a: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4400" b="1" dirty="0" err="1">
                    <a:solidFill>
                      <a:srgbClr val="CC3300"/>
                    </a:solidFill>
                    <a:latin typeface="NikoshBAN" panose="02000000000000000000" pitchFamily="2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এর</a:t>
                </a:r>
                <a:r>
                  <a:rPr lang="en-US" sz="4400" b="1" dirty="0">
                    <a:solidFill>
                      <a:srgbClr val="CC3300"/>
                    </a:solidFill>
                    <a:latin typeface="NikoshBAN" panose="02000000000000000000" pitchFamily="2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/>
                </a:r>
                <a:r>
                  <a:rPr lang="en-US" sz="4400" b="1" dirty="0" err="1">
                    <a:solidFill>
                      <a:srgbClr val="CC3300"/>
                    </a:solidFill>
                    <a:latin typeface="NikoshBAN" panose="02000000000000000000" pitchFamily="2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বর্গ</a:t>
                </a:r>
                <a:r>
                  <a:rPr lang="en-US" sz="4400" b="1" dirty="0">
                    <a:solidFill>
                      <a:srgbClr val="CC3300"/>
                    </a:solidFill>
                    <a:latin typeface="NikoshBAN" panose="02000000000000000000" pitchFamily="2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/>
                </a:r>
                <a:r>
                  <a:rPr lang="en-US" sz="4400" b="1" dirty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(5x – 3y)</a:t>
                </a:r>
                <a:r>
                  <a:rPr lang="en-US" sz="4400" b="1" baseline="30000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4400" b="1" dirty="0">
                  <a:solidFill>
                    <a:srgbClr val="CC33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>
                    <a:solidFill>
                      <a:srgbClr val="CC33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(5x)</a:t>
                </a:r>
                <a:r>
                  <a:rPr lang="en-US" sz="4400" b="1" baseline="30000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en-US" sz="4400" b="1" dirty="0">
                    <a:solidFill>
                      <a:srgbClr val="CC33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en-US" sz="4400" b="1" dirty="0">
                    <a:solidFill>
                      <a:srgbClr val="CC33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srgbClr val="CC33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4400" b="1" i="0" smtClean="0">
                        <a:solidFill>
                          <a:srgbClr val="CC33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𝟓</m:t>
                    </m:r>
                  </m:oMath>
                </a14:m>
                <a:r>
                  <a:rPr lang="en-US" sz="4400" b="1" dirty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srgbClr val="CC33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4400" b="1" i="0" smtClean="0">
                        <a:solidFill>
                          <a:srgbClr val="CC33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𝟑𝐲</m:t>
                    </m:r>
                  </m:oMath>
                </a14:m>
                <a:r>
                  <a:rPr lang="en-US" sz="4400" b="1" dirty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(3y)</a:t>
                </a:r>
                <a:r>
                  <a:rPr lang="en-US" sz="4400" b="1" baseline="30000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4400" b="1" dirty="0">
                  <a:solidFill>
                    <a:srgbClr val="CC33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>
                    <a:solidFill>
                      <a:srgbClr val="CC33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25x</a:t>
                </a:r>
                <a:r>
                  <a:rPr lang="en-US" sz="4400" b="1" baseline="30000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en-US" sz="4400" b="1" dirty="0">
                    <a:solidFill>
                      <a:srgbClr val="CC33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30</a:t>
                </a: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xy</a:t>
                </a: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4400" b="1" dirty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4400" b="1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9y</a:t>
                </a:r>
                <a:r>
                  <a:rPr lang="en-US" sz="4400" b="1" baseline="30000" dirty="0" smtClean="0">
                    <a:solidFill>
                      <a:srgbClr val="CC33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4400" b="1" baseline="30000" dirty="0">
                  <a:solidFill>
                    <a:srgbClr val="CC33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979649"/>
                <a:ext cx="7924800" cy="2422202"/>
              </a:xfrm>
              <a:prstGeom prst="rect">
                <a:avLst/>
              </a:prstGeom>
              <a:blipFill>
                <a:blip r:embed="rId2"/>
                <a:stretch>
                  <a:fillRect l="-3077" t="-5290" b="-113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21486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914400" y="914400"/>
                <a:ext cx="8229600" cy="40894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98 </a:t>
                </a:r>
                <a:r>
                  <a:rPr lang="en-US" sz="4400" b="1" dirty="0" err="1">
                    <a:latin typeface="NikoshBAN" panose="02000000000000000000" pitchFamily="2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এর</a:t>
                </a:r>
                <a:r>
                  <a:rPr lang="en-US" sz="4400" b="1" dirty="0">
                    <a:latin typeface="NikoshBAN" panose="02000000000000000000" pitchFamily="2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/>
                </a:r>
                <a:r>
                  <a:rPr lang="en-US" sz="4400" b="1" dirty="0" err="1">
                    <a:latin typeface="NikoshBAN" panose="02000000000000000000" pitchFamily="2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>বর্গ</a:t>
                </a:r>
                <a:r>
                  <a:rPr lang="en-US" sz="4400" b="1" dirty="0">
                    <a:latin typeface="NikoshBAN" panose="02000000000000000000" pitchFamily="2" charset="0"/>
                    <a:ea typeface="Times New Roman" panose="02020603050405020304" pitchFamily="18" charset="0"/>
                    <a:cs typeface="NikoshBAN" panose="02000000000000000000" pitchFamily="2" charset="0"/>
                  </a:rPr>
                  <a:t/>
                </a:r>
                <a:r>
                  <a:rPr lang="en-US" sz="44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44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(98)</a:t>
                </a:r>
                <a:r>
                  <a:rPr lang="en-US" sz="4400" b="1" baseline="30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4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(100 </a:t>
                </a:r>
                <a:r>
                  <a:rPr lang="en-US" sz="44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- 2)</a:t>
                </a:r>
                <a:r>
                  <a:rPr lang="en-US" sz="4400" b="1" baseline="30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4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en-US" sz="44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(100)</a:t>
                </a:r>
                <a:r>
                  <a:rPr lang="en-US" sz="4400" b="1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en-US" sz="4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en-US" sz="4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</m:oMath>
                </a14:m>
                <a:r>
                  <a:rPr lang="en-US" sz="44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44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100</a:t>
                </a:r>
                <a:r>
                  <a:rPr lang="en-US" sz="44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sz="4400" b="1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</m:oMath>
                </a14:m>
                <a:r>
                  <a:rPr lang="en-US" sz="44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44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  <a:r>
                  <a:rPr lang="en-US" sz="4400" b="1" baseline="30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4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10000 </a:t>
                </a:r>
                <a:r>
                  <a:rPr lang="en-US" sz="4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en-US" sz="4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400</a:t>
                </a:r>
                <a:r>
                  <a:rPr lang="en-US" sz="44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44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44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n-US" sz="4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4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44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9604</a:t>
                </a:r>
                <a:endParaRPr lang="en-US" sz="4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14400"/>
                <a:ext cx="8229600" cy="4089453"/>
              </a:xfrm>
              <a:prstGeom prst="rect">
                <a:avLst/>
              </a:prstGeom>
              <a:blipFill>
                <a:blip r:embed="rId2"/>
                <a:stretch>
                  <a:fillRect l="-2963" t="-2981" b="-5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0887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(১৫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b="1" dirty="0" smtClean="0"/>
          </a:p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(5x-3), (ax-by), (5x-6), 95, 990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27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</TotalTime>
  <Words>110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Dell</cp:lastModifiedBy>
  <cp:revision>178</cp:revision>
  <dcterms:created xsi:type="dcterms:W3CDTF">2006-08-16T00:00:00Z</dcterms:created>
  <dcterms:modified xsi:type="dcterms:W3CDTF">2020-06-17T16:15:08Z</dcterms:modified>
</cp:coreProperties>
</file>