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70" r:id="rId3"/>
    <p:sldId id="284" r:id="rId4"/>
    <p:sldId id="259" r:id="rId5"/>
    <p:sldId id="262" r:id="rId6"/>
    <p:sldId id="271" r:id="rId7"/>
    <p:sldId id="269" r:id="rId8"/>
    <p:sldId id="272" r:id="rId9"/>
    <p:sldId id="286" r:id="rId10"/>
    <p:sldId id="264" r:id="rId11"/>
    <p:sldId id="263" r:id="rId12"/>
    <p:sldId id="258" r:id="rId13"/>
    <p:sldId id="266" r:id="rId14"/>
    <p:sldId id="287" r:id="rId15"/>
    <p:sldId id="288" r:id="rId16"/>
    <p:sldId id="285" r:id="rId17"/>
    <p:sldId id="257" r:id="rId18"/>
    <p:sldId id="261" r:id="rId19"/>
    <p:sldId id="260" r:id="rId20"/>
    <p:sldId id="276" r:id="rId21"/>
    <p:sldId id="275" r:id="rId22"/>
    <p:sldId id="273" r:id="rId23"/>
    <p:sldId id="274" r:id="rId24"/>
    <p:sldId id="282" r:id="rId25"/>
    <p:sldId id="277" r:id="rId26"/>
    <p:sldId id="278" r:id="rId27"/>
    <p:sldId id="279" r:id="rId28"/>
    <p:sldId id="280" r:id="rId29"/>
    <p:sldId id="281" r:id="rId30"/>
    <p:sldId id="268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7D1A32-8764-4064-B029-7591563C5CCA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91BE9B-6FE7-42BA-A0C0-1D8E7980892F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60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রাষ্ট্র</a:t>
          </a:r>
          <a:r>
            <a:rPr lang="en-US" sz="60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,‌</a:t>
          </a:r>
          <a:endParaRPr lang="en-US" sz="60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E661222-58C6-48A7-AEC5-92BE35AC2C81}" type="parTrans" cxnId="{532DCCC6-0394-4B98-9BCF-AA74F9953F82}">
      <dgm:prSet/>
      <dgm:spPr/>
      <dgm:t>
        <a:bodyPr/>
        <a:lstStyle/>
        <a:p>
          <a:endParaRPr lang="en-US"/>
        </a:p>
      </dgm:t>
    </dgm:pt>
    <dgm:pt modelId="{E275BE6A-A695-4DBB-BE05-38E356BC9147}" type="sibTrans" cxnId="{532DCCC6-0394-4B98-9BCF-AA74F9953F82}">
      <dgm:prSet/>
      <dgm:spPr/>
      <dgm:t>
        <a:bodyPr/>
        <a:lstStyle/>
        <a:p>
          <a:endParaRPr lang="en-US"/>
        </a:p>
      </dgm:t>
    </dgm:pt>
    <dgm:pt modelId="{93DE18E0-C7ED-4158-81AC-FEE907A36BA7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</a:t>
          </a:r>
          <a:r>
            <a:rPr lang="en-US" sz="36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ভূ-খন্ড</a:t>
          </a:r>
          <a:endParaRPr lang="en-US" sz="36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5541B7F-02F2-4070-841C-6DF04C077C22}" type="sibTrans" cxnId="{9643A31E-3896-4B1B-B1A0-3F4898F4D8C0}">
      <dgm:prSet/>
      <dgm:spPr/>
      <dgm:t>
        <a:bodyPr/>
        <a:lstStyle/>
        <a:p>
          <a:endParaRPr lang="en-US"/>
        </a:p>
      </dgm:t>
    </dgm:pt>
    <dgm:pt modelId="{C924FEF8-A96A-4DD0-8E2A-C79169C2909D}" type="parTrans" cxnId="{9643A31E-3896-4B1B-B1A0-3F4898F4D8C0}">
      <dgm:prSet/>
      <dgm:spPr/>
      <dgm:t>
        <a:bodyPr/>
        <a:lstStyle/>
        <a:p>
          <a:endParaRPr lang="en-US"/>
        </a:p>
      </dgm:t>
    </dgm:pt>
    <dgm:pt modelId="{598DDDE4-E8BC-4332-BD82-AE6A6FB9532F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</a:t>
          </a:r>
          <a:r>
            <a:rPr lang="en-US" sz="3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জনসমষ্টি</a:t>
          </a:r>
          <a:endParaRPr lang="en-US" sz="36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AD46964-7662-415E-96D5-862FAB6F23A9}" type="sibTrans" cxnId="{18BD7DE2-01BB-43ED-875A-4710C46BF66D}">
      <dgm:prSet/>
      <dgm:spPr/>
      <dgm:t>
        <a:bodyPr/>
        <a:lstStyle/>
        <a:p>
          <a:endParaRPr lang="en-US"/>
        </a:p>
      </dgm:t>
    </dgm:pt>
    <dgm:pt modelId="{2E26DCEE-4492-45D7-9318-72214AE6EC57}" type="parTrans" cxnId="{18BD7DE2-01BB-43ED-875A-4710C46BF66D}">
      <dgm:prSet/>
      <dgm:spPr/>
      <dgm:t>
        <a:bodyPr/>
        <a:lstStyle/>
        <a:p>
          <a:endParaRPr lang="en-US"/>
        </a:p>
      </dgm:t>
    </dgm:pt>
    <dgm:pt modelId="{5B61CD7D-55C6-43FB-AA23-94D002982475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</a:t>
          </a:r>
          <a:r>
            <a:rPr lang="en-US" sz="36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সার্বভৌমত্ব</a:t>
          </a:r>
          <a:r>
            <a: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2C7857A-247E-41D9-B763-6B0B8E1B56A0}" type="sibTrans" cxnId="{85FBE3A0-1B57-4E2C-BFCB-3D5B7EA6E405}">
      <dgm:prSet/>
      <dgm:spPr/>
      <dgm:t>
        <a:bodyPr/>
        <a:lstStyle/>
        <a:p>
          <a:endParaRPr lang="en-US"/>
        </a:p>
      </dgm:t>
    </dgm:pt>
    <dgm:pt modelId="{7147AE55-5FE8-45DD-A390-C57F21757D6B}" type="parTrans" cxnId="{85FBE3A0-1B57-4E2C-BFCB-3D5B7EA6E405}">
      <dgm:prSet/>
      <dgm:spPr/>
      <dgm:t>
        <a:bodyPr/>
        <a:lstStyle/>
        <a:p>
          <a:endParaRPr lang="en-US"/>
        </a:p>
      </dgm:t>
    </dgm:pt>
    <dgm:pt modelId="{60708306-5BF6-45CD-BDE9-7D51946C925A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US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</a:t>
          </a:r>
          <a:r>
            <a:rPr lang="en-US" sz="36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সরকার</a:t>
          </a:r>
          <a:r>
            <a:rPr lang="en-US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D2F3DD1-6889-40A2-96EB-07E431B19F8A}" type="sibTrans" cxnId="{7A763356-73C2-4D3A-B248-7D5C5774639D}">
      <dgm:prSet/>
      <dgm:spPr/>
      <dgm:t>
        <a:bodyPr/>
        <a:lstStyle/>
        <a:p>
          <a:endParaRPr lang="en-US"/>
        </a:p>
      </dgm:t>
    </dgm:pt>
    <dgm:pt modelId="{FCA84AD0-70B4-4A3B-8407-12B3B56E017C}" type="parTrans" cxnId="{7A763356-73C2-4D3A-B248-7D5C5774639D}">
      <dgm:prSet/>
      <dgm:spPr/>
      <dgm:t>
        <a:bodyPr/>
        <a:lstStyle/>
        <a:p>
          <a:endParaRPr lang="en-US"/>
        </a:p>
      </dgm:t>
    </dgm:pt>
    <dgm:pt modelId="{1D0A5FA4-9837-403B-9295-1E47B12590D7}" type="pres">
      <dgm:prSet presAssocID="{9F7D1A32-8764-4064-B029-7591563C5CC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0B9BB4-2121-4BDB-8B10-CC84BEA19CB5}" type="pres">
      <dgm:prSet presAssocID="{FE91BE9B-6FE7-42BA-A0C0-1D8E7980892F}" presName="centerShape" presStyleLbl="node0" presStyleIdx="0" presStyleCnt="1" custScaleX="317359"/>
      <dgm:spPr/>
      <dgm:t>
        <a:bodyPr/>
        <a:lstStyle/>
        <a:p>
          <a:endParaRPr lang="en-US"/>
        </a:p>
      </dgm:t>
    </dgm:pt>
    <dgm:pt modelId="{9FEC63BF-12CC-40DA-98D3-88B7D8461F95}" type="pres">
      <dgm:prSet presAssocID="{C924FEF8-A96A-4DD0-8E2A-C79169C2909D}" presName="parTrans" presStyleLbl="sibTrans2D1" presStyleIdx="0" presStyleCnt="4"/>
      <dgm:spPr/>
      <dgm:t>
        <a:bodyPr/>
        <a:lstStyle/>
        <a:p>
          <a:endParaRPr lang="en-US"/>
        </a:p>
      </dgm:t>
    </dgm:pt>
    <dgm:pt modelId="{561879EF-8C63-40CB-A622-EE07EBF9FD6B}" type="pres">
      <dgm:prSet presAssocID="{C924FEF8-A96A-4DD0-8E2A-C79169C2909D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878D970C-52D4-43B1-BDD5-7E27E23CCC92}" type="pres">
      <dgm:prSet presAssocID="{93DE18E0-C7ED-4158-81AC-FEE907A36BA7}" presName="node" presStyleLbl="node1" presStyleIdx="0" presStyleCnt="4" custScaleX="2898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1B2074-D609-49EC-BE06-F9F6A950C7CF}" type="pres">
      <dgm:prSet presAssocID="{2E26DCEE-4492-45D7-9318-72214AE6EC57}" presName="parTrans" presStyleLbl="sibTrans2D1" presStyleIdx="1" presStyleCnt="4"/>
      <dgm:spPr/>
      <dgm:t>
        <a:bodyPr/>
        <a:lstStyle/>
        <a:p>
          <a:endParaRPr lang="en-US"/>
        </a:p>
      </dgm:t>
    </dgm:pt>
    <dgm:pt modelId="{BAB37E28-0FB6-4B1C-B0CC-8B96BF9D0940}" type="pres">
      <dgm:prSet presAssocID="{2E26DCEE-4492-45D7-9318-72214AE6EC57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86604F64-6D65-4022-BF63-5EFC429DF759}" type="pres">
      <dgm:prSet presAssocID="{598DDDE4-E8BC-4332-BD82-AE6A6FB9532F}" presName="node" presStyleLbl="node1" presStyleIdx="1" presStyleCnt="4" custScaleX="262759" custRadScaleRad="268921" custRadScaleInc="38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CA6A15-E1DA-4C5B-BE6E-5BB7531DF674}" type="pres">
      <dgm:prSet presAssocID="{FCA84AD0-70B4-4A3B-8407-12B3B56E017C}" presName="parTrans" presStyleLbl="sibTrans2D1" presStyleIdx="2" presStyleCnt="4"/>
      <dgm:spPr/>
      <dgm:t>
        <a:bodyPr/>
        <a:lstStyle/>
        <a:p>
          <a:endParaRPr lang="en-US"/>
        </a:p>
      </dgm:t>
    </dgm:pt>
    <dgm:pt modelId="{A1C5089D-AB7D-4F49-BF9F-21833F4892AB}" type="pres">
      <dgm:prSet presAssocID="{FCA84AD0-70B4-4A3B-8407-12B3B56E017C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5CF7939D-2D28-4775-8C91-B0321D3F1783}" type="pres">
      <dgm:prSet presAssocID="{60708306-5BF6-45CD-BDE9-7D51946C925A}" presName="node" presStyleLbl="node1" presStyleIdx="2" presStyleCnt="4" custScaleX="3043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EF874-2B0A-4A58-A9B5-6D0F9FBE082C}" type="pres">
      <dgm:prSet presAssocID="{7147AE55-5FE8-45DD-A390-C57F21757D6B}" presName="parTrans" presStyleLbl="sibTrans2D1" presStyleIdx="3" presStyleCnt="4"/>
      <dgm:spPr/>
      <dgm:t>
        <a:bodyPr/>
        <a:lstStyle/>
        <a:p>
          <a:endParaRPr lang="en-US"/>
        </a:p>
      </dgm:t>
    </dgm:pt>
    <dgm:pt modelId="{8BAA3A34-A40D-46E1-A2B4-CDDE45A9EF7E}" type="pres">
      <dgm:prSet presAssocID="{7147AE55-5FE8-45DD-A390-C57F21757D6B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BBC0A328-F2E7-4AAF-9832-ECC870BCFD41}" type="pres">
      <dgm:prSet presAssocID="{5B61CD7D-55C6-43FB-AA23-94D002982475}" presName="node" presStyleLbl="node1" presStyleIdx="3" presStyleCnt="4" custScaleX="279363" custRadScaleRad="214815" custRadScaleInc="-30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E75689-7F22-4443-8369-A2158D79DEE4}" type="presOf" srcId="{7147AE55-5FE8-45DD-A390-C57F21757D6B}" destId="{8BAA3A34-A40D-46E1-A2B4-CDDE45A9EF7E}" srcOrd="1" destOrd="0" presId="urn:microsoft.com/office/officeart/2005/8/layout/radial5"/>
    <dgm:cxn modelId="{0151E448-FB84-4FA8-950F-A4C7E9C809EC}" type="presOf" srcId="{598DDDE4-E8BC-4332-BD82-AE6A6FB9532F}" destId="{86604F64-6D65-4022-BF63-5EFC429DF759}" srcOrd="0" destOrd="0" presId="urn:microsoft.com/office/officeart/2005/8/layout/radial5"/>
    <dgm:cxn modelId="{9643A31E-3896-4B1B-B1A0-3F4898F4D8C0}" srcId="{FE91BE9B-6FE7-42BA-A0C0-1D8E7980892F}" destId="{93DE18E0-C7ED-4158-81AC-FEE907A36BA7}" srcOrd="0" destOrd="0" parTransId="{C924FEF8-A96A-4DD0-8E2A-C79169C2909D}" sibTransId="{F5541B7F-02F2-4070-841C-6DF04C077C22}"/>
    <dgm:cxn modelId="{22A3FE68-95FA-458B-A642-9AF102B7D453}" type="presOf" srcId="{FCA84AD0-70B4-4A3B-8407-12B3B56E017C}" destId="{6ACA6A15-E1DA-4C5B-BE6E-5BB7531DF674}" srcOrd="0" destOrd="0" presId="urn:microsoft.com/office/officeart/2005/8/layout/radial5"/>
    <dgm:cxn modelId="{0CDD2700-6D71-4B83-B2AA-E205C35C3562}" type="presOf" srcId="{FCA84AD0-70B4-4A3B-8407-12B3B56E017C}" destId="{A1C5089D-AB7D-4F49-BF9F-21833F4892AB}" srcOrd="1" destOrd="0" presId="urn:microsoft.com/office/officeart/2005/8/layout/radial5"/>
    <dgm:cxn modelId="{B9FEE1CD-F493-4D4F-8967-533000ECEE1F}" type="presOf" srcId="{9F7D1A32-8764-4064-B029-7591563C5CCA}" destId="{1D0A5FA4-9837-403B-9295-1E47B12590D7}" srcOrd="0" destOrd="0" presId="urn:microsoft.com/office/officeart/2005/8/layout/radial5"/>
    <dgm:cxn modelId="{18BD7DE2-01BB-43ED-875A-4710C46BF66D}" srcId="{FE91BE9B-6FE7-42BA-A0C0-1D8E7980892F}" destId="{598DDDE4-E8BC-4332-BD82-AE6A6FB9532F}" srcOrd="1" destOrd="0" parTransId="{2E26DCEE-4492-45D7-9318-72214AE6EC57}" sibTransId="{3AD46964-7662-415E-96D5-862FAB6F23A9}"/>
    <dgm:cxn modelId="{B28F6FC4-CF5F-43D9-9E89-A9478C1BD194}" type="presOf" srcId="{93DE18E0-C7ED-4158-81AC-FEE907A36BA7}" destId="{878D970C-52D4-43B1-BDD5-7E27E23CCC92}" srcOrd="0" destOrd="0" presId="urn:microsoft.com/office/officeart/2005/8/layout/radial5"/>
    <dgm:cxn modelId="{85FBE3A0-1B57-4E2C-BFCB-3D5B7EA6E405}" srcId="{FE91BE9B-6FE7-42BA-A0C0-1D8E7980892F}" destId="{5B61CD7D-55C6-43FB-AA23-94D002982475}" srcOrd="3" destOrd="0" parTransId="{7147AE55-5FE8-45DD-A390-C57F21757D6B}" sibTransId="{C2C7857A-247E-41D9-B763-6B0B8E1B56A0}"/>
    <dgm:cxn modelId="{A628AE57-5D50-4270-B508-66CB6C8FE97F}" type="presOf" srcId="{FE91BE9B-6FE7-42BA-A0C0-1D8E7980892F}" destId="{D00B9BB4-2121-4BDB-8B10-CC84BEA19CB5}" srcOrd="0" destOrd="0" presId="urn:microsoft.com/office/officeart/2005/8/layout/radial5"/>
    <dgm:cxn modelId="{45EF9792-6C8C-43DD-BB99-7E02BF64A3C5}" type="presOf" srcId="{C924FEF8-A96A-4DD0-8E2A-C79169C2909D}" destId="{9FEC63BF-12CC-40DA-98D3-88B7D8461F95}" srcOrd="0" destOrd="0" presId="urn:microsoft.com/office/officeart/2005/8/layout/radial5"/>
    <dgm:cxn modelId="{E403B63C-3777-46ED-8634-EE7EBA7E730B}" type="presOf" srcId="{2E26DCEE-4492-45D7-9318-72214AE6EC57}" destId="{BAB37E28-0FB6-4B1C-B0CC-8B96BF9D0940}" srcOrd="1" destOrd="0" presId="urn:microsoft.com/office/officeart/2005/8/layout/radial5"/>
    <dgm:cxn modelId="{7397ACB4-5737-403D-B13F-CD31DFD0EB84}" type="presOf" srcId="{5B61CD7D-55C6-43FB-AA23-94D002982475}" destId="{BBC0A328-F2E7-4AAF-9832-ECC870BCFD41}" srcOrd="0" destOrd="0" presId="urn:microsoft.com/office/officeart/2005/8/layout/radial5"/>
    <dgm:cxn modelId="{532DCCC6-0394-4B98-9BCF-AA74F9953F82}" srcId="{9F7D1A32-8764-4064-B029-7591563C5CCA}" destId="{FE91BE9B-6FE7-42BA-A0C0-1D8E7980892F}" srcOrd="0" destOrd="0" parTransId="{0E661222-58C6-48A7-AEC5-92BE35AC2C81}" sibTransId="{E275BE6A-A695-4DBB-BE05-38E356BC9147}"/>
    <dgm:cxn modelId="{A7661365-0C98-4E1F-A599-04527FAC1C7C}" type="presOf" srcId="{60708306-5BF6-45CD-BDE9-7D51946C925A}" destId="{5CF7939D-2D28-4775-8C91-B0321D3F1783}" srcOrd="0" destOrd="0" presId="urn:microsoft.com/office/officeart/2005/8/layout/radial5"/>
    <dgm:cxn modelId="{E70E1E55-915C-41CF-BAF4-8D2ED2B1E7B1}" type="presOf" srcId="{7147AE55-5FE8-45DD-A390-C57F21757D6B}" destId="{904EF874-2B0A-4A58-A9B5-6D0F9FBE082C}" srcOrd="0" destOrd="0" presId="urn:microsoft.com/office/officeart/2005/8/layout/radial5"/>
    <dgm:cxn modelId="{7A763356-73C2-4D3A-B248-7D5C5774639D}" srcId="{FE91BE9B-6FE7-42BA-A0C0-1D8E7980892F}" destId="{60708306-5BF6-45CD-BDE9-7D51946C925A}" srcOrd="2" destOrd="0" parTransId="{FCA84AD0-70B4-4A3B-8407-12B3B56E017C}" sibTransId="{AD2F3DD1-6889-40A2-96EB-07E431B19F8A}"/>
    <dgm:cxn modelId="{D45C4079-1137-4439-AFCC-7FC42561EC65}" type="presOf" srcId="{2E26DCEE-4492-45D7-9318-72214AE6EC57}" destId="{BE1B2074-D609-49EC-BE06-F9F6A950C7CF}" srcOrd="0" destOrd="0" presId="urn:microsoft.com/office/officeart/2005/8/layout/radial5"/>
    <dgm:cxn modelId="{01C4E2BE-B533-4B2E-8662-3FEC5DEFAB8F}" type="presOf" srcId="{C924FEF8-A96A-4DD0-8E2A-C79169C2909D}" destId="{561879EF-8C63-40CB-A622-EE07EBF9FD6B}" srcOrd="1" destOrd="0" presId="urn:microsoft.com/office/officeart/2005/8/layout/radial5"/>
    <dgm:cxn modelId="{0CC80B3C-2538-44ED-B4BD-190407393B25}" type="presParOf" srcId="{1D0A5FA4-9837-403B-9295-1E47B12590D7}" destId="{D00B9BB4-2121-4BDB-8B10-CC84BEA19CB5}" srcOrd="0" destOrd="0" presId="urn:microsoft.com/office/officeart/2005/8/layout/radial5"/>
    <dgm:cxn modelId="{8D44DD44-7788-4795-8DE3-805235D689F5}" type="presParOf" srcId="{1D0A5FA4-9837-403B-9295-1E47B12590D7}" destId="{9FEC63BF-12CC-40DA-98D3-88B7D8461F95}" srcOrd="1" destOrd="0" presId="urn:microsoft.com/office/officeart/2005/8/layout/radial5"/>
    <dgm:cxn modelId="{EDB71C6C-6537-4E1A-844A-C7D739984F86}" type="presParOf" srcId="{9FEC63BF-12CC-40DA-98D3-88B7D8461F95}" destId="{561879EF-8C63-40CB-A622-EE07EBF9FD6B}" srcOrd="0" destOrd="0" presId="urn:microsoft.com/office/officeart/2005/8/layout/radial5"/>
    <dgm:cxn modelId="{376777B5-C2B7-4292-9400-DFB3A2758D5B}" type="presParOf" srcId="{1D0A5FA4-9837-403B-9295-1E47B12590D7}" destId="{878D970C-52D4-43B1-BDD5-7E27E23CCC92}" srcOrd="2" destOrd="0" presId="urn:microsoft.com/office/officeart/2005/8/layout/radial5"/>
    <dgm:cxn modelId="{90DD1D11-3845-400F-B702-6CB72790855C}" type="presParOf" srcId="{1D0A5FA4-9837-403B-9295-1E47B12590D7}" destId="{BE1B2074-D609-49EC-BE06-F9F6A950C7CF}" srcOrd="3" destOrd="0" presId="urn:microsoft.com/office/officeart/2005/8/layout/radial5"/>
    <dgm:cxn modelId="{36A45036-F5CE-49F5-9C9E-B8370BCF2D9E}" type="presParOf" srcId="{BE1B2074-D609-49EC-BE06-F9F6A950C7CF}" destId="{BAB37E28-0FB6-4B1C-B0CC-8B96BF9D0940}" srcOrd="0" destOrd="0" presId="urn:microsoft.com/office/officeart/2005/8/layout/radial5"/>
    <dgm:cxn modelId="{7E75AD50-68B8-4DAC-93EC-8F076025B805}" type="presParOf" srcId="{1D0A5FA4-9837-403B-9295-1E47B12590D7}" destId="{86604F64-6D65-4022-BF63-5EFC429DF759}" srcOrd="4" destOrd="0" presId="urn:microsoft.com/office/officeart/2005/8/layout/radial5"/>
    <dgm:cxn modelId="{BE8A9F57-414B-4BF5-965E-74E1A0011A7A}" type="presParOf" srcId="{1D0A5FA4-9837-403B-9295-1E47B12590D7}" destId="{6ACA6A15-E1DA-4C5B-BE6E-5BB7531DF674}" srcOrd="5" destOrd="0" presId="urn:microsoft.com/office/officeart/2005/8/layout/radial5"/>
    <dgm:cxn modelId="{F75EA60F-6D50-4E48-AAA9-58B7902DE867}" type="presParOf" srcId="{6ACA6A15-E1DA-4C5B-BE6E-5BB7531DF674}" destId="{A1C5089D-AB7D-4F49-BF9F-21833F4892AB}" srcOrd="0" destOrd="0" presId="urn:microsoft.com/office/officeart/2005/8/layout/radial5"/>
    <dgm:cxn modelId="{C186E126-5AB3-4A76-A4D3-17234B154035}" type="presParOf" srcId="{1D0A5FA4-9837-403B-9295-1E47B12590D7}" destId="{5CF7939D-2D28-4775-8C91-B0321D3F1783}" srcOrd="6" destOrd="0" presId="urn:microsoft.com/office/officeart/2005/8/layout/radial5"/>
    <dgm:cxn modelId="{4FF87922-4615-421F-8726-102A4CF03D42}" type="presParOf" srcId="{1D0A5FA4-9837-403B-9295-1E47B12590D7}" destId="{904EF874-2B0A-4A58-A9B5-6D0F9FBE082C}" srcOrd="7" destOrd="0" presId="urn:microsoft.com/office/officeart/2005/8/layout/radial5"/>
    <dgm:cxn modelId="{93FF57CF-8E26-4D7A-9657-618636B2A781}" type="presParOf" srcId="{904EF874-2B0A-4A58-A9B5-6D0F9FBE082C}" destId="{8BAA3A34-A40D-46E1-A2B4-CDDE45A9EF7E}" srcOrd="0" destOrd="0" presId="urn:microsoft.com/office/officeart/2005/8/layout/radial5"/>
    <dgm:cxn modelId="{0FBC2ADB-B19B-4FFE-B182-F95EABC75997}" type="presParOf" srcId="{1D0A5FA4-9837-403B-9295-1E47B12590D7}" destId="{BBC0A328-F2E7-4AAF-9832-ECC870BCFD41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0B9BB4-2121-4BDB-8B10-CC84BEA19CB5}">
      <dsp:nvSpPr>
        <dsp:cNvPr id="0" name=""/>
        <dsp:cNvSpPr/>
      </dsp:nvSpPr>
      <dsp:spPr>
        <a:xfrm>
          <a:off x="4102795" y="1627747"/>
          <a:ext cx="3681667" cy="1160095"/>
        </a:xfrm>
        <a:prstGeom prst="ellipse">
          <a:avLst/>
        </a:prstGeom>
        <a:solidFill>
          <a:srgbClr val="00B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রাষ্ট্র</a:t>
          </a:r>
          <a:r>
            <a:rPr lang="en-US" sz="60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,‌</a:t>
          </a:r>
          <a:endParaRPr lang="en-US" sz="60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641963" y="1797639"/>
        <a:ext cx="2603331" cy="820311"/>
      </dsp:txXfrm>
    </dsp:sp>
    <dsp:sp modelId="{9FEC63BF-12CC-40DA-98D3-88B7D8461F95}">
      <dsp:nvSpPr>
        <dsp:cNvPr id="0" name=""/>
        <dsp:cNvSpPr/>
      </dsp:nvSpPr>
      <dsp:spPr>
        <a:xfrm rot="16200000">
          <a:off x="5820391" y="1204983"/>
          <a:ext cx="246474" cy="3944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5857362" y="1320840"/>
        <a:ext cx="172532" cy="236660"/>
      </dsp:txXfrm>
    </dsp:sp>
    <dsp:sp modelId="{878D970C-52D4-43B1-BDD5-7E27E23CCC92}">
      <dsp:nvSpPr>
        <dsp:cNvPr id="0" name=""/>
        <dsp:cNvSpPr/>
      </dsp:nvSpPr>
      <dsp:spPr>
        <a:xfrm>
          <a:off x="4262337" y="2605"/>
          <a:ext cx="3362583" cy="1160095"/>
        </a:xfrm>
        <a:prstGeom prst="ellipse">
          <a:avLst/>
        </a:prstGeom>
        <a:solidFill>
          <a:schemeClr val="accent4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</a:t>
          </a:r>
          <a:r>
            <a:rPr lang="en-US" sz="3600" kern="12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ভূ-খন্ড</a:t>
          </a:r>
          <a:endParaRPr lang="en-US" sz="3600" kern="1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754776" y="172497"/>
        <a:ext cx="2377705" cy="820311"/>
      </dsp:txXfrm>
    </dsp:sp>
    <dsp:sp modelId="{BE1B2074-D609-49EC-BE06-F9F6A950C7CF}">
      <dsp:nvSpPr>
        <dsp:cNvPr id="0" name=""/>
        <dsp:cNvSpPr/>
      </dsp:nvSpPr>
      <dsp:spPr>
        <a:xfrm rot="105199">
          <a:off x="7989504" y="2081090"/>
          <a:ext cx="515273" cy="3944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7989532" y="2158166"/>
        <a:ext cx="396943" cy="236660"/>
      </dsp:txXfrm>
    </dsp:sp>
    <dsp:sp modelId="{86604F64-6D65-4022-BF63-5EFC429DF759}">
      <dsp:nvSpPr>
        <dsp:cNvPr id="0" name=""/>
        <dsp:cNvSpPr/>
      </dsp:nvSpPr>
      <dsp:spPr>
        <a:xfrm>
          <a:off x="8742691" y="1760082"/>
          <a:ext cx="3048255" cy="1160095"/>
        </a:xfrm>
        <a:prstGeom prst="ellipse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</a:t>
          </a:r>
          <a:r>
            <a:rPr lang="en-US" sz="36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জনসমষ্টি</a:t>
          </a:r>
          <a:endParaRPr lang="en-US" sz="36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189098" y="1929974"/>
        <a:ext cx="2155441" cy="820311"/>
      </dsp:txXfrm>
    </dsp:sp>
    <dsp:sp modelId="{6ACA6A15-E1DA-4C5B-BE6E-5BB7531DF674}">
      <dsp:nvSpPr>
        <dsp:cNvPr id="0" name=""/>
        <dsp:cNvSpPr/>
      </dsp:nvSpPr>
      <dsp:spPr>
        <a:xfrm rot="5400000">
          <a:off x="5820391" y="2816173"/>
          <a:ext cx="246474" cy="3944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5857362" y="2858088"/>
        <a:ext cx="172532" cy="236660"/>
      </dsp:txXfrm>
    </dsp:sp>
    <dsp:sp modelId="{5CF7939D-2D28-4775-8C91-B0321D3F1783}">
      <dsp:nvSpPr>
        <dsp:cNvPr id="0" name=""/>
        <dsp:cNvSpPr/>
      </dsp:nvSpPr>
      <dsp:spPr>
        <a:xfrm>
          <a:off x="4178114" y="3252888"/>
          <a:ext cx="3531029" cy="1160095"/>
        </a:xfrm>
        <a:prstGeom prst="ellipse">
          <a:avLst/>
        </a:prstGeom>
        <a:solidFill>
          <a:schemeClr val="accent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</a:t>
          </a:r>
          <a:r>
            <a:rPr lang="en-US" sz="36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সরকার</a:t>
          </a: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695221" y="3422780"/>
        <a:ext cx="2496815" cy="820311"/>
      </dsp:txXfrm>
    </dsp:sp>
    <dsp:sp modelId="{904EF874-2B0A-4A58-A9B5-6D0F9FBE082C}">
      <dsp:nvSpPr>
        <dsp:cNvPr id="0" name=""/>
        <dsp:cNvSpPr/>
      </dsp:nvSpPr>
      <dsp:spPr>
        <a:xfrm rot="10717056">
          <a:off x="4079814" y="2055314"/>
          <a:ext cx="20041" cy="3944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4085825" y="2134127"/>
        <a:ext cx="14029" cy="236660"/>
      </dsp:txXfrm>
    </dsp:sp>
    <dsp:sp modelId="{BBC0A328-F2E7-4AAF-9832-ECC870BCFD41}">
      <dsp:nvSpPr>
        <dsp:cNvPr id="0" name=""/>
        <dsp:cNvSpPr/>
      </dsp:nvSpPr>
      <dsp:spPr>
        <a:xfrm>
          <a:off x="833158" y="1711969"/>
          <a:ext cx="3240877" cy="1160095"/>
        </a:xfrm>
        <a:prstGeom prst="ellipse">
          <a:avLst/>
        </a:prstGeom>
        <a:solidFill>
          <a:srgbClr val="FFC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</a:t>
          </a:r>
          <a:r>
            <a:rPr lang="en-US" sz="3600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সার্বভৌমত্ব</a:t>
          </a:r>
          <a:r>
            <a:rPr lang="en-US" sz="36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07773" y="1881861"/>
        <a:ext cx="2291647" cy="8203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744DF2-2894-4A4B-BAB5-B191A3D46BFC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5F3695B-B2F6-4016-969C-DA765B56F12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9052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4DF2-2894-4A4B-BAB5-B191A3D46BFC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695B-B2F6-4016-969C-DA765B56F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2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4DF2-2894-4A4B-BAB5-B191A3D46BFC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695B-B2F6-4016-969C-DA765B56F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86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4DF2-2894-4A4B-BAB5-B191A3D46BFC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695B-B2F6-4016-969C-DA765B56F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9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4DF2-2894-4A4B-BAB5-B191A3D46BFC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695B-B2F6-4016-969C-DA765B56F12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7181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4DF2-2894-4A4B-BAB5-B191A3D46BFC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695B-B2F6-4016-969C-DA765B56F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886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4DF2-2894-4A4B-BAB5-B191A3D46BFC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695B-B2F6-4016-969C-DA765B56F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4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4DF2-2894-4A4B-BAB5-B191A3D46BFC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695B-B2F6-4016-969C-DA765B56F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262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4DF2-2894-4A4B-BAB5-B191A3D46BFC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695B-B2F6-4016-969C-DA765B56F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75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4DF2-2894-4A4B-BAB5-B191A3D46BFC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695B-B2F6-4016-969C-DA765B56F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40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4DF2-2894-4A4B-BAB5-B191A3D46BFC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695B-B2F6-4016-969C-DA765B56F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08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5744DF2-2894-4A4B-BAB5-B191A3D46BFC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25F3695B-B2F6-4016-969C-DA765B56F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2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68" y="185214"/>
            <a:ext cx="11790948" cy="64248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1105" y="2168092"/>
            <a:ext cx="113818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সু-শাসন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ক্লাশে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8068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68" y="240632"/>
            <a:ext cx="11766885" cy="6412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0695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240632"/>
            <a:ext cx="11802979" cy="64007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6473" y="2479964"/>
            <a:ext cx="11125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পতাকা</a:t>
            </a:r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6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6404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69" y="204536"/>
            <a:ext cx="11863136" cy="649705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86691" y="2687782"/>
            <a:ext cx="10363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 </a:t>
            </a:r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নামক</a:t>
            </a:r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</a:t>
            </a:r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মানচিত্র</a:t>
            </a:r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6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2993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75" y="252663"/>
            <a:ext cx="11790946" cy="637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6724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8" y="0"/>
            <a:ext cx="11734800" cy="642850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4127" y="1385454"/>
            <a:ext cx="112221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বহু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লরাই-সংগ্রামের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বাংলাদেশ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নামক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প্রতিষ্টিত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4175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2" y="249381"/>
            <a:ext cx="11720945" cy="637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9708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2" y="249381"/>
            <a:ext cx="11748653" cy="645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6988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75" y="228600"/>
            <a:ext cx="11742820" cy="6340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9180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228600"/>
            <a:ext cx="11682663" cy="6388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0170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316"/>
            <a:ext cx="12043610" cy="6460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4751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37" y="192506"/>
            <a:ext cx="3212431" cy="31850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3604" y="3377603"/>
            <a:ext cx="49329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আজহারুল ইসলাম,</a:t>
            </a:r>
          </a:p>
          <a:p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অধ্যাপক,</a:t>
            </a:r>
          </a:p>
          <a:p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জাংগালিয়া স্কুল এন্ড কলেজ,</a:t>
            </a:r>
          </a:p>
          <a:p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পাকুন্দিয়া-কিশোরগঞ্জ,</a:t>
            </a:r>
          </a:p>
          <a:p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নং ০১৭১২৩৮৯৭৫২,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93304" y="3377603"/>
            <a:ext cx="5321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 একাদশ,</a:t>
            </a:r>
          </a:p>
          <a:p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 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সু-শাসন</a:t>
            </a:r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ঃরাষ্ট্র 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সময়ঃ৫০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তারিখঃ২২/০৩/২০২০</a:t>
            </a:r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17758" y="1070811"/>
            <a:ext cx="448777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327" y="256423"/>
            <a:ext cx="3464000" cy="3121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7577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8470" y="238539"/>
            <a:ext cx="97801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উপস্থাপনঃ</a:t>
            </a:r>
            <a:r>
              <a:rPr lang="en-US" sz="6000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3582" y="5883965"/>
            <a:ext cx="11078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রাষ্ট্রকি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54201"/>
            <a:ext cx="11766883" cy="4629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9311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0851" y="191284"/>
            <a:ext cx="97933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শিক্ষন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ফলঃ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7686" y="4521781"/>
            <a:ext cx="115293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3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33" y="1299280"/>
            <a:ext cx="11730788" cy="3222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2531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6590" y="252664"/>
            <a:ext cx="100102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কিঃ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2979" y="2466474"/>
            <a:ext cx="1138187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নাগরিক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জীবনের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অন্যতম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সংঘ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ভৌগলিক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প্রতিষ্টান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সকলেই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সদস্য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নাগরিকের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সুসভ্য,সুন্দর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জীবন-যাপনের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অপরিহার্য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সংগঠনের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নিদিষ্ট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ভূ-খন্ড,সু-সসংগঠিত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সরকার,সার্বভৌম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আধিপত্য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স্থায়ীভাবে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বসবাসকারী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জনসমষ্টি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আছে,তাকে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গার্নারের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নিদিষ্ট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ভূ-খন্ডে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স্থায়ীভাবে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বসবাসকারী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সুসংগঠিত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প্রতিয়ানুগত্যশীল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বহিঃশক্তি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নিয়ন্ত্রন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জনসমষ্টিই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4925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91126" y="806115"/>
            <a:ext cx="95169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সমূহঃ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23780458"/>
              </p:ext>
            </p:extLst>
          </p:nvPr>
        </p:nvGraphicFramePr>
        <p:xfrm>
          <a:off x="228599" y="2225842"/>
          <a:ext cx="11790947" cy="44155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80602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0B9BB4-2121-4BDB-8B10-CC84BEA19C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0B9BB4-2121-4BDB-8B10-CC84BEA19C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0B9BB4-2121-4BDB-8B10-CC84BEA19C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0B9BB4-2121-4BDB-8B10-CC84BEA19C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0B9BB4-2121-4BDB-8B10-CC84BEA19C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0B9BB4-2121-4BDB-8B10-CC84BEA19C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0B9BB4-2121-4BDB-8B10-CC84BEA19C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0B9BB4-2121-4BDB-8B10-CC84BEA19CB5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0B9BB4-2121-4BDB-8B10-CC84BEA19CB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0B9BB4-2121-4BDB-8B10-CC84BEA19CB5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0B9BB4-2121-4BDB-8B10-CC84BEA19CB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0B9BB4-2121-4BDB-8B10-CC84BEA19CB5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0B9BB4-2121-4BDB-8B10-CC84BEA19CB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0B9BB4-2121-4BDB-8B10-CC84BEA19CB5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0B9BB4-2121-4BDB-8B10-CC84BEA19CB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EC63BF-12CC-40DA-98D3-88B7D8461F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EC63BF-12CC-40DA-98D3-88B7D8461F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EC63BF-12CC-40DA-98D3-88B7D8461F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EC63BF-12CC-40DA-98D3-88B7D8461F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EC63BF-12CC-40DA-98D3-88B7D8461F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EC63BF-12CC-40DA-98D3-88B7D8461F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EC63BF-12CC-40DA-98D3-88B7D8461F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EC63BF-12CC-40DA-98D3-88B7D8461F95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EC63BF-12CC-40DA-98D3-88B7D8461F9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EC63BF-12CC-40DA-98D3-88B7D8461F95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EC63BF-12CC-40DA-98D3-88B7D8461F9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EC63BF-12CC-40DA-98D3-88B7D8461F95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EC63BF-12CC-40DA-98D3-88B7D8461F9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EC63BF-12CC-40DA-98D3-88B7D8461F95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EC63BF-12CC-40DA-98D3-88B7D8461F9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8D970C-52D4-43B1-BDD5-7E27E23CCC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8D970C-52D4-43B1-BDD5-7E27E23CCC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8D970C-52D4-43B1-BDD5-7E27E23CCC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8D970C-52D4-43B1-BDD5-7E27E23CCC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8D970C-52D4-43B1-BDD5-7E27E23CCC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8D970C-52D4-43B1-BDD5-7E27E23CCC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8D970C-52D4-43B1-BDD5-7E27E23CCC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8D970C-52D4-43B1-BDD5-7E27E23CCC92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8D970C-52D4-43B1-BDD5-7E27E23CCC9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8D970C-52D4-43B1-BDD5-7E27E23CCC92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8D970C-52D4-43B1-BDD5-7E27E23CCC9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8D970C-52D4-43B1-BDD5-7E27E23CCC92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8D970C-52D4-43B1-BDD5-7E27E23CCC9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8D970C-52D4-43B1-BDD5-7E27E23CCC92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8D970C-52D4-43B1-BDD5-7E27E23CCC9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1B2074-D609-49EC-BE06-F9F6A950C7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1B2074-D609-49EC-BE06-F9F6A950C7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1B2074-D609-49EC-BE06-F9F6A950C7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1B2074-D609-49EC-BE06-F9F6A950C7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1B2074-D609-49EC-BE06-F9F6A950C7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1B2074-D609-49EC-BE06-F9F6A950C7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1B2074-D609-49EC-BE06-F9F6A950C7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1B2074-D609-49EC-BE06-F9F6A950C7C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1B2074-D609-49EC-BE06-F9F6A950C7C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1B2074-D609-49EC-BE06-F9F6A950C7C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1B2074-D609-49EC-BE06-F9F6A950C7C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1B2074-D609-49EC-BE06-F9F6A950C7C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1B2074-D609-49EC-BE06-F9F6A950C7C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1B2074-D609-49EC-BE06-F9F6A950C7C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1B2074-D609-49EC-BE06-F9F6A950C7C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604F64-6D65-4022-BF63-5EFC429DF7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604F64-6D65-4022-BF63-5EFC429DF7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604F64-6D65-4022-BF63-5EFC429DF7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604F64-6D65-4022-BF63-5EFC429DF7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604F64-6D65-4022-BF63-5EFC429DF7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604F64-6D65-4022-BF63-5EFC429DF7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604F64-6D65-4022-BF63-5EFC429DF7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604F64-6D65-4022-BF63-5EFC429DF75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604F64-6D65-4022-BF63-5EFC429DF75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604F64-6D65-4022-BF63-5EFC429DF75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604F64-6D65-4022-BF63-5EFC429DF75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604F64-6D65-4022-BF63-5EFC429DF75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604F64-6D65-4022-BF63-5EFC429DF75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604F64-6D65-4022-BF63-5EFC429DF75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604F64-6D65-4022-BF63-5EFC429DF75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CA6A15-E1DA-4C5B-BE6E-5BB7531DF6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CA6A15-E1DA-4C5B-BE6E-5BB7531DF6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CA6A15-E1DA-4C5B-BE6E-5BB7531DF6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CA6A15-E1DA-4C5B-BE6E-5BB7531DF6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CA6A15-E1DA-4C5B-BE6E-5BB7531DF6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CA6A15-E1DA-4C5B-BE6E-5BB7531DF6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CA6A15-E1DA-4C5B-BE6E-5BB7531DF6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CA6A15-E1DA-4C5B-BE6E-5BB7531DF67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CA6A15-E1DA-4C5B-BE6E-5BB7531DF67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CA6A15-E1DA-4C5B-BE6E-5BB7531DF67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CA6A15-E1DA-4C5B-BE6E-5BB7531DF67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CA6A15-E1DA-4C5B-BE6E-5BB7531DF67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CA6A15-E1DA-4C5B-BE6E-5BB7531DF67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CA6A15-E1DA-4C5B-BE6E-5BB7531DF67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CA6A15-E1DA-4C5B-BE6E-5BB7531DF67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F7939D-2D28-4775-8C91-B0321D3F17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F7939D-2D28-4775-8C91-B0321D3F17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F7939D-2D28-4775-8C91-B0321D3F17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F7939D-2D28-4775-8C91-B0321D3F17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F7939D-2D28-4775-8C91-B0321D3F17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F7939D-2D28-4775-8C91-B0321D3F17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F7939D-2D28-4775-8C91-B0321D3F17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F7939D-2D28-4775-8C91-B0321D3F178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F7939D-2D28-4775-8C91-B0321D3F178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F7939D-2D28-4775-8C91-B0321D3F178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F7939D-2D28-4775-8C91-B0321D3F178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F7939D-2D28-4775-8C91-B0321D3F178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F7939D-2D28-4775-8C91-B0321D3F178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F7939D-2D28-4775-8C91-B0321D3F178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F7939D-2D28-4775-8C91-B0321D3F178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4EF874-2B0A-4A58-A9B5-6D0F9FBE08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4EF874-2B0A-4A58-A9B5-6D0F9FBE08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4EF874-2B0A-4A58-A9B5-6D0F9FBE08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4EF874-2B0A-4A58-A9B5-6D0F9FBE08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4EF874-2B0A-4A58-A9B5-6D0F9FBE08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4EF874-2B0A-4A58-A9B5-6D0F9FBE08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4EF874-2B0A-4A58-A9B5-6D0F9FBE08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4EF874-2B0A-4A58-A9B5-6D0F9FBE082C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4EF874-2B0A-4A58-A9B5-6D0F9FBE082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4EF874-2B0A-4A58-A9B5-6D0F9FBE082C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4EF874-2B0A-4A58-A9B5-6D0F9FBE082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4EF874-2B0A-4A58-A9B5-6D0F9FBE082C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4EF874-2B0A-4A58-A9B5-6D0F9FBE082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4EF874-2B0A-4A58-A9B5-6D0F9FBE082C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4EF874-2B0A-4A58-A9B5-6D0F9FBE082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C0A328-F2E7-4AAF-9832-ECC870BCFD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C0A328-F2E7-4AAF-9832-ECC870BCFD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C0A328-F2E7-4AAF-9832-ECC870BCFD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C0A328-F2E7-4AAF-9832-ECC870BCFD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C0A328-F2E7-4AAF-9832-ECC870BCFD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C0A328-F2E7-4AAF-9832-ECC870BCFD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C0A328-F2E7-4AAF-9832-ECC870BCFD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C0A328-F2E7-4AAF-9832-ECC870BCFD4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C0A328-F2E7-4AAF-9832-ECC870BCFD4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C0A328-F2E7-4AAF-9832-ECC870BCFD4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C0A328-F2E7-4AAF-9832-ECC870BCFD4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C0A328-F2E7-4AAF-9832-ECC870BCFD4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C0A328-F2E7-4AAF-9832-ECC870BCFD4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C0A328-F2E7-4AAF-9832-ECC870BCFD4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C0A328-F2E7-4AAF-9832-ECC870BCFD4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>
        <p:bldSub>
          <a:bldDgm bld="lvlOne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4853" y="830179"/>
            <a:ext cx="1161648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প্রার্থক্য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সমূহঃ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601175"/>
              </p:ext>
            </p:extLst>
          </p:nvPr>
        </p:nvGraphicFramePr>
        <p:xfrm>
          <a:off x="162426" y="2671010"/>
          <a:ext cx="11778916" cy="386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9458">
                  <a:extLst>
                    <a:ext uri="{9D8B030D-6E8A-4147-A177-3AD203B41FA5}">
                      <a16:colId xmlns:a16="http://schemas.microsoft.com/office/drawing/2014/main" val="1732838985"/>
                    </a:ext>
                  </a:extLst>
                </a:gridCol>
                <a:gridCol w="5889458">
                  <a:extLst>
                    <a:ext uri="{9D8B030D-6E8A-4147-A177-3AD203B41FA5}">
                      <a16:colId xmlns:a16="http://schemas.microsoft.com/office/drawing/2014/main" val="3582880631"/>
                    </a:ext>
                  </a:extLst>
                </a:gridCol>
              </a:tblGrid>
              <a:tr h="561468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                  </a:t>
                      </a:r>
                      <a:r>
                        <a:rPr lang="en-US" sz="40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রাষ্ট্র</a:t>
                      </a:r>
                      <a:endParaRPr lang="en-US" sz="4000" dirty="0">
                        <a:solidFill>
                          <a:schemeClr val="bg2">
                            <a:lumMod val="10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             </a:t>
                      </a:r>
                      <a:r>
                        <a:rPr lang="en-US" sz="40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সরকার</a:t>
                      </a:r>
                      <a:endParaRPr lang="en-US" sz="4000" dirty="0">
                        <a:solidFill>
                          <a:schemeClr val="bg2">
                            <a:lumMod val="10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43777"/>
                  </a:ext>
                </a:extLst>
              </a:tr>
              <a:tr h="63366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১। </a:t>
                      </a:r>
                      <a:r>
                        <a:rPr lang="en-US" sz="2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রাষ্ট্র</a:t>
                      </a:r>
                      <a:r>
                        <a:rPr lang="en-US" sz="2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স্থায়ী</a:t>
                      </a:r>
                      <a:r>
                        <a:rPr lang="en-US" sz="2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প্রতিষ্টান</a:t>
                      </a:r>
                      <a:r>
                        <a:rPr lang="en-US" sz="2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</a:t>
                      </a:r>
                      <a:endParaRPr lang="en-US" sz="2800" dirty="0">
                        <a:solidFill>
                          <a:schemeClr val="bg2">
                            <a:lumMod val="10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১।</a:t>
                      </a:r>
                      <a:r>
                        <a:rPr lang="en-US" sz="2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</a:t>
                      </a:r>
                      <a:r>
                        <a:rPr lang="en-US" sz="2800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সরকার</a:t>
                      </a:r>
                      <a:r>
                        <a:rPr lang="en-US" sz="2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অস্থায়ী</a:t>
                      </a:r>
                      <a:r>
                        <a:rPr lang="en-US" sz="2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প্রতিষ্টান</a:t>
                      </a:r>
                      <a:r>
                        <a:rPr lang="en-US" sz="2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</a:t>
                      </a:r>
                      <a:endParaRPr lang="en-US" sz="2800" dirty="0">
                        <a:solidFill>
                          <a:schemeClr val="bg2">
                            <a:lumMod val="10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5033408"/>
                  </a:ext>
                </a:extLst>
              </a:tr>
              <a:tr h="63366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২। </a:t>
                      </a:r>
                      <a:r>
                        <a:rPr lang="en-US" sz="2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রাষ্ট্রের</a:t>
                      </a:r>
                      <a:r>
                        <a:rPr lang="en-US" sz="2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আকৃতি,প্রকৃতি</a:t>
                      </a:r>
                      <a:r>
                        <a:rPr lang="en-US" sz="2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একই</a:t>
                      </a:r>
                      <a:r>
                        <a:rPr lang="en-US" sz="2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</a:t>
                      </a:r>
                      <a:endParaRPr lang="en-US" sz="2800" dirty="0">
                        <a:solidFill>
                          <a:schemeClr val="bg2">
                            <a:lumMod val="10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২। </a:t>
                      </a:r>
                      <a:r>
                        <a:rPr lang="en-US" sz="2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সরকারের</a:t>
                      </a:r>
                      <a:r>
                        <a:rPr lang="en-US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আকৃতি</a:t>
                      </a:r>
                      <a:r>
                        <a:rPr lang="en-US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</a:t>
                      </a:r>
                      <a:r>
                        <a:rPr lang="en-US" sz="2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প্রকৃতি</a:t>
                      </a:r>
                      <a:r>
                        <a:rPr lang="en-US" sz="2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ভিন্ন</a:t>
                      </a:r>
                      <a:r>
                        <a:rPr lang="en-US" sz="2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রকমের</a:t>
                      </a:r>
                      <a:r>
                        <a:rPr lang="en-US" sz="2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</a:t>
                      </a:r>
                      <a:endParaRPr lang="en-US" sz="2800" dirty="0">
                        <a:solidFill>
                          <a:schemeClr val="bg2">
                            <a:lumMod val="10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657963"/>
                  </a:ext>
                </a:extLst>
              </a:tr>
              <a:tr h="63366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৩।</a:t>
                      </a:r>
                      <a:r>
                        <a:rPr lang="en-US" sz="2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রাষ্ট্র</a:t>
                      </a:r>
                      <a:r>
                        <a:rPr lang="en-US" sz="2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একটি</a:t>
                      </a:r>
                      <a:r>
                        <a:rPr lang="en-US" sz="2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বিমূর্ত</a:t>
                      </a:r>
                      <a:r>
                        <a:rPr lang="en-US" sz="2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ধারনা</a:t>
                      </a:r>
                      <a:r>
                        <a:rPr lang="en-US" sz="2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</a:t>
                      </a:r>
                      <a:endParaRPr lang="en-US" sz="2800" dirty="0">
                        <a:solidFill>
                          <a:schemeClr val="bg2">
                            <a:lumMod val="10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৩। </a:t>
                      </a:r>
                      <a:r>
                        <a:rPr lang="en-US" sz="2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সরকার</a:t>
                      </a:r>
                      <a:r>
                        <a:rPr lang="en-US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একটি</a:t>
                      </a:r>
                      <a:r>
                        <a:rPr lang="en-US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বাস্তব</a:t>
                      </a:r>
                      <a:r>
                        <a:rPr lang="en-US" sz="2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ধারনা</a:t>
                      </a:r>
                      <a:r>
                        <a:rPr lang="en-US" sz="2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</a:t>
                      </a:r>
                      <a:endParaRPr lang="en-US" sz="2800" dirty="0">
                        <a:solidFill>
                          <a:schemeClr val="bg2">
                            <a:lumMod val="10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864558"/>
                  </a:ext>
                </a:extLst>
              </a:tr>
              <a:tr h="63366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৪। </a:t>
                      </a:r>
                      <a:r>
                        <a:rPr lang="en-US" sz="2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রাষ্ট্র</a:t>
                      </a:r>
                      <a:r>
                        <a:rPr lang="en-US" sz="2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গঠিত</a:t>
                      </a:r>
                      <a:r>
                        <a:rPr lang="en-US" sz="2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হয়</a:t>
                      </a:r>
                      <a:r>
                        <a:rPr lang="en-US" sz="2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চারটি</a:t>
                      </a:r>
                      <a:r>
                        <a:rPr lang="en-US" sz="2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উপাদান</a:t>
                      </a:r>
                      <a:r>
                        <a:rPr lang="en-US" sz="2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নিয়ে</a:t>
                      </a:r>
                      <a:r>
                        <a:rPr lang="en-US" sz="2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</a:t>
                      </a:r>
                      <a:endParaRPr lang="en-US" sz="2800" dirty="0">
                        <a:solidFill>
                          <a:schemeClr val="bg2">
                            <a:lumMod val="10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৪। </a:t>
                      </a:r>
                      <a:r>
                        <a:rPr lang="en-US" sz="2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সরকার</a:t>
                      </a:r>
                      <a:r>
                        <a:rPr lang="en-US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গঠিত</a:t>
                      </a:r>
                      <a:r>
                        <a:rPr lang="en-US" sz="2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হয়</a:t>
                      </a:r>
                      <a:r>
                        <a:rPr lang="en-US" sz="2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একটি</a:t>
                      </a:r>
                      <a:r>
                        <a:rPr lang="en-US" sz="2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উপাদান</a:t>
                      </a:r>
                      <a:r>
                        <a:rPr lang="en-US" sz="2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নিয়ে</a:t>
                      </a:r>
                      <a:r>
                        <a:rPr lang="en-US" sz="2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</a:t>
                      </a:r>
                      <a:endParaRPr lang="en-US" sz="2800" dirty="0">
                        <a:solidFill>
                          <a:schemeClr val="bg2">
                            <a:lumMod val="10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1583154"/>
                  </a:ext>
                </a:extLst>
              </a:tr>
              <a:tr h="63366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৫।  </a:t>
                      </a:r>
                      <a:r>
                        <a:rPr lang="en-US" sz="2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রাষ্ট্র</a:t>
                      </a:r>
                      <a:r>
                        <a:rPr lang="en-US" sz="2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সার্বভৌম</a:t>
                      </a:r>
                      <a:r>
                        <a:rPr lang="en-US" sz="2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ক্ষমতার</a:t>
                      </a:r>
                      <a:r>
                        <a:rPr lang="en-US" sz="2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অধিকারী</a:t>
                      </a:r>
                      <a:r>
                        <a:rPr lang="en-US" sz="2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</a:t>
                      </a:r>
                      <a:endParaRPr lang="en-US" sz="2800" dirty="0">
                        <a:solidFill>
                          <a:schemeClr val="bg2">
                            <a:lumMod val="10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৫।</a:t>
                      </a:r>
                      <a:r>
                        <a:rPr lang="en-US" sz="2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সরকার</a:t>
                      </a:r>
                      <a:r>
                        <a:rPr lang="en-US" sz="2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সার্বভৌম</a:t>
                      </a:r>
                      <a:r>
                        <a:rPr lang="en-US" sz="2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ক্ষমতার</a:t>
                      </a:r>
                      <a:r>
                        <a:rPr lang="en-US" sz="2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পরিচালনাকারী</a:t>
                      </a:r>
                      <a:r>
                        <a:rPr lang="en-US" sz="2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</a:t>
                      </a:r>
                      <a:endParaRPr lang="en-US" sz="2800" dirty="0">
                        <a:solidFill>
                          <a:schemeClr val="bg2">
                            <a:lumMod val="10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6873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98280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3673" y="239542"/>
            <a:ext cx="102571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0408" y="5049078"/>
            <a:ext cx="113041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দলঃসার্বভৌমত্ব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দলঃভূ-খন্ড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65" y="1347538"/>
            <a:ext cx="11730789" cy="3701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5457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7287" y="292942"/>
            <a:ext cx="103101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2622" y="6022873"/>
            <a:ext cx="111185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88" y="1400938"/>
            <a:ext cx="11730789" cy="4621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8815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2452" y="278295"/>
            <a:ext cx="102439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4313" y="6042991"/>
            <a:ext cx="5446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59826" y="6003235"/>
            <a:ext cx="5208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67" y="1386291"/>
            <a:ext cx="5799221" cy="46169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726" y="1386291"/>
            <a:ext cx="5979695" cy="4616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177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4852" y="1961145"/>
            <a:ext cx="71828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r>
              <a:rPr lang="en-US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4852" y="4319337"/>
            <a:ext cx="93004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প্রার্থক্য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সার্বভৌমত্ব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7232" y="216569"/>
            <a:ext cx="4680284" cy="6411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4395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6826" y="288758"/>
            <a:ext cx="1001027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4242" y="6027821"/>
            <a:ext cx="10984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প্রার্থক্য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জমা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দিবা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6" y="1396753"/>
            <a:ext cx="11815010" cy="463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9256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66255"/>
            <a:ext cx="11817927" cy="65116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6072" y="2189018"/>
            <a:ext cx="98505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6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নামক</a:t>
            </a:r>
            <a:r>
              <a:rPr lang="en-US" sz="6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</a:t>
            </a:r>
            <a:r>
              <a:rPr lang="en-US" sz="6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6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66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2185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74" y="204537"/>
            <a:ext cx="11887200" cy="64248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3611" y="2622884"/>
            <a:ext cx="112735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9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অসংখ্য</a:t>
            </a:r>
            <a:r>
              <a:rPr lang="en-US" sz="9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4083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11" y="236986"/>
            <a:ext cx="11851105" cy="63887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0035" y="900546"/>
            <a:ext cx="114438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মুক্তিযুদ্ধের</a:t>
            </a:r>
            <a:r>
              <a:rPr lang="en-US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বাংলাদেশ </a:t>
            </a:r>
            <a:r>
              <a:rPr lang="en-US" sz="5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নামক</a:t>
            </a:r>
            <a:r>
              <a:rPr lang="en-US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</a:t>
            </a:r>
            <a:r>
              <a:rPr lang="en-US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54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1100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68" y="156410"/>
            <a:ext cx="11802978" cy="6400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8655" y="2216727"/>
            <a:ext cx="11499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নামক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স্থপতি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জাতির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জনক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মজিবুর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endParaRPr lang="en-US" sz="4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1903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37" y="240632"/>
            <a:ext cx="11815010" cy="64007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4537" y="2757055"/>
            <a:ext cx="117103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বর্তমান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মহামান্য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এডঃ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আব্দুল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হামিদ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4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6443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74" y="132348"/>
            <a:ext cx="11802979" cy="6412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8034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36" y="180474"/>
            <a:ext cx="11815011" cy="64007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1782" y="2119745"/>
            <a:ext cx="116177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</a:t>
            </a:r>
            <a:r>
              <a:rPr lang="en-US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জননেত্রী</a:t>
            </a:r>
            <a:r>
              <a:rPr lang="en-US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হাসিনা</a:t>
            </a:r>
            <a:r>
              <a:rPr lang="en-US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6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906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7" y="221671"/>
            <a:ext cx="11790218" cy="641465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0836" y="473425"/>
            <a:ext cx="1143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</a:t>
            </a:r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বাংলাদেশ </a:t>
            </a:r>
            <a:r>
              <a:rPr lang="en-US" sz="6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নামক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মানচিত্র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4065582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199</TotalTime>
  <Words>421</Words>
  <Application>Microsoft Office PowerPoint</Application>
  <PresentationFormat>Widescreen</PresentationFormat>
  <Paragraphs>68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Corbel</vt:lpstr>
      <vt:lpstr>NikoshBAN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azharul islam</dc:creator>
  <cp:lastModifiedBy>Azharul Islam</cp:lastModifiedBy>
  <cp:revision>33</cp:revision>
  <dcterms:created xsi:type="dcterms:W3CDTF">2020-04-29T07:45:54Z</dcterms:created>
  <dcterms:modified xsi:type="dcterms:W3CDTF">2020-06-18T11:40:11Z</dcterms:modified>
</cp:coreProperties>
</file>