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256" r:id="rId2"/>
    <p:sldId id="272" r:id="rId3"/>
    <p:sldId id="274" r:id="rId4"/>
    <p:sldId id="263" r:id="rId5"/>
    <p:sldId id="265" r:id="rId6"/>
    <p:sldId id="27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827" autoAdjust="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8E4A9-4B56-47D9-9DB5-3E5D50B868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9F7A7-9857-4A8F-9838-0D17C9F3F5C1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১</a:t>
          </a:r>
        </a:p>
      </dgm:t>
    </dgm:pt>
    <dgm:pt modelId="{AA4C82CD-404F-4C9D-AE88-14A50C5CF84A}" type="parTrans" cxnId="{8C579FAB-A1B7-4916-BFF3-A3ABCBD7FF6D}">
      <dgm:prSet/>
      <dgm:spPr/>
      <dgm:t>
        <a:bodyPr/>
        <a:lstStyle/>
        <a:p>
          <a:endParaRPr lang="en-US"/>
        </a:p>
      </dgm:t>
    </dgm:pt>
    <dgm:pt modelId="{057212FC-D8BF-4C2E-8338-ACC9EB11A011}" type="sibTrans" cxnId="{8C579FAB-A1B7-4916-BFF3-A3ABCBD7FF6D}">
      <dgm:prSet/>
      <dgm:spPr/>
      <dgm:t>
        <a:bodyPr/>
        <a:lstStyle/>
        <a:p>
          <a:endParaRPr lang="en-US"/>
        </a:p>
      </dgm:t>
    </dgm:pt>
    <dgm:pt modelId="{820AFA2F-0ADE-4EDC-99CA-88B049A99051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bn-BD" dirty="0">
              <a:solidFill>
                <a:srgbClr val="7030A0"/>
              </a:solidFill>
            </a:rPr>
            <a:t>সৌরজগ</a:t>
          </a:r>
          <a:r>
            <a:rPr lang="en-US" dirty="0">
              <a:solidFill>
                <a:srgbClr val="7030A0"/>
              </a:solidFill>
            </a:rPr>
            <a:t>ৎ</a:t>
          </a:r>
          <a:r>
            <a:rPr lang="bn-BD" dirty="0">
              <a:solidFill>
                <a:srgbClr val="7030A0"/>
              </a:solidFill>
            </a:rPr>
            <a:t> কি তা উল্লেখ করতে পারবে।</a:t>
          </a:r>
          <a:endParaRPr lang="en-US" dirty="0"/>
        </a:p>
      </dgm:t>
    </dgm:pt>
    <dgm:pt modelId="{6F2E14C3-5662-4229-9A1D-2060D5A40659}" type="parTrans" cxnId="{1C038FEC-8C77-4DD9-A188-9CA8AA433EA4}">
      <dgm:prSet/>
      <dgm:spPr/>
      <dgm:t>
        <a:bodyPr/>
        <a:lstStyle/>
        <a:p>
          <a:endParaRPr lang="en-US"/>
        </a:p>
      </dgm:t>
    </dgm:pt>
    <dgm:pt modelId="{87B09A57-38FF-4EDC-8DF9-B1F278EC6B58}" type="sibTrans" cxnId="{1C038FEC-8C77-4DD9-A188-9CA8AA433EA4}">
      <dgm:prSet/>
      <dgm:spPr/>
      <dgm:t>
        <a:bodyPr/>
        <a:lstStyle/>
        <a:p>
          <a:endParaRPr lang="en-US"/>
        </a:p>
      </dgm:t>
    </dgm:pt>
    <dgm:pt modelId="{A8E9934E-D217-41F0-B109-11744521EFF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/>
            <a:t>২</a:t>
          </a:r>
          <a:endParaRPr lang="en-US" dirty="0"/>
        </a:p>
      </dgm:t>
    </dgm:pt>
    <dgm:pt modelId="{FDF26F23-8885-419A-BE41-AB92B18A3DAD}" type="parTrans" cxnId="{24BC7A54-0B36-4245-931E-2E2A609E2B8D}">
      <dgm:prSet/>
      <dgm:spPr/>
      <dgm:t>
        <a:bodyPr/>
        <a:lstStyle/>
        <a:p>
          <a:endParaRPr lang="en-US"/>
        </a:p>
      </dgm:t>
    </dgm:pt>
    <dgm:pt modelId="{9C3210D9-1F0E-4D1D-A6AC-374C5B7FEE14}" type="sibTrans" cxnId="{24BC7A54-0B36-4245-931E-2E2A609E2B8D}">
      <dgm:prSet/>
      <dgm:spPr/>
      <dgm:t>
        <a:bodyPr/>
        <a:lstStyle/>
        <a:p>
          <a:endParaRPr lang="en-US"/>
        </a:p>
      </dgm:t>
    </dgm:pt>
    <dgm:pt modelId="{AAA495E4-AD95-407E-878A-0C2DA0C4F37A}">
      <dgm:prSet phldrT="[Text]"/>
      <dgm:spPr/>
      <dgm:t>
        <a:bodyPr/>
        <a:lstStyle/>
        <a:p>
          <a:r>
            <a:rPr lang="bn-BD" b="1" dirty="0">
              <a:solidFill>
                <a:srgbClr val="FF0000"/>
              </a:solidFill>
            </a:rPr>
            <a:t>সৌরজগতের গ্রহগুলোর </a:t>
          </a:r>
          <a:r>
            <a:rPr lang="bn-BD" dirty="0">
              <a:solidFill>
                <a:srgbClr val="FF0000"/>
              </a:solidFill>
            </a:rPr>
            <a:t>নাম বলতে পারবে।</a:t>
          </a:r>
          <a:endParaRPr lang="en-US" dirty="0"/>
        </a:p>
      </dgm:t>
    </dgm:pt>
    <dgm:pt modelId="{D4E1C571-BF3F-45B1-AD17-4C9A6FA033C4}" type="parTrans" cxnId="{A1CF2FBE-E498-46A2-B78A-EF17AB41E74E}">
      <dgm:prSet/>
      <dgm:spPr/>
      <dgm:t>
        <a:bodyPr/>
        <a:lstStyle/>
        <a:p>
          <a:endParaRPr lang="en-US"/>
        </a:p>
      </dgm:t>
    </dgm:pt>
    <dgm:pt modelId="{9D83FE97-E88E-4C4A-8B5C-94B2D98CB035}" type="sibTrans" cxnId="{A1CF2FBE-E498-46A2-B78A-EF17AB41E74E}">
      <dgm:prSet/>
      <dgm:spPr/>
      <dgm:t>
        <a:bodyPr/>
        <a:lstStyle/>
        <a:p>
          <a:endParaRPr lang="en-US"/>
        </a:p>
      </dgm:t>
    </dgm:pt>
    <dgm:pt modelId="{BE505134-D48F-4ED6-A5FD-58F555773CDA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bn-BD" dirty="0"/>
            <a:t>৩</a:t>
          </a:r>
          <a:endParaRPr lang="en-US" dirty="0"/>
        </a:p>
      </dgm:t>
    </dgm:pt>
    <dgm:pt modelId="{7166DA62-E693-4006-A82F-ADA46F6E7B52}" type="parTrans" cxnId="{2537B1D9-EB7C-4656-A9C1-E386AC2CB254}">
      <dgm:prSet/>
      <dgm:spPr/>
      <dgm:t>
        <a:bodyPr/>
        <a:lstStyle/>
        <a:p>
          <a:endParaRPr lang="en-US"/>
        </a:p>
      </dgm:t>
    </dgm:pt>
    <dgm:pt modelId="{1114978B-07A8-4B4A-A952-695927EFB4F2}" type="sibTrans" cxnId="{2537B1D9-EB7C-4656-A9C1-E386AC2CB254}">
      <dgm:prSet/>
      <dgm:spPr/>
      <dgm:t>
        <a:bodyPr/>
        <a:lstStyle/>
        <a:p>
          <a:endParaRPr lang="en-US"/>
        </a:p>
      </dgm:t>
    </dgm:pt>
    <dgm:pt modelId="{7C96DC14-E78A-4F24-BFF9-7250AD2E524C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bn-BD" dirty="0">
              <a:solidFill>
                <a:srgbClr val="0070C0"/>
              </a:solidFill>
            </a:rPr>
            <a:t>পৃথিবী ও বুধ গ্রহ বর্ণনা করতে পারবে।</a:t>
          </a:r>
          <a:endParaRPr lang="en-US" dirty="0"/>
        </a:p>
      </dgm:t>
    </dgm:pt>
    <dgm:pt modelId="{3C9C9AC9-3ADF-4A1F-9EC6-8A155D1A0E6F}" type="parTrans" cxnId="{0EDE4AD7-A390-4F14-9733-D3CA6BBF89D9}">
      <dgm:prSet/>
      <dgm:spPr/>
      <dgm:t>
        <a:bodyPr/>
        <a:lstStyle/>
        <a:p>
          <a:endParaRPr lang="en-US"/>
        </a:p>
      </dgm:t>
    </dgm:pt>
    <dgm:pt modelId="{42E7DF86-E529-46BD-983E-32BB631C2D31}" type="sibTrans" cxnId="{0EDE4AD7-A390-4F14-9733-D3CA6BBF89D9}">
      <dgm:prSet/>
      <dgm:spPr/>
      <dgm:t>
        <a:bodyPr/>
        <a:lstStyle/>
        <a:p>
          <a:endParaRPr lang="en-US"/>
        </a:p>
      </dgm:t>
    </dgm:pt>
    <dgm:pt modelId="{59240D28-9108-4F23-88FA-F07E7E4F69A0}" type="pres">
      <dgm:prSet presAssocID="{0448E4A9-4B56-47D9-9DB5-3E5D50B868A3}" presName="linearFlow" presStyleCnt="0">
        <dgm:presLayoutVars>
          <dgm:dir/>
          <dgm:animLvl val="lvl"/>
          <dgm:resizeHandles val="exact"/>
        </dgm:presLayoutVars>
      </dgm:prSet>
      <dgm:spPr/>
    </dgm:pt>
    <dgm:pt modelId="{A1CBE73A-B045-431A-A6E7-96F4C89BCB17}" type="pres">
      <dgm:prSet presAssocID="{6429F7A7-9857-4A8F-9838-0D17C9F3F5C1}" presName="composite" presStyleCnt="0"/>
      <dgm:spPr/>
    </dgm:pt>
    <dgm:pt modelId="{829BE6CC-E929-4197-8D9E-A90FAA05E1B0}" type="pres">
      <dgm:prSet presAssocID="{6429F7A7-9857-4A8F-9838-0D17C9F3F5C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6BFFDA-06A4-47A4-8A58-AFEDE87847E9}" type="pres">
      <dgm:prSet presAssocID="{6429F7A7-9857-4A8F-9838-0D17C9F3F5C1}" presName="descendantText" presStyleLbl="alignAcc1" presStyleIdx="0" presStyleCnt="3">
        <dgm:presLayoutVars>
          <dgm:bulletEnabled val="1"/>
        </dgm:presLayoutVars>
      </dgm:prSet>
      <dgm:spPr/>
    </dgm:pt>
    <dgm:pt modelId="{64278C45-AB7E-4405-898A-93BC3CB1DE58}" type="pres">
      <dgm:prSet presAssocID="{057212FC-D8BF-4C2E-8338-ACC9EB11A011}" presName="sp" presStyleCnt="0"/>
      <dgm:spPr/>
    </dgm:pt>
    <dgm:pt modelId="{7C0FAB3A-F8D1-41E5-8205-801CCCB3CB82}" type="pres">
      <dgm:prSet presAssocID="{A8E9934E-D217-41F0-B109-11744521EFFE}" presName="composite" presStyleCnt="0"/>
      <dgm:spPr/>
    </dgm:pt>
    <dgm:pt modelId="{923863CC-0CA7-4ECE-B2D7-D5AEDACC6BC1}" type="pres">
      <dgm:prSet presAssocID="{A8E9934E-D217-41F0-B109-11744521EFF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C182804-5B14-4E25-BCAB-646471ECEEC2}" type="pres">
      <dgm:prSet presAssocID="{A8E9934E-D217-41F0-B109-11744521EFFE}" presName="descendantText" presStyleLbl="alignAcc1" presStyleIdx="1" presStyleCnt="3">
        <dgm:presLayoutVars>
          <dgm:bulletEnabled val="1"/>
        </dgm:presLayoutVars>
      </dgm:prSet>
      <dgm:spPr/>
    </dgm:pt>
    <dgm:pt modelId="{6092127A-4F27-4B1D-9371-8AA521D329F3}" type="pres">
      <dgm:prSet presAssocID="{9C3210D9-1F0E-4D1D-A6AC-374C5B7FEE14}" presName="sp" presStyleCnt="0"/>
      <dgm:spPr/>
    </dgm:pt>
    <dgm:pt modelId="{488D0FA1-C647-416C-BFA4-9413FEC4C83E}" type="pres">
      <dgm:prSet presAssocID="{BE505134-D48F-4ED6-A5FD-58F555773CDA}" presName="composite" presStyleCnt="0"/>
      <dgm:spPr/>
    </dgm:pt>
    <dgm:pt modelId="{13908F35-EEB2-4E2D-A4D0-FB7BBAFA6951}" type="pres">
      <dgm:prSet presAssocID="{BE505134-D48F-4ED6-A5FD-58F555773C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82A094-1D4E-4AFD-8B25-210B71DADA53}" type="pres">
      <dgm:prSet presAssocID="{BE505134-D48F-4ED6-A5FD-58F555773C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7A65002-A55C-43C5-8701-31A8188BDEC4}" type="presOf" srcId="{A8E9934E-D217-41F0-B109-11744521EFFE}" destId="{923863CC-0CA7-4ECE-B2D7-D5AEDACC6BC1}" srcOrd="0" destOrd="0" presId="urn:microsoft.com/office/officeart/2005/8/layout/chevron2"/>
    <dgm:cxn modelId="{3F9B232A-38BF-4ADD-97E8-A5A1308FA339}" type="presOf" srcId="{820AFA2F-0ADE-4EDC-99CA-88B049A99051}" destId="{316BFFDA-06A4-47A4-8A58-AFEDE87847E9}" srcOrd="0" destOrd="0" presId="urn:microsoft.com/office/officeart/2005/8/layout/chevron2"/>
    <dgm:cxn modelId="{A776CC64-09EB-4193-9436-DE942038C1CF}" type="presOf" srcId="{7C96DC14-E78A-4F24-BFF9-7250AD2E524C}" destId="{F382A094-1D4E-4AFD-8B25-210B71DADA53}" srcOrd="0" destOrd="0" presId="urn:microsoft.com/office/officeart/2005/8/layout/chevron2"/>
    <dgm:cxn modelId="{9C152953-5911-4385-B707-95A9B8DC23E0}" type="presOf" srcId="{BE505134-D48F-4ED6-A5FD-58F555773CDA}" destId="{13908F35-EEB2-4E2D-A4D0-FB7BBAFA6951}" srcOrd="0" destOrd="0" presId="urn:microsoft.com/office/officeart/2005/8/layout/chevron2"/>
    <dgm:cxn modelId="{24BC7A54-0B36-4245-931E-2E2A609E2B8D}" srcId="{0448E4A9-4B56-47D9-9DB5-3E5D50B868A3}" destId="{A8E9934E-D217-41F0-B109-11744521EFFE}" srcOrd="1" destOrd="0" parTransId="{FDF26F23-8885-419A-BE41-AB92B18A3DAD}" sibTransId="{9C3210D9-1F0E-4D1D-A6AC-374C5B7FEE14}"/>
    <dgm:cxn modelId="{E5C4675A-880A-40C5-A924-C44632BB1C19}" type="presOf" srcId="{AAA495E4-AD95-407E-878A-0C2DA0C4F37A}" destId="{BC182804-5B14-4E25-BCAB-646471ECEEC2}" srcOrd="0" destOrd="0" presId="urn:microsoft.com/office/officeart/2005/8/layout/chevron2"/>
    <dgm:cxn modelId="{8C579FAB-A1B7-4916-BFF3-A3ABCBD7FF6D}" srcId="{0448E4A9-4B56-47D9-9DB5-3E5D50B868A3}" destId="{6429F7A7-9857-4A8F-9838-0D17C9F3F5C1}" srcOrd="0" destOrd="0" parTransId="{AA4C82CD-404F-4C9D-AE88-14A50C5CF84A}" sibTransId="{057212FC-D8BF-4C2E-8338-ACC9EB11A011}"/>
    <dgm:cxn modelId="{A1CF2FBE-E498-46A2-B78A-EF17AB41E74E}" srcId="{A8E9934E-D217-41F0-B109-11744521EFFE}" destId="{AAA495E4-AD95-407E-878A-0C2DA0C4F37A}" srcOrd="0" destOrd="0" parTransId="{D4E1C571-BF3F-45B1-AD17-4C9A6FA033C4}" sibTransId="{9D83FE97-E88E-4C4A-8B5C-94B2D98CB035}"/>
    <dgm:cxn modelId="{EFF56DBE-756A-4637-A8E6-6D187EA68B6C}" type="presOf" srcId="{0448E4A9-4B56-47D9-9DB5-3E5D50B868A3}" destId="{59240D28-9108-4F23-88FA-F07E7E4F69A0}" srcOrd="0" destOrd="0" presId="urn:microsoft.com/office/officeart/2005/8/layout/chevron2"/>
    <dgm:cxn modelId="{0EDE4AD7-A390-4F14-9733-D3CA6BBF89D9}" srcId="{BE505134-D48F-4ED6-A5FD-58F555773CDA}" destId="{7C96DC14-E78A-4F24-BFF9-7250AD2E524C}" srcOrd="0" destOrd="0" parTransId="{3C9C9AC9-3ADF-4A1F-9EC6-8A155D1A0E6F}" sibTransId="{42E7DF86-E529-46BD-983E-32BB631C2D31}"/>
    <dgm:cxn modelId="{2537B1D9-EB7C-4656-A9C1-E386AC2CB254}" srcId="{0448E4A9-4B56-47D9-9DB5-3E5D50B868A3}" destId="{BE505134-D48F-4ED6-A5FD-58F555773CDA}" srcOrd="2" destOrd="0" parTransId="{7166DA62-E693-4006-A82F-ADA46F6E7B52}" sibTransId="{1114978B-07A8-4B4A-A952-695927EFB4F2}"/>
    <dgm:cxn modelId="{1C038FEC-8C77-4DD9-A188-9CA8AA433EA4}" srcId="{6429F7A7-9857-4A8F-9838-0D17C9F3F5C1}" destId="{820AFA2F-0ADE-4EDC-99CA-88B049A99051}" srcOrd="0" destOrd="0" parTransId="{6F2E14C3-5662-4229-9A1D-2060D5A40659}" sibTransId="{87B09A57-38FF-4EDC-8DF9-B1F278EC6B58}"/>
    <dgm:cxn modelId="{24B2A2F7-3DCB-4E7E-8E39-4E9EC3B10621}" type="presOf" srcId="{6429F7A7-9857-4A8F-9838-0D17C9F3F5C1}" destId="{829BE6CC-E929-4197-8D9E-A90FAA05E1B0}" srcOrd="0" destOrd="0" presId="urn:microsoft.com/office/officeart/2005/8/layout/chevron2"/>
    <dgm:cxn modelId="{7C481846-4BA1-4612-A3C5-82464BC57FAB}" type="presParOf" srcId="{59240D28-9108-4F23-88FA-F07E7E4F69A0}" destId="{A1CBE73A-B045-431A-A6E7-96F4C89BCB17}" srcOrd="0" destOrd="0" presId="urn:microsoft.com/office/officeart/2005/8/layout/chevron2"/>
    <dgm:cxn modelId="{7C340D44-D489-4EF8-84C0-9A476C95FCFA}" type="presParOf" srcId="{A1CBE73A-B045-431A-A6E7-96F4C89BCB17}" destId="{829BE6CC-E929-4197-8D9E-A90FAA05E1B0}" srcOrd="0" destOrd="0" presId="urn:microsoft.com/office/officeart/2005/8/layout/chevron2"/>
    <dgm:cxn modelId="{311F4716-9C62-4E5E-AA65-69A32F523814}" type="presParOf" srcId="{A1CBE73A-B045-431A-A6E7-96F4C89BCB17}" destId="{316BFFDA-06A4-47A4-8A58-AFEDE87847E9}" srcOrd="1" destOrd="0" presId="urn:microsoft.com/office/officeart/2005/8/layout/chevron2"/>
    <dgm:cxn modelId="{34FC5317-D443-445B-AE79-68E6696FE55F}" type="presParOf" srcId="{59240D28-9108-4F23-88FA-F07E7E4F69A0}" destId="{64278C45-AB7E-4405-898A-93BC3CB1DE58}" srcOrd="1" destOrd="0" presId="urn:microsoft.com/office/officeart/2005/8/layout/chevron2"/>
    <dgm:cxn modelId="{8A97C611-B8AA-4BDF-BC45-BF8804560F4C}" type="presParOf" srcId="{59240D28-9108-4F23-88FA-F07E7E4F69A0}" destId="{7C0FAB3A-F8D1-41E5-8205-801CCCB3CB82}" srcOrd="2" destOrd="0" presId="urn:microsoft.com/office/officeart/2005/8/layout/chevron2"/>
    <dgm:cxn modelId="{70F1BACD-9E66-41FF-8CE9-F6BD8CA3B7D7}" type="presParOf" srcId="{7C0FAB3A-F8D1-41E5-8205-801CCCB3CB82}" destId="{923863CC-0CA7-4ECE-B2D7-D5AEDACC6BC1}" srcOrd="0" destOrd="0" presId="urn:microsoft.com/office/officeart/2005/8/layout/chevron2"/>
    <dgm:cxn modelId="{0D780A81-660E-4885-BA9B-CE5BE7508DE8}" type="presParOf" srcId="{7C0FAB3A-F8D1-41E5-8205-801CCCB3CB82}" destId="{BC182804-5B14-4E25-BCAB-646471ECEEC2}" srcOrd="1" destOrd="0" presId="urn:microsoft.com/office/officeart/2005/8/layout/chevron2"/>
    <dgm:cxn modelId="{087725F2-F624-42B2-8523-162748413E6C}" type="presParOf" srcId="{59240D28-9108-4F23-88FA-F07E7E4F69A0}" destId="{6092127A-4F27-4B1D-9371-8AA521D329F3}" srcOrd="3" destOrd="0" presId="urn:microsoft.com/office/officeart/2005/8/layout/chevron2"/>
    <dgm:cxn modelId="{E5DE76D7-9CE6-42A1-9B33-4649C67659DB}" type="presParOf" srcId="{59240D28-9108-4F23-88FA-F07E7E4F69A0}" destId="{488D0FA1-C647-416C-BFA4-9413FEC4C83E}" srcOrd="4" destOrd="0" presId="urn:microsoft.com/office/officeart/2005/8/layout/chevron2"/>
    <dgm:cxn modelId="{03AEAD8D-9B52-4EB6-8E83-EB153A1903C0}" type="presParOf" srcId="{488D0FA1-C647-416C-BFA4-9413FEC4C83E}" destId="{13908F35-EEB2-4E2D-A4D0-FB7BBAFA6951}" srcOrd="0" destOrd="0" presId="urn:microsoft.com/office/officeart/2005/8/layout/chevron2"/>
    <dgm:cxn modelId="{8DEF68A4-D0DA-4EFC-B2CD-1CC28982517B}" type="presParOf" srcId="{488D0FA1-C647-416C-BFA4-9413FEC4C83E}" destId="{F382A094-1D4E-4AFD-8B25-210B71DADA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BE6CC-E929-4197-8D9E-A90FAA05E1B0}">
      <dsp:nvSpPr>
        <dsp:cNvPr id="0" name=""/>
        <dsp:cNvSpPr/>
      </dsp:nvSpPr>
      <dsp:spPr>
        <a:xfrm rot="5400000">
          <a:off x="-187589" y="187720"/>
          <a:ext cx="1250596" cy="875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১</a:t>
          </a:r>
        </a:p>
      </dsp:txBody>
      <dsp:txXfrm rot="-5400000">
        <a:off x="1" y="437840"/>
        <a:ext cx="875417" cy="375179"/>
      </dsp:txXfrm>
    </dsp:sp>
    <dsp:sp modelId="{316BFFDA-06A4-47A4-8A58-AFEDE87847E9}">
      <dsp:nvSpPr>
        <dsp:cNvPr id="0" name=""/>
        <dsp:cNvSpPr/>
      </dsp:nvSpPr>
      <dsp:spPr>
        <a:xfrm rot="5400000">
          <a:off x="4031764" y="-3156216"/>
          <a:ext cx="812887" cy="7125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2900" kern="1200" dirty="0">
              <a:solidFill>
                <a:srgbClr val="7030A0"/>
              </a:solidFill>
            </a:rPr>
            <a:t>সৌরজগ</a:t>
          </a:r>
          <a:r>
            <a:rPr lang="en-US" sz="2900" kern="1200" dirty="0">
              <a:solidFill>
                <a:srgbClr val="7030A0"/>
              </a:solidFill>
            </a:rPr>
            <a:t>ৎ</a:t>
          </a:r>
          <a:r>
            <a:rPr lang="bn-BD" sz="2900" kern="1200" dirty="0">
              <a:solidFill>
                <a:srgbClr val="7030A0"/>
              </a:solidFill>
            </a:rPr>
            <a:t> কি তা উল্লেখ করতে পারবে।</a:t>
          </a:r>
          <a:endParaRPr lang="en-US" sz="2900" kern="1200" dirty="0"/>
        </a:p>
      </dsp:txBody>
      <dsp:txXfrm rot="-5400000">
        <a:off x="875417" y="39813"/>
        <a:ext cx="7085900" cy="733523"/>
      </dsp:txXfrm>
    </dsp:sp>
    <dsp:sp modelId="{923863CC-0CA7-4ECE-B2D7-D5AEDACC6BC1}">
      <dsp:nvSpPr>
        <dsp:cNvPr id="0" name=""/>
        <dsp:cNvSpPr/>
      </dsp:nvSpPr>
      <dsp:spPr>
        <a:xfrm rot="5400000">
          <a:off x="-187589" y="1238483"/>
          <a:ext cx="1250596" cy="875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/>
            <a:t>২</a:t>
          </a:r>
          <a:endParaRPr lang="en-US" sz="2100" kern="1200" dirty="0"/>
        </a:p>
      </dsp:txBody>
      <dsp:txXfrm rot="-5400000">
        <a:off x="1" y="1488603"/>
        <a:ext cx="875417" cy="375179"/>
      </dsp:txXfrm>
    </dsp:sp>
    <dsp:sp modelId="{BC182804-5B14-4E25-BCAB-646471ECEEC2}">
      <dsp:nvSpPr>
        <dsp:cNvPr id="0" name=""/>
        <dsp:cNvSpPr/>
      </dsp:nvSpPr>
      <dsp:spPr>
        <a:xfrm rot="5400000">
          <a:off x="4031764" y="-2105453"/>
          <a:ext cx="812887" cy="7125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2900" b="1" kern="1200" dirty="0">
              <a:solidFill>
                <a:srgbClr val="FF0000"/>
              </a:solidFill>
            </a:rPr>
            <a:t>সৌরজগতের গ্রহগুলোর </a:t>
          </a:r>
          <a:r>
            <a:rPr lang="bn-BD" sz="2900" kern="1200" dirty="0">
              <a:solidFill>
                <a:srgbClr val="FF0000"/>
              </a:solidFill>
            </a:rPr>
            <a:t>নাম বলতে পারবে।</a:t>
          </a:r>
          <a:endParaRPr lang="en-US" sz="2900" kern="1200" dirty="0"/>
        </a:p>
      </dsp:txBody>
      <dsp:txXfrm rot="-5400000">
        <a:off x="875417" y="1090576"/>
        <a:ext cx="7085900" cy="733523"/>
      </dsp:txXfrm>
    </dsp:sp>
    <dsp:sp modelId="{13908F35-EEB2-4E2D-A4D0-FB7BBAFA6951}">
      <dsp:nvSpPr>
        <dsp:cNvPr id="0" name=""/>
        <dsp:cNvSpPr/>
      </dsp:nvSpPr>
      <dsp:spPr>
        <a:xfrm rot="5400000">
          <a:off x="-187589" y="2289245"/>
          <a:ext cx="1250596" cy="875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/>
            <a:t>৩</a:t>
          </a:r>
          <a:endParaRPr lang="en-US" sz="2100" kern="1200" dirty="0"/>
        </a:p>
      </dsp:txBody>
      <dsp:txXfrm rot="-5400000">
        <a:off x="1" y="2539365"/>
        <a:ext cx="875417" cy="375179"/>
      </dsp:txXfrm>
    </dsp:sp>
    <dsp:sp modelId="{F382A094-1D4E-4AFD-8B25-210B71DADA53}">
      <dsp:nvSpPr>
        <dsp:cNvPr id="0" name=""/>
        <dsp:cNvSpPr/>
      </dsp:nvSpPr>
      <dsp:spPr>
        <a:xfrm rot="5400000">
          <a:off x="4031764" y="-1054691"/>
          <a:ext cx="812887" cy="7125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2900" kern="1200" dirty="0">
              <a:solidFill>
                <a:srgbClr val="0070C0"/>
              </a:solidFill>
            </a:rPr>
            <a:t>পৃথিবী ও বুধ গ্রহ বর্ণনা করতে পারবে।</a:t>
          </a:r>
          <a:endParaRPr lang="en-US" sz="2900" kern="1200" dirty="0"/>
        </a:p>
      </dsp:txBody>
      <dsp:txXfrm rot="-5400000">
        <a:off x="875417" y="2141338"/>
        <a:ext cx="7085900" cy="733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8526-6682-4A80-8D64-64A9307EA00D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739D4-6418-4337-913A-783C5770B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39D4-6418-4337-913A-783C5770B6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39D4-6418-4337-913A-783C5770B6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6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6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6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3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8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3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5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9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6934200" cy="1752600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JID\Pictures\latifa\animated flowe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90738"/>
            <a:ext cx="7467600" cy="4462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371600"/>
            <a:ext cx="3962400" cy="914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971800"/>
            <a:ext cx="5486400" cy="2286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মত মঙ্গল গ্রহেও মানুষ বসবাস করার উপযোগী মনেকরা হচ্ছে কেন?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371600"/>
            <a:ext cx="2057400" cy="838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352800"/>
            <a:ext cx="8001000" cy="762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 গ্রহে অধিক তাপ মাত্রা এবং প্রাণী না থাকার কারন কী?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914400"/>
            <a:ext cx="6324600" cy="2057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102429" y="3276600"/>
            <a:ext cx="6477000" cy="2819400"/>
          </a:xfrm>
          <a:prstGeom prst="round2Same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সৌরজগতের  বুধ ও পৃথিবী গ্রহ দুটির তুলনা মূলক আলোচনা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1000" y="762000"/>
            <a:ext cx="3657600" cy="990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_Flow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2057400"/>
            <a:ext cx="73152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7502" y="2436234"/>
            <a:ext cx="3629629" cy="3341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Plaque 1"/>
          <p:cNvSpPr/>
          <p:nvPr/>
        </p:nvSpPr>
        <p:spPr>
          <a:xfrm>
            <a:off x="2362200" y="2677886"/>
            <a:ext cx="4114800" cy="3341914"/>
          </a:xfrm>
          <a:prstGeom prst="plaqu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হাদীউজ্জামান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রামপাল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3581400" y="381000"/>
            <a:ext cx="4419600" cy="1905000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2209800"/>
            <a:ext cx="7924800" cy="3733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13609264-1333-426F-9463-3F02080FCD0F}" type="datetime10"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বৃহস্পতিবার, 18 জুন 2020</a:t>
            </a:fld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ইং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609600"/>
            <a:ext cx="518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495-004-FC75D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3"/>
            <a:ext cx="8534400" cy="5714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38601" y="685801"/>
            <a:ext cx="8382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6347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সৌরজগত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4CF10-918C-4447-8FAF-4DB690C9CB3D}"/>
              </a:ext>
            </a:extLst>
          </p:cNvPr>
          <p:cNvSpPr txBox="1"/>
          <p:nvPr/>
        </p:nvSpPr>
        <p:spPr>
          <a:xfrm>
            <a:off x="4114800" y="1767249"/>
            <a:ext cx="8382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1981200"/>
            <a:ext cx="72390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সৌরজগত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38200"/>
            <a:ext cx="6011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এ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ikoshBAN" pitchFamily="2" charset="0"/>
              </a:rPr>
              <a:t>ই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পাঠ শেষে শিক্ষার্থীরা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8190647"/>
              </p:ext>
            </p:extLst>
          </p:nvPr>
        </p:nvGraphicFramePr>
        <p:xfrm>
          <a:off x="2438400" y="2121108"/>
          <a:ext cx="8001000" cy="335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8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BE6CC-E929-4197-8D9E-A90FAA05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29BE6CC-E929-4197-8D9E-A90FAA05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29BE6CC-E929-4197-8D9E-A90FAA05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29BE6CC-E929-4197-8D9E-A90FAA05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6BFFDA-06A4-47A4-8A58-AFEDE878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16BFFDA-06A4-47A4-8A58-AFEDE8784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16BFFDA-06A4-47A4-8A58-AFEDE878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16BFFDA-06A4-47A4-8A58-AFEDE878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3863CC-0CA7-4ECE-B2D7-D5AEDACC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23863CC-0CA7-4ECE-B2D7-D5AEDACC6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23863CC-0CA7-4ECE-B2D7-D5AEDACC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23863CC-0CA7-4ECE-B2D7-D5AEDACC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182804-5B14-4E25-BCAB-646471EC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C182804-5B14-4E25-BCAB-646471ECE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C182804-5B14-4E25-BCAB-646471EC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C182804-5B14-4E25-BCAB-646471EC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08F35-EEB2-4E2D-A4D0-FB7BBAFA6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13908F35-EEB2-4E2D-A4D0-FB7BBAFA6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13908F35-EEB2-4E2D-A4D0-FB7BBAFA6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13908F35-EEB2-4E2D-A4D0-FB7BBAFA6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82A094-1D4E-4AFD-8B25-210B71DAD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F382A094-1D4E-4AFD-8B25-210B71DAD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382A094-1D4E-4AFD-8B25-210B71DAD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382A094-1D4E-4AFD-8B25-210B71DAD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rcury_in_color_-_Prockter07_cen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762000"/>
            <a:ext cx="6324600" cy="4114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Cross 3"/>
          <p:cNvSpPr/>
          <p:nvPr/>
        </p:nvSpPr>
        <p:spPr>
          <a:xfrm>
            <a:off x="4648200" y="5105400"/>
            <a:ext cx="2971800" cy="685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বুধ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15cc05865f89c4801c5ff2a85d74a93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70" y="990603"/>
            <a:ext cx="4290060" cy="295866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Oval 2"/>
          <p:cNvSpPr/>
          <p:nvPr/>
        </p:nvSpPr>
        <p:spPr>
          <a:xfrm flipH="1">
            <a:off x="2590800" y="4581099"/>
            <a:ext cx="3962400" cy="160020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C000"/>
                </a:solidFill>
              </a:rPr>
              <a:t>সৌরজগত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609600"/>
            <a:ext cx="2895600" cy="556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 এবং এর গ্রহ ,  উপগ্রহ , গ্রহাণুপুঞ্জ,অসংখ্য ধূমকেতু ও অগণিত উল্কা নিয়ে  যে  জগত  গঠিত  তাকে  সৌর  জগত বলে।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08140"/>
            <a:ext cx="5168238" cy="411480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Oval 4"/>
          <p:cNvSpPr/>
          <p:nvPr/>
        </p:nvSpPr>
        <p:spPr>
          <a:xfrm>
            <a:off x="4717719" y="4876800"/>
            <a:ext cx="3048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F0"/>
                </a:solidFill>
              </a:rPr>
              <a:t>পৃথিবী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608140"/>
            <a:ext cx="2590800" cy="3811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</a:rPr>
              <a:t>পৃথিবী সৌর জগতের তৃতীয়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গ্রহ।</a:t>
            </a:r>
          </a:p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 থেকে এর গড় দূরত্ব ১৫ কোটি কিঃমিঃ।</a:t>
            </a:r>
          </a:p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এতে জীবন ধারণের জন্য প্রয়োজনীয় অক্সিজেন,পানি, তাপ, আলো ইত্যাদি থাকায় পৃথিবীকে আর্দশ 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 বলে।</a:t>
            </a:r>
          </a:p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789</TotalTime>
  <Words>171</Words>
  <Application>Microsoft Office PowerPoint</Application>
  <PresentationFormat>Widescreen</PresentationFormat>
  <Paragraphs>38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Verdana</vt:lpstr>
      <vt:lpstr>Wingdings</vt:lpstr>
      <vt:lpstr>Organic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RPGHS_115166</dc:creator>
  <cp:lastModifiedBy>RPGHS_115166</cp:lastModifiedBy>
  <cp:revision>129</cp:revision>
  <dcterms:created xsi:type="dcterms:W3CDTF">2006-08-16T00:00:00Z</dcterms:created>
  <dcterms:modified xsi:type="dcterms:W3CDTF">2020-06-18T07:18:14Z</dcterms:modified>
</cp:coreProperties>
</file>