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61" r:id="rId4"/>
    <p:sldId id="259" r:id="rId5"/>
    <p:sldId id="260" r:id="rId6"/>
    <p:sldId id="262" r:id="rId7"/>
    <p:sldId id="263" r:id="rId8"/>
    <p:sldId id="264" r:id="rId9"/>
    <p:sldId id="282" r:id="rId10"/>
    <p:sldId id="279" r:id="rId11"/>
    <p:sldId id="280" r:id="rId12"/>
    <p:sldId id="281" r:id="rId13"/>
    <p:sldId id="290" r:id="rId14"/>
    <p:sldId id="284" r:id="rId15"/>
    <p:sldId id="291" r:id="rId16"/>
    <p:sldId id="292" r:id="rId17"/>
    <p:sldId id="288" r:id="rId18"/>
    <p:sldId id="289" r:id="rId1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microsoft.com/office/2007/relationships/hdphoto" Target="../media/hdphoto1.wdp"/><Relationship Id="rId1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microsoft.com/office/2007/relationships/hdphoto" Target="../media/hdphoto1.wdp"/><Relationship Id="rId1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A81EAD-CA8D-4DA0-AEDD-BC09E36B595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D75D9F-B51C-46C2-8D41-0982BB3B4C17}">
      <dgm:prSet phldrT="[Text]"/>
      <dgm:spPr>
        <a:noFill/>
        <a:ln>
          <a:noFill/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দুর্যোগ কী তা বলতে পারবে;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2C0BA7-732E-43D4-A7B0-03AB09C1899F}" type="parTrans" cxnId="{6D087991-6060-43EB-AE78-F00B124030AF}">
      <dgm:prSet/>
      <dgm:spPr/>
      <dgm:t>
        <a:bodyPr/>
        <a:lstStyle/>
        <a:p>
          <a:endParaRPr lang="en-US"/>
        </a:p>
      </dgm:t>
    </dgm:pt>
    <dgm:pt modelId="{5C249292-6483-480D-83F8-54D0DD32810A}" type="sibTrans" cxnId="{6D087991-6060-43EB-AE78-F00B124030AF}">
      <dgm:prSet/>
      <dgm:spPr/>
      <dgm:t>
        <a:bodyPr/>
        <a:lstStyle/>
        <a:p>
          <a:endParaRPr lang="en-US"/>
        </a:p>
      </dgm:t>
    </dgm:pt>
    <dgm:pt modelId="{79AD032A-E3F5-478D-B95D-E76823F57C71}">
      <dgm:prSet phldrT="[Text]"/>
      <dgm:spPr>
        <a:noFill/>
        <a:ln>
          <a:noFill/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দুর্যোগ ব্যবস্থাপনা চক্র </a:t>
          </a:r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বিশ্লেষন করতে </a:t>
          </a:r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 ;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AF2F3E-F9C2-4CE8-B3E0-557661359299}" type="parTrans" cxnId="{1C44E093-2498-45B3-9418-771C3D18FCFA}">
      <dgm:prSet/>
      <dgm:spPr/>
      <dgm:t>
        <a:bodyPr/>
        <a:lstStyle/>
        <a:p>
          <a:endParaRPr lang="en-US"/>
        </a:p>
      </dgm:t>
    </dgm:pt>
    <dgm:pt modelId="{4C694495-0EC5-4D54-A4B5-64EC25449B50}" type="sibTrans" cxnId="{1C44E093-2498-45B3-9418-771C3D18FCFA}">
      <dgm:prSet/>
      <dgm:spPr/>
      <dgm:t>
        <a:bodyPr/>
        <a:lstStyle/>
        <a:p>
          <a:endParaRPr lang="en-US"/>
        </a:p>
      </dgm:t>
    </dgm:pt>
    <dgm:pt modelId="{5DF2598F-22EB-4386-8199-1DBEE52B3E73}">
      <dgm:prSet phldrT="[Text]"/>
      <dgm:spPr>
        <a:noFill/>
        <a:ln>
          <a:noFill/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উপকূলীয় প্রাকৃতিক দুর্যোগ ব্যবস্থাপনার উপায় ব্যাখ্যা করতে পারবে।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E9A5FE-EF6D-4313-830B-3D6D6ACA7C28}" type="parTrans" cxnId="{3C369DD3-805F-4356-B2AB-B951680427E6}">
      <dgm:prSet/>
      <dgm:spPr/>
      <dgm:t>
        <a:bodyPr/>
        <a:lstStyle/>
        <a:p>
          <a:endParaRPr lang="en-US"/>
        </a:p>
      </dgm:t>
    </dgm:pt>
    <dgm:pt modelId="{153F04B5-F92E-4D1A-99B7-971B3E58B1E2}" type="sibTrans" cxnId="{3C369DD3-805F-4356-B2AB-B951680427E6}">
      <dgm:prSet/>
      <dgm:spPr/>
      <dgm:t>
        <a:bodyPr/>
        <a:lstStyle/>
        <a:p>
          <a:endParaRPr lang="en-US"/>
        </a:p>
      </dgm:t>
    </dgm:pt>
    <dgm:pt modelId="{63EFC677-93D0-4077-8C52-F3588E79715F}" type="pres">
      <dgm:prSet presAssocID="{83A81EAD-CA8D-4DA0-AEDD-BC09E36B595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5E177D-56A3-40BE-A4F5-CE8648C3D39F}" type="pres">
      <dgm:prSet presAssocID="{0ED75D9F-B51C-46C2-8D41-0982BB3B4C17}" presName="composite" presStyleCnt="0"/>
      <dgm:spPr/>
    </dgm:pt>
    <dgm:pt modelId="{82C333C5-1BDC-421A-BB12-97538DACF206}" type="pres">
      <dgm:prSet presAssocID="{0ED75D9F-B51C-46C2-8D41-0982BB3B4C17}" presName="imgShp" presStyleLbl="fgImgPlace1" presStyleIdx="0" presStyleCnt="3" custLinFactX="-57265" custLinFactNeighborX="-100000" custLinFactNeighborY="12579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</dgm:spPr>
      <dgm:t>
        <a:bodyPr/>
        <a:lstStyle/>
        <a:p>
          <a:endParaRPr lang="en-US"/>
        </a:p>
      </dgm:t>
    </dgm:pt>
    <dgm:pt modelId="{2F5AC7A6-A231-474C-8F83-BBB34C48AE29}" type="pres">
      <dgm:prSet presAssocID="{0ED75D9F-B51C-46C2-8D41-0982BB3B4C17}" presName="txShp" presStyleLbl="node1" presStyleIdx="0" presStyleCnt="3" custScaleX="70791" custLinFactNeighborX="-38385" custLinFactNeighborY="25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51FB9-E24F-4CC4-AE94-83914A1E67AB}" type="pres">
      <dgm:prSet presAssocID="{5C249292-6483-480D-83F8-54D0DD32810A}" presName="spacing" presStyleCnt="0"/>
      <dgm:spPr/>
    </dgm:pt>
    <dgm:pt modelId="{F7B33AD7-D1E8-45FE-8ABB-63BA6DF8F2E2}" type="pres">
      <dgm:prSet presAssocID="{79AD032A-E3F5-478D-B95D-E76823F57C71}" presName="composite" presStyleCnt="0"/>
      <dgm:spPr/>
    </dgm:pt>
    <dgm:pt modelId="{492FC505-F454-4F71-8B06-7EC31A43893E}" type="pres">
      <dgm:prSet presAssocID="{79AD032A-E3F5-478D-B95D-E76823F57C71}" presName="imgShp" presStyleLbl="fgImgPlace1" presStyleIdx="1" presStyleCnt="3" custLinFactNeighborX="-99866" custLinFactNeighborY="1461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CDB813D1-103B-497A-A984-568C80BA2793}" type="pres">
      <dgm:prSet presAssocID="{79AD032A-E3F5-478D-B95D-E76823F57C71}" presName="txShp" presStyleLbl="node1" presStyleIdx="1" presStyleCnt="3" custScaleX="116566" custLinFactNeighborX="-17441" custLinFactNeighborY="14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F43F2-A10E-4013-9B33-87BEC47159BC}" type="pres">
      <dgm:prSet presAssocID="{4C694495-0EC5-4D54-A4B5-64EC25449B50}" presName="spacing" presStyleCnt="0"/>
      <dgm:spPr/>
    </dgm:pt>
    <dgm:pt modelId="{559C7435-4426-416C-A701-905C6DF3E225}" type="pres">
      <dgm:prSet presAssocID="{5DF2598F-22EB-4386-8199-1DBEE52B3E73}" presName="composite" presStyleCnt="0"/>
      <dgm:spPr/>
    </dgm:pt>
    <dgm:pt modelId="{DD2329BF-EC97-420F-8A42-64361C6F2621}" type="pres">
      <dgm:prSet presAssocID="{5DF2598F-22EB-4386-8199-1DBEE52B3E73}" presName="imgShp" presStyleLbl="fgImgPlace1" presStyleIdx="2" presStyleCnt="3" custLinFactNeighborX="-95910" custLinFactNeighborY="-5176"/>
      <dgm:spPr>
        <a:blipFill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ACE5C5A4-BE80-4F73-97BE-2A8B4A1FF93E}" type="pres">
      <dgm:prSet presAssocID="{5DF2598F-22EB-4386-8199-1DBEE52B3E73}" presName="txShp" presStyleLbl="node1" presStyleIdx="2" presStyleCnt="3" custScaleX="15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D1C2E8-D1E9-489C-9C3C-DE58B72E1732}" type="presOf" srcId="{79AD032A-E3F5-478D-B95D-E76823F57C71}" destId="{CDB813D1-103B-497A-A984-568C80BA2793}" srcOrd="0" destOrd="0" presId="urn:microsoft.com/office/officeart/2005/8/layout/vList3"/>
    <dgm:cxn modelId="{87660F58-34DC-401B-A087-9AB2DEB1CC03}" type="presOf" srcId="{0ED75D9F-B51C-46C2-8D41-0982BB3B4C17}" destId="{2F5AC7A6-A231-474C-8F83-BBB34C48AE29}" srcOrd="0" destOrd="0" presId="urn:microsoft.com/office/officeart/2005/8/layout/vList3"/>
    <dgm:cxn modelId="{6D087991-6060-43EB-AE78-F00B124030AF}" srcId="{83A81EAD-CA8D-4DA0-AEDD-BC09E36B595E}" destId="{0ED75D9F-B51C-46C2-8D41-0982BB3B4C17}" srcOrd="0" destOrd="0" parTransId="{472C0BA7-732E-43D4-A7B0-03AB09C1899F}" sibTransId="{5C249292-6483-480D-83F8-54D0DD32810A}"/>
    <dgm:cxn modelId="{598B1F0A-5064-46E7-9071-E8BE8BF56AD9}" type="presOf" srcId="{83A81EAD-CA8D-4DA0-AEDD-BC09E36B595E}" destId="{63EFC677-93D0-4077-8C52-F3588E79715F}" srcOrd="0" destOrd="0" presId="urn:microsoft.com/office/officeart/2005/8/layout/vList3"/>
    <dgm:cxn modelId="{1C44E093-2498-45B3-9418-771C3D18FCFA}" srcId="{83A81EAD-CA8D-4DA0-AEDD-BC09E36B595E}" destId="{79AD032A-E3F5-478D-B95D-E76823F57C71}" srcOrd="1" destOrd="0" parTransId="{61AF2F3E-F9C2-4CE8-B3E0-557661359299}" sibTransId="{4C694495-0EC5-4D54-A4B5-64EC25449B50}"/>
    <dgm:cxn modelId="{3C369DD3-805F-4356-B2AB-B951680427E6}" srcId="{83A81EAD-CA8D-4DA0-AEDD-BC09E36B595E}" destId="{5DF2598F-22EB-4386-8199-1DBEE52B3E73}" srcOrd="2" destOrd="0" parTransId="{F2E9A5FE-EF6D-4313-830B-3D6D6ACA7C28}" sibTransId="{153F04B5-F92E-4D1A-99B7-971B3E58B1E2}"/>
    <dgm:cxn modelId="{70EA6F87-CB41-4DFD-A5E4-1824F5CE532D}" type="presOf" srcId="{5DF2598F-22EB-4386-8199-1DBEE52B3E73}" destId="{ACE5C5A4-BE80-4F73-97BE-2A8B4A1FF93E}" srcOrd="0" destOrd="0" presId="urn:microsoft.com/office/officeart/2005/8/layout/vList3"/>
    <dgm:cxn modelId="{C853E0CE-ABBB-4A04-B95A-B5558D3ADA2E}" type="presParOf" srcId="{63EFC677-93D0-4077-8C52-F3588E79715F}" destId="{D05E177D-56A3-40BE-A4F5-CE8648C3D39F}" srcOrd="0" destOrd="0" presId="urn:microsoft.com/office/officeart/2005/8/layout/vList3"/>
    <dgm:cxn modelId="{C1085A24-5AE8-4323-9C43-8013220C92E0}" type="presParOf" srcId="{D05E177D-56A3-40BE-A4F5-CE8648C3D39F}" destId="{82C333C5-1BDC-421A-BB12-97538DACF206}" srcOrd="0" destOrd="0" presId="urn:microsoft.com/office/officeart/2005/8/layout/vList3"/>
    <dgm:cxn modelId="{E2020282-09F9-42B8-8A3E-A2E7F9B1466A}" type="presParOf" srcId="{D05E177D-56A3-40BE-A4F5-CE8648C3D39F}" destId="{2F5AC7A6-A231-474C-8F83-BBB34C48AE29}" srcOrd="1" destOrd="0" presId="urn:microsoft.com/office/officeart/2005/8/layout/vList3"/>
    <dgm:cxn modelId="{3E53BE35-BA37-497B-ADA4-516F8ECFB0D0}" type="presParOf" srcId="{63EFC677-93D0-4077-8C52-F3588E79715F}" destId="{50251FB9-E24F-4CC4-AE94-83914A1E67AB}" srcOrd="1" destOrd="0" presId="urn:microsoft.com/office/officeart/2005/8/layout/vList3"/>
    <dgm:cxn modelId="{FC5BD1AF-90AE-4F71-9D55-B742D100418D}" type="presParOf" srcId="{63EFC677-93D0-4077-8C52-F3588E79715F}" destId="{F7B33AD7-D1E8-45FE-8ABB-63BA6DF8F2E2}" srcOrd="2" destOrd="0" presId="urn:microsoft.com/office/officeart/2005/8/layout/vList3"/>
    <dgm:cxn modelId="{3B3B9A57-0E30-4CF0-98D2-3231DE2E40E0}" type="presParOf" srcId="{F7B33AD7-D1E8-45FE-8ABB-63BA6DF8F2E2}" destId="{492FC505-F454-4F71-8B06-7EC31A43893E}" srcOrd="0" destOrd="0" presId="urn:microsoft.com/office/officeart/2005/8/layout/vList3"/>
    <dgm:cxn modelId="{351BE4DB-C1C8-4D4A-93AF-14B432758903}" type="presParOf" srcId="{F7B33AD7-D1E8-45FE-8ABB-63BA6DF8F2E2}" destId="{CDB813D1-103B-497A-A984-568C80BA2793}" srcOrd="1" destOrd="0" presId="urn:microsoft.com/office/officeart/2005/8/layout/vList3"/>
    <dgm:cxn modelId="{8FDD6897-6E28-4ED4-B303-E3D855F036D6}" type="presParOf" srcId="{63EFC677-93D0-4077-8C52-F3588E79715F}" destId="{BADF43F2-A10E-4013-9B33-87BEC47159BC}" srcOrd="3" destOrd="0" presId="urn:microsoft.com/office/officeart/2005/8/layout/vList3"/>
    <dgm:cxn modelId="{EDC4586D-C997-4485-82B7-C60A0996EB59}" type="presParOf" srcId="{63EFC677-93D0-4077-8C52-F3588E79715F}" destId="{559C7435-4426-416C-A701-905C6DF3E225}" srcOrd="4" destOrd="0" presId="urn:microsoft.com/office/officeart/2005/8/layout/vList3"/>
    <dgm:cxn modelId="{9C2091C5-2673-40F8-8E9E-AA79AC28F97C}" type="presParOf" srcId="{559C7435-4426-416C-A701-905C6DF3E225}" destId="{DD2329BF-EC97-420F-8A42-64361C6F2621}" srcOrd="0" destOrd="0" presId="urn:microsoft.com/office/officeart/2005/8/layout/vList3"/>
    <dgm:cxn modelId="{E77FEE9E-6098-4B0A-A36D-BAD38AE21A46}" type="presParOf" srcId="{559C7435-4426-416C-A701-905C6DF3E225}" destId="{ACE5C5A4-BE80-4F73-97BE-2A8B4A1FF9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FF08C8-CE6C-4CC4-9157-DC59AA5581BF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56FA35-0B69-4662-9C78-8F5469238251}">
      <dgm:prSet phldrT="[Text]"/>
      <dgm:spPr>
        <a:noFill/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(১) প্রতিরোধ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A1CA26-7124-45E6-A389-B1D542D0BAFE}" type="parTrans" cxnId="{9108C39C-83C5-45B5-9C3F-A261D26C4EE0}">
      <dgm:prSet/>
      <dgm:spPr/>
      <dgm:t>
        <a:bodyPr/>
        <a:lstStyle/>
        <a:p>
          <a:endParaRPr lang="en-US"/>
        </a:p>
      </dgm:t>
    </dgm:pt>
    <dgm:pt modelId="{A8415BB7-0ECC-44E1-A80D-0D0568A316C5}" type="sibTrans" cxnId="{9108C39C-83C5-45B5-9C3F-A261D26C4EE0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C10883C2-E085-435B-8F2B-C03C9AE5F1DE}">
      <dgm:prSet phldrT="[Text]"/>
      <dgm:spPr>
        <a:noFill/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(২) প্রশমন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0DA6C4-96C3-446D-8150-8EF6A41CEDEC}" type="parTrans" cxnId="{12161158-5BA5-484B-A1B3-B9E6606039DD}">
      <dgm:prSet/>
      <dgm:spPr/>
      <dgm:t>
        <a:bodyPr/>
        <a:lstStyle/>
        <a:p>
          <a:endParaRPr lang="en-US"/>
        </a:p>
      </dgm:t>
    </dgm:pt>
    <dgm:pt modelId="{DF3AE01D-5AA9-40AD-BE49-FAFCD38D5FC4}" type="sibTrans" cxnId="{12161158-5BA5-484B-A1B3-B9E6606039DD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CF2D0922-AFD4-49E2-AE4C-611F1F4054BD}">
      <dgm:prSet phldrT="[Text]"/>
      <dgm:spPr>
        <a:noFill/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(৪) সাড়াদান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CFA6BF-69CC-435D-A8B4-C14D09B7C16D}" type="parTrans" cxnId="{CF2C2BB5-343A-4164-9D46-F7A3374018F3}">
      <dgm:prSet/>
      <dgm:spPr/>
      <dgm:t>
        <a:bodyPr/>
        <a:lstStyle/>
        <a:p>
          <a:endParaRPr lang="en-US"/>
        </a:p>
      </dgm:t>
    </dgm:pt>
    <dgm:pt modelId="{57F77A58-6B47-4E83-A9B6-6062F4081133}" type="sibTrans" cxnId="{CF2C2BB5-343A-4164-9D46-F7A3374018F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082C89E8-B330-40A1-AD0B-39733D910E9E}">
      <dgm:prSet phldrT="[Text]"/>
      <dgm:spPr>
        <a:noFill/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(৫) পুনরুদ্ধার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8F07F8-9D2E-4DB2-A93D-CB7BC4724462}" type="parTrans" cxnId="{7FD0145C-6BA5-467A-BDBB-6DA605675EF5}">
      <dgm:prSet/>
      <dgm:spPr/>
      <dgm:t>
        <a:bodyPr/>
        <a:lstStyle/>
        <a:p>
          <a:endParaRPr lang="en-US"/>
        </a:p>
      </dgm:t>
    </dgm:pt>
    <dgm:pt modelId="{6ABBB84E-CE53-4155-9D27-7D8F31F6A32C}" type="sibTrans" cxnId="{7FD0145C-6BA5-467A-BDBB-6DA605675EF5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5217D0D0-9B3F-461F-AFE5-E6EA373CBFFF}">
      <dgm:prSet phldrT="[Text]"/>
      <dgm:spPr>
        <a:noFill/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(৬) উন্নয়ন </a:t>
          </a:r>
        </a:p>
      </dgm:t>
    </dgm:pt>
    <dgm:pt modelId="{3768BE8B-D61A-463E-BFD2-3BE46BDADE68}" type="parTrans" cxnId="{47EA2A44-F6BD-4800-9752-89710BFB096B}">
      <dgm:prSet/>
      <dgm:spPr/>
      <dgm:t>
        <a:bodyPr/>
        <a:lstStyle/>
        <a:p>
          <a:endParaRPr lang="en-US"/>
        </a:p>
      </dgm:t>
    </dgm:pt>
    <dgm:pt modelId="{F7EEB7FE-7E55-45FF-9FA7-3027AB9A0F5B}" type="sibTrans" cxnId="{47EA2A44-F6BD-4800-9752-89710BFB096B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3730E5AD-31AE-47E7-83CC-A6F6A011B981}">
      <dgm:prSet phldrT="[Text]"/>
      <dgm:spPr>
        <a:noFill/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(৩) পূর্বপ্রস্তুতি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40072D-0867-4FB6-AA4B-D5D784FB2EA3}" type="parTrans" cxnId="{F9246BF9-465F-47E0-935B-A197F4BD4AC5}">
      <dgm:prSet/>
      <dgm:spPr/>
      <dgm:t>
        <a:bodyPr/>
        <a:lstStyle/>
        <a:p>
          <a:endParaRPr lang="en-US"/>
        </a:p>
      </dgm:t>
    </dgm:pt>
    <dgm:pt modelId="{47DC5EC2-0310-4FAF-92E5-BCF973F46F1A}" type="sibTrans" cxnId="{F9246BF9-465F-47E0-935B-A197F4BD4AC5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EBE62D3B-09F7-40E0-A55F-E72224F21E49}" type="pres">
      <dgm:prSet presAssocID="{95FF08C8-CE6C-4CC4-9157-DC59AA5581B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CD1726-C896-43A9-B5C2-601B503968B0}" type="pres">
      <dgm:prSet presAssocID="{5356FA35-0B69-4662-9C78-8F546923825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9EE68-0044-4FC9-B1B6-CF3295ACB92E}" type="pres">
      <dgm:prSet presAssocID="{5356FA35-0B69-4662-9C78-8F5469238251}" presName="spNode" presStyleCnt="0"/>
      <dgm:spPr/>
    </dgm:pt>
    <dgm:pt modelId="{F1C30AE1-8684-4023-881D-EA1281447447}" type="pres">
      <dgm:prSet presAssocID="{A8415BB7-0ECC-44E1-A80D-0D0568A316C5}" presName="sibTrans" presStyleLbl="sibTrans1D1" presStyleIdx="0" presStyleCnt="6"/>
      <dgm:spPr/>
      <dgm:t>
        <a:bodyPr/>
        <a:lstStyle/>
        <a:p>
          <a:endParaRPr lang="en-US"/>
        </a:p>
      </dgm:t>
    </dgm:pt>
    <dgm:pt modelId="{0A3A4186-23B7-444D-B1EF-E073B0339715}" type="pres">
      <dgm:prSet presAssocID="{C10883C2-E085-435B-8F2B-C03C9AE5F1DE}" presName="node" presStyleLbl="node1" presStyleIdx="1" presStyleCnt="6" custScaleX="123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5FDD3-119A-4845-93D4-6F244069C81D}" type="pres">
      <dgm:prSet presAssocID="{C10883C2-E085-435B-8F2B-C03C9AE5F1DE}" presName="spNode" presStyleCnt="0"/>
      <dgm:spPr/>
    </dgm:pt>
    <dgm:pt modelId="{2D7C842C-C2E5-4E44-A52D-0E906CE5FB34}" type="pres">
      <dgm:prSet presAssocID="{DF3AE01D-5AA9-40AD-BE49-FAFCD38D5FC4}" presName="sibTrans" presStyleLbl="sibTrans1D1" presStyleIdx="1" presStyleCnt="6"/>
      <dgm:spPr/>
      <dgm:t>
        <a:bodyPr/>
        <a:lstStyle/>
        <a:p>
          <a:endParaRPr lang="en-US"/>
        </a:p>
      </dgm:t>
    </dgm:pt>
    <dgm:pt modelId="{1BD9EE4D-FCB3-442A-8153-D28B95E9F58B}" type="pres">
      <dgm:prSet presAssocID="{3730E5AD-31AE-47E7-83CC-A6F6A011B98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50141-B883-4784-9560-A91EA9900E3E}" type="pres">
      <dgm:prSet presAssocID="{3730E5AD-31AE-47E7-83CC-A6F6A011B981}" presName="spNode" presStyleCnt="0"/>
      <dgm:spPr/>
    </dgm:pt>
    <dgm:pt modelId="{9617E889-5D8C-410E-9E70-7F7D408FB4B5}" type="pres">
      <dgm:prSet presAssocID="{47DC5EC2-0310-4FAF-92E5-BCF973F46F1A}" presName="sibTrans" presStyleLbl="sibTrans1D1" presStyleIdx="2" presStyleCnt="6"/>
      <dgm:spPr/>
      <dgm:t>
        <a:bodyPr/>
        <a:lstStyle/>
        <a:p>
          <a:endParaRPr lang="en-US"/>
        </a:p>
      </dgm:t>
    </dgm:pt>
    <dgm:pt modelId="{31419CC4-9F58-4737-BD90-379D2F504441}" type="pres">
      <dgm:prSet presAssocID="{CF2D0922-AFD4-49E2-AE4C-611F1F4054BD}" presName="node" presStyleLbl="node1" presStyleIdx="3" presStyleCnt="6" custScaleX="135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CB6EA-E6C4-4CC3-A0DB-C3008711B79D}" type="pres">
      <dgm:prSet presAssocID="{CF2D0922-AFD4-49E2-AE4C-611F1F4054BD}" presName="spNode" presStyleCnt="0"/>
      <dgm:spPr/>
    </dgm:pt>
    <dgm:pt modelId="{361E05EC-8A23-429B-9639-47AF602F4E02}" type="pres">
      <dgm:prSet presAssocID="{57F77A58-6B47-4E83-A9B6-6062F4081133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D696881-F6C7-4E97-BB16-AE7F2F2ADE97}" type="pres">
      <dgm:prSet presAssocID="{082C89E8-B330-40A1-AD0B-39733D910E9E}" presName="node" presStyleLbl="node1" presStyleIdx="4" presStyleCnt="6" custScaleX="149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1BF76-084E-40D8-BA41-8D42292EB609}" type="pres">
      <dgm:prSet presAssocID="{082C89E8-B330-40A1-AD0B-39733D910E9E}" presName="spNode" presStyleCnt="0"/>
      <dgm:spPr/>
    </dgm:pt>
    <dgm:pt modelId="{286D6495-DD7D-4BFA-A8F4-ECC24E8F228A}" type="pres">
      <dgm:prSet presAssocID="{6ABBB84E-CE53-4155-9D27-7D8F31F6A32C}" presName="sibTrans" presStyleLbl="sibTrans1D1" presStyleIdx="4" presStyleCnt="6"/>
      <dgm:spPr/>
      <dgm:t>
        <a:bodyPr/>
        <a:lstStyle/>
        <a:p>
          <a:endParaRPr lang="en-US"/>
        </a:p>
      </dgm:t>
    </dgm:pt>
    <dgm:pt modelId="{EDD31058-0C3F-4857-BB06-0ABC15C65F0F}" type="pres">
      <dgm:prSet presAssocID="{5217D0D0-9B3F-461F-AFE5-E6EA373CBFFF}" presName="node" presStyleLbl="node1" presStyleIdx="5" presStyleCnt="6" custScaleX="150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F4087-29C9-4730-A332-CABE6BE12EDC}" type="pres">
      <dgm:prSet presAssocID="{5217D0D0-9B3F-461F-AFE5-E6EA373CBFFF}" presName="spNode" presStyleCnt="0"/>
      <dgm:spPr/>
    </dgm:pt>
    <dgm:pt modelId="{4E111C75-A72C-4B63-877C-AF67E9FA6588}" type="pres">
      <dgm:prSet presAssocID="{F7EEB7FE-7E55-45FF-9FA7-3027AB9A0F5B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47EA2A44-F6BD-4800-9752-89710BFB096B}" srcId="{95FF08C8-CE6C-4CC4-9157-DC59AA5581BF}" destId="{5217D0D0-9B3F-461F-AFE5-E6EA373CBFFF}" srcOrd="5" destOrd="0" parTransId="{3768BE8B-D61A-463E-BFD2-3BE46BDADE68}" sibTransId="{F7EEB7FE-7E55-45FF-9FA7-3027AB9A0F5B}"/>
    <dgm:cxn modelId="{6A419F62-0538-49DD-B1ED-075D8571D941}" type="presOf" srcId="{3730E5AD-31AE-47E7-83CC-A6F6A011B981}" destId="{1BD9EE4D-FCB3-442A-8153-D28B95E9F58B}" srcOrd="0" destOrd="0" presId="urn:microsoft.com/office/officeart/2005/8/layout/cycle6"/>
    <dgm:cxn modelId="{2F597280-82DD-4D9C-911C-B9439728B9EB}" type="presOf" srcId="{F7EEB7FE-7E55-45FF-9FA7-3027AB9A0F5B}" destId="{4E111C75-A72C-4B63-877C-AF67E9FA6588}" srcOrd="0" destOrd="0" presId="urn:microsoft.com/office/officeart/2005/8/layout/cycle6"/>
    <dgm:cxn modelId="{37D5AB1B-32C3-4EC7-85BB-D340171BF94D}" type="presOf" srcId="{082C89E8-B330-40A1-AD0B-39733D910E9E}" destId="{5D696881-F6C7-4E97-BB16-AE7F2F2ADE97}" srcOrd="0" destOrd="0" presId="urn:microsoft.com/office/officeart/2005/8/layout/cycle6"/>
    <dgm:cxn modelId="{9108C39C-83C5-45B5-9C3F-A261D26C4EE0}" srcId="{95FF08C8-CE6C-4CC4-9157-DC59AA5581BF}" destId="{5356FA35-0B69-4662-9C78-8F5469238251}" srcOrd="0" destOrd="0" parTransId="{5CA1CA26-7124-45E6-A389-B1D542D0BAFE}" sibTransId="{A8415BB7-0ECC-44E1-A80D-0D0568A316C5}"/>
    <dgm:cxn modelId="{B8DAAC38-CF1F-4C61-BE1B-DA30EFA24F1F}" type="presOf" srcId="{A8415BB7-0ECC-44E1-A80D-0D0568A316C5}" destId="{F1C30AE1-8684-4023-881D-EA1281447447}" srcOrd="0" destOrd="0" presId="urn:microsoft.com/office/officeart/2005/8/layout/cycle6"/>
    <dgm:cxn modelId="{CF059595-975E-495D-A934-BDF97AD31A37}" type="presOf" srcId="{CF2D0922-AFD4-49E2-AE4C-611F1F4054BD}" destId="{31419CC4-9F58-4737-BD90-379D2F504441}" srcOrd="0" destOrd="0" presId="urn:microsoft.com/office/officeart/2005/8/layout/cycle6"/>
    <dgm:cxn modelId="{E4DE8719-987B-4E90-9929-64A424210A45}" type="presOf" srcId="{C10883C2-E085-435B-8F2B-C03C9AE5F1DE}" destId="{0A3A4186-23B7-444D-B1EF-E073B0339715}" srcOrd="0" destOrd="0" presId="urn:microsoft.com/office/officeart/2005/8/layout/cycle6"/>
    <dgm:cxn modelId="{675CAC31-9FDA-404F-8B02-F0349EA4D4CB}" type="presOf" srcId="{95FF08C8-CE6C-4CC4-9157-DC59AA5581BF}" destId="{EBE62D3B-09F7-40E0-A55F-E72224F21E49}" srcOrd="0" destOrd="0" presId="urn:microsoft.com/office/officeart/2005/8/layout/cycle6"/>
    <dgm:cxn modelId="{B7C3B228-1AA7-4007-9836-63D95862E78B}" type="presOf" srcId="{5356FA35-0B69-4662-9C78-8F5469238251}" destId="{FACD1726-C896-43A9-B5C2-601B503968B0}" srcOrd="0" destOrd="0" presId="urn:microsoft.com/office/officeart/2005/8/layout/cycle6"/>
    <dgm:cxn modelId="{CF2C2BB5-343A-4164-9D46-F7A3374018F3}" srcId="{95FF08C8-CE6C-4CC4-9157-DC59AA5581BF}" destId="{CF2D0922-AFD4-49E2-AE4C-611F1F4054BD}" srcOrd="3" destOrd="0" parTransId="{18CFA6BF-69CC-435D-A8B4-C14D09B7C16D}" sibTransId="{57F77A58-6B47-4E83-A9B6-6062F4081133}"/>
    <dgm:cxn modelId="{127E0BAA-2318-4871-91EC-3686DF9BD73A}" type="presOf" srcId="{47DC5EC2-0310-4FAF-92E5-BCF973F46F1A}" destId="{9617E889-5D8C-410E-9E70-7F7D408FB4B5}" srcOrd="0" destOrd="0" presId="urn:microsoft.com/office/officeart/2005/8/layout/cycle6"/>
    <dgm:cxn modelId="{7E823E58-8D3B-4F16-BFA7-56F5FBDCCDDA}" type="presOf" srcId="{6ABBB84E-CE53-4155-9D27-7D8F31F6A32C}" destId="{286D6495-DD7D-4BFA-A8F4-ECC24E8F228A}" srcOrd="0" destOrd="0" presId="urn:microsoft.com/office/officeart/2005/8/layout/cycle6"/>
    <dgm:cxn modelId="{1FC8C282-47E4-4DA1-B614-8EDE82658291}" type="presOf" srcId="{DF3AE01D-5AA9-40AD-BE49-FAFCD38D5FC4}" destId="{2D7C842C-C2E5-4E44-A52D-0E906CE5FB34}" srcOrd="0" destOrd="0" presId="urn:microsoft.com/office/officeart/2005/8/layout/cycle6"/>
    <dgm:cxn modelId="{F9246BF9-465F-47E0-935B-A197F4BD4AC5}" srcId="{95FF08C8-CE6C-4CC4-9157-DC59AA5581BF}" destId="{3730E5AD-31AE-47E7-83CC-A6F6A011B981}" srcOrd="2" destOrd="0" parTransId="{D740072D-0867-4FB6-AA4B-D5D784FB2EA3}" sibTransId="{47DC5EC2-0310-4FAF-92E5-BCF973F46F1A}"/>
    <dgm:cxn modelId="{338B40BF-5E8D-4195-B01C-69CFD7A5BCCF}" type="presOf" srcId="{5217D0D0-9B3F-461F-AFE5-E6EA373CBFFF}" destId="{EDD31058-0C3F-4857-BB06-0ABC15C65F0F}" srcOrd="0" destOrd="0" presId="urn:microsoft.com/office/officeart/2005/8/layout/cycle6"/>
    <dgm:cxn modelId="{7FD0145C-6BA5-467A-BDBB-6DA605675EF5}" srcId="{95FF08C8-CE6C-4CC4-9157-DC59AA5581BF}" destId="{082C89E8-B330-40A1-AD0B-39733D910E9E}" srcOrd="4" destOrd="0" parTransId="{4D8F07F8-9D2E-4DB2-A93D-CB7BC4724462}" sibTransId="{6ABBB84E-CE53-4155-9D27-7D8F31F6A32C}"/>
    <dgm:cxn modelId="{12161158-5BA5-484B-A1B3-B9E6606039DD}" srcId="{95FF08C8-CE6C-4CC4-9157-DC59AA5581BF}" destId="{C10883C2-E085-435B-8F2B-C03C9AE5F1DE}" srcOrd="1" destOrd="0" parTransId="{9F0DA6C4-96C3-446D-8150-8EF6A41CEDEC}" sibTransId="{DF3AE01D-5AA9-40AD-BE49-FAFCD38D5FC4}"/>
    <dgm:cxn modelId="{4E8652A5-CE1B-46EF-A1C6-0BACB33C58EC}" type="presOf" srcId="{57F77A58-6B47-4E83-A9B6-6062F4081133}" destId="{361E05EC-8A23-429B-9639-47AF602F4E02}" srcOrd="0" destOrd="0" presId="urn:microsoft.com/office/officeart/2005/8/layout/cycle6"/>
    <dgm:cxn modelId="{8D329173-56FC-49CD-BE5E-F36ABEE50914}" type="presParOf" srcId="{EBE62D3B-09F7-40E0-A55F-E72224F21E49}" destId="{FACD1726-C896-43A9-B5C2-601B503968B0}" srcOrd="0" destOrd="0" presId="urn:microsoft.com/office/officeart/2005/8/layout/cycle6"/>
    <dgm:cxn modelId="{7B44843C-985C-4451-B74B-56C9E032C682}" type="presParOf" srcId="{EBE62D3B-09F7-40E0-A55F-E72224F21E49}" destId="{C979EE68-0044-4FC9-B1B6-CF3295ACB92E}" srcOrd="1" destOrd="0" presId="urn:microsoft.com/office/officeart/2005/8/layout/cycle6"/>
    <dgm:cxn modelId="{820C01B0-87B3-416A-AB4A-19F57786FB31}" type="presParOf" srcId="{EBE62D3B-09F7-40E0-A55F-E72224F21E49}" destId="{F1C30AE1-8684-4023-881D-EA1281447447}" srcOrd="2" destOrd="0" presId="urn:microsoft.com/office/officeart/2005/8/layout/cycle6"/>
    <dgm:cxn modelId="{23213CD3-748E-4232-B136-6B62FAC1F8CC}" type="presParOf" srcId="{EBE62D3B-09F7-40E0-A55F-E72224F21E49}" destId="{0A3A4186-23B7-444D-B1EF-E073B0339715}" srcOrd="3" destOrd="0" presId="urn:microsoft.com/office/officeart/2005/8/layout/cycle6"/>
    <dgm:cxn modelId="{10F17F3C-6725-4807-981E-DF7EBA51E97A}" type="presParOf" srcId="{EBE62D3B-09F7-40E0-A55F-E72224F21E49}" destId="{2D05FDD3-119A-4845-93D4-6F244069C81D}" srcOrd="4" destOrd="0" presId="urn:microsoft.com/office/officeart/2005/8/layout/cycle6"/>
    <dgm:cxn modelId="{725DB2C8-7A48-4894-8883-7748831EA108}" type="presParOf" srcId="{EBE62D3B-09F7-40E0-A55F-E72224F21E49}" destId="{2D7C842C-C2E5-4E44-A52D-0E906CE5FB34}" srcOrd="5" destOrd="0" presId="urn:microsoft.com/office/officeart/2005/8/layout/cycle6"/>
    <dgm:cxn modelId="{5BAE353D-AAF2-4142-AB16-102B0761CF9E}" type="presParOf" srcId="{EBE62D3B-09F7-40E0-A55F-E72224F21E49}" destId="{1BD9EE4D-FCB3-442A-8153-D28B95E9F58B}" srcOrd="6" destOrd="0" presId="urn:microsoft.com/office/officeart/2005/8/layout/cycle6"/>
    <dgm:cxn modelId="{14A5897E-E450-40FB-811E-153EB4236186}" type="presParOf" srcId="{EBE62D3B-09F7-40E0-A55F-E72224F21E49}" destId="{F6050141-B883-4784-9560-A91EA9900E3E}" srcOrd="7" destOrd="0" presId="urn:microsoft.com/office/officeart/2005/8/layout/cycle6"/>
    <dgm:cxn modelId="{F048B667-998E-4650-8909-69D87A95ECAE}" type="presParOf" srcId="{EBE62D3B-09F7-40E0-A55F-E72224F21E49}" destId="{9617E889-5D8C-410E-9E70-7F7D408FB4B5}" srcOrd="8" destOrd="0" presId="urn:microsoft.com/office/officeart/2005/8/layout/cycle6"/>
    <dgm:cxn modelId="{7BFAEBCB-2055-47AD-B650-F4AED8699C07}" type="presParOf" srcId="{EBE62D3B-09F7-40E0-A55F-E72224F21E49}" destId="{31419CC4-9F58-4737-BD90-379D2F504441}" srcOrd="9" destOrd="0" presId="urn:microsoft.com/office/officeart/2005/8/layout/cycle6"/>
    <dgm:cxn modelId="{58CE3D6D-6A0F-4E53-B189-A4FE43329BCA}" type="presParOf" srcId="{EBE62D3B-09F7-40E0-A55F-E72224F21E49}" destId="{CA2CB6EA-E6C4-4CC3-A0DB-C3008711B79D}" srcOrd="10" destOrd="0" presId="urn:microsoft.com/office/officeart/2005/8/layout/cycle6"/>
    <dgm:cxn modelId="{79E75830-A157-4860-8EE9-D2626FE6C30C}" type="presParOf" srcId="{EBE62D3B-09F7-40E0-A55F-E72224F21E49}" destId="{361E05EC-8A23-429B-9639-47AF602F4E02}" srcOrd="11" destOrd="0" presId="urn:microsoft.com/office/officeart/2005/8/layout/cycle6"/>
    <dgm:cxn modelId="{57DD4EF9-1570-4405-842B-722E5C82276B}" type="presParOf" srcId="{EBE62D3B-09F7-40E0-A55F-E72224F21E49}" destId="{5D696881-F6C7-4E97-BB16-AE7F2F2ADE97}" srcOrd="12" destOrd="0" presId="urn:microsoft.com/office/officeart/2005/8/layout/cycle6"/>
    <dgm:cxn modelId="{328DD94C-3F74-4A87-B703-AF0EF9A436E9}" type="presParOf" srcId="{EBE62D3B-09F7-40E0-A55F-E72224F21E49}" destId="{6141BF76-084E-40D8-BA41-8D42292EB609}" srcOrd="13" destOrd="0" presId="urn:microsoft.com/office/officeart/2005/8/layout/cycle6"/>
    <dgm:cxn modelId="{88074303-039E-4C75-AE86-A6AC91494B58}" type="presParOf" srcId="{EBE62D3B-09F7-40E0-A55F-E72224F21E49}" destId="{286D6495-DD7D-4BFA-A8F4-ECC24E8F228A}" srcOrd="14" destOrd="0" presId="urn:microsoft.com/office/officeart/2005/8/layout/cycle6"/>
    <dgm:cxn modelId="{E40E2B74-28DE-4EBA-844A-18822F1D2797}" type="presParOf" srcId="{EBE62D3B-09F7-40E0-A55F-E72224F21E49}" destId="{EDD31058-0C3F-4857-BB06-0ABC15C65F0F}" srcOrd="15" destOrd="0" presId="urn:microsoft.com/office/officeart/2005/8/layout/cycle6"/>
    <dgm:cxn modelId="{31F66AF0-301D-436D-97F0-557DAFF34E3C}" type="presParOf" srcId="{EBE62D3B-09F7-40E0-A55F-E72224F21E49}" destId="{7EFF4087-29C9-4730-A332-CABE6BE12EDC}" srcOrd="16" destOrd="0" presId="urn:microsoft.com/office/officeart/2005/8/layout/cycle6"/>
    <dgm:cxn modelId="{991E49AF-BC03-4FD5-B598-8925EE809A52}" type="presParOf" srcId="{EBE62D3B-09F7-40E0-A55F-E72224F21E49}" destId="{4E111C75-A72C-4B63-877C-AF67E9FA6588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AC7A6-A231-474C-8F83-BBB34C48AE29}">
      <dsp:nvSpPr>
        <dsp:cNvPr id="0" name=""/>
        <dsp:cNvSpPr/>
      </dsp:nvSpPr>
      <dsp:spPr>
        <a:xfrm rot="10800000">
          <a:off x="932164" y="273540"/>
          <a:ext cx="5367463" cy="1087129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394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দুর্যোগ কী তা বলতে পারবে; </a:t>
          </a:r>
          <a:endParaRPr lang="en-US" sz="3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203946" y="273540"/>
        <a:ext cx="5095681" cy="1087129"/>
      </dsp:txXfrm>
    </dsp:sp>
    <dsp:sp modelId="{82C333C5-1BDC-421A-BB12-97538DACF206}">
      <dsp:nvSpPr>
        <dsp:cNvPr id="0" name=""/>
        <dsp:cNvSpPr/>
      </dsp:nvSpPr>
      <dsp:spPr>
        <a:xfrm>
          <a:off x="481992" y="137214"/>
          <a:ext cx="1087129" cy="10871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r="-6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813D1-103B-497A-A984-568C80BA2793}">
      <dsp:nvSpPr>
        <dsp:cNvPr id="0" name=""/>
        <dsp:cNvSpPr/>
      </dsp:nvSpPr>
      <dsp:spPr>
        <a:xfrm rot="10800000">
          <a:off x="0" y="1518206"/>
          <a:ext cx="8838181" cy="1087129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394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দুর্যোগ ব্যবস্থাপনা চক্র </a:t>
          </a:r>
          <a:r>
            <a:rPr lang="bn-IN" sz="3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বিশ্লেষন করতে </a:t>
          </a:r>
          <a:r>
            <a:rPr lang="bn-IN" sz="3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 ; </a:t>
          </a:r>
          <a:endParaRPr lang="en-US" sz="3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71782" y="1518206"/>
        <a:ext cx="8566399" cy="1087129"/>
      </dsp:txXfrm>
    </dsp:sp>
    <dsp:sp modelId="{492FC505-F454-4F71-8B06-7EC31A43893E}">
      <dsp:nvSpPr>
        <dsp:cNvPr id="0" name=""/>
        <dsp:cNvSpPr/>
      </dsp:nvSpPr>
      <dsp:spPr>
        <a:xfrm>
          <a:off x="280546" y="1518206"/>
          <a:ext cx="1087129" cy="108712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5C5A4-BE80-4F73-97BE-2A8B4A1FF93E}">
      <dsp:nvSpPr>
        <dsp:cNvPr id="0" name=""/>
        <dsp:cNvSpPr/>
      </dsp:nvSpPr>
      <dsp:spPr>
        <a:xfrm rot="10800000">
          <a:off x="-2" y="2718288"/>
          <a:ext cx="11401698" cy="1087129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394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r>
            <a:rPr lang="bn-IN" sz="3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 উপকূলীয় প্রাকৃতিক দুর্যোগ ব্যবস্থাপনার উপায় ব্যাখ্যা করতে পারবে। </a:t>
          </a:r>
          <a:endParaRPr lang="en-US" sz="3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71780" y="2718288"/>
        <a:ext cx="11129916" cy="1087129"/>
      </dsp:txXfrm>
    </dsp:sp>
    <dsp:sp modelId="{DD2329BF-EC97-420F-8A42-64361C6F2621}">
      <dsp:nvSpPr>
        <dsp:cNvPr id="0" name=""/>
        <dsp:cNvSpPr/>
      </dsp:nvSpPr>
      <dsp:spPr>
        <a:xfrm>
          <a:off x="323552" y="2662018"/>
          <a:ext cx="1087129" cy="108712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D1726-C896-43A9-B5C2-601B503968B0}">
      <dsp:nvSpPr>
        <dsp:cNvPr id="0" name=""/>
        <dsp:cNvSpPr/>
      </dsp:nvSpPr>
      <dsp:spPr>
        <a:xfrm>
          <a:off x="4843060" y="1619"/>
          <a:ext cx="1640032" cy="106602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(১) প্রতিরোধ </a:t>
          </a:r>
          <a:endParaRPr lang="en-US" sz="2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95099" y="53658"/>
        <a:ext cx="1535954" cy="961943"/>
      </dsp:txXfrm>
    </dsp:sp>
    <dsp:sp modelId="{F1C30AE1-8684-4023-881D-EA1281447447}">
      <dsp:nvSpPr>
        <dsp:cNvPr id="0" name=""/>
        <dsp:cNvSpPr/>
      </dsp:nvSpPr>
      <dsp:spPr>
        <a:xfrm>
          <a:off x="3154061" y="534630"/>
          <a:ext cx="5018029" cy="5018029"/>
        </a:xfrm>
        <a:custGeom>
          <a:avLst/>
          <a:gdLst/>
          <a:ahLst/>
          <a:cxnLst/>
          <a:rect l="0" t="0" r="0" b="0"/>
          <a:pathLst>
            <a:path>
              <a:moveTo>
                <a:pt x="3339485" y="141426"/>
              </a:moveTo>
              <a:arcTo wR="2509014" hR="2509014" stAng="17359750" swAng="1499063"/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3A4186-23B7-444D-B1EF-E073B0339715}">
      <dsp:nvSpPr>
        <dsp:cNvPr id="0" name=""/>
        <dsp:cNvSpPr/>
      </dsp:nvSpPr>
      <dsp:spPr>
        <a:xfrm>
          <a:off x="6821201" y="1256126"/>
          <a:ext cx="2029491" cy="106602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(২) প্রশমন </a:t>
          </a:r>
          <a:endParaRPr lang="en-US" sz="2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73240" y="1308165"/>
        <a:ext cx="1925413" cy="961943"/>
      </dsp:txXfrm>
    </dsp:sp>
    <dsp:sp modelId="{2D7C842C-C2E5-4E44-A52D-0E906CE5FB34}">
      <dsp:nvSpPr>
        <dsp:cNvPr id="0" name=""/>
        <dsp:cNvSpPr/>
      </dsp:nvSpPr>
      <dsp:spPr>
        <a:xfrm>
          <a:off x="3154061" y="534630"/>
          <a:ext cx="5018029" cy="5018029"/>
        </a:xfrm>
        <a:custGeom>
          <a:avLst/>
          <a:gdLst/>
          <a:ahLst/>
          <a:cxnLst/>
          <a:rect l="0" t="0" r="0" b="0"/>
          <a:pathLst>
            <a:path>
              <a:moveTo>
                <a:pt x="4916164" y="1801350"/>
              </a:moveTo>
              <a:arcTo wR="2509014" hR="2509014" stAng="20617049" swAng="1965902"/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BD9EE4D-FCB3-442A-8153-D28B95E9F58B}">
      <dsp:nvSpPr>
        <dsp:cNvPr id="0" name=""/>
        <dsp:cNvSpPr/>
      </dsp:nvSpPr>
      <dsp:spPr>
        <a:xfrm>
          <a:off x="7015931" y="3765141"/>
          <a:ext cx="1640032" cy="106602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(৩) পূর্বপ্রস্তুতি</a:t>
          </a:r>
          <a:endParaRPr lang="en-US" sz="2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67970" y="3817180"/>
        <a:ext cx="1535954" cy="961943"/>
      </dsp:txXfrm>
    </dsp:sp>
    <dsp:sp modelId="{9617E889-5D8C-410E-9E70-7F7D408FB4B5}">
      <dsp:nvSpPr>
        <dsp:cNvPr id="0" name=""/>
        <dsp:cNvSpPr/>
      </dsp:nvSpPr>
      <dsp:spPr>
        <a:xfrm>
          <a:off x="3154061" y="534630"/>
          <a:ext cx="5018029" cy="5018029"/>
        </a:xfrm>
        <a:custGeom>
          <a:avLst/>
          <a:gdLst/>
          <a:ahLst/>
          <a:cxnLst/>
          <a:rect l="0" t="0" r="0" b="0"/>
          <a:pathLst>
            <a:path>
              <a:moveTo>
                <a:pt x="4263999" y="4302108"/>
              </a:moveTo>
              <a:arcTo wR="2509014" hR="2509014" stAng="2736923" swAng="1073258"/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1419CC4-9F58-4737-BD90-379D2F504441}">
      <dsp:nvSpPr>
        <dsp:cNvPr id="0" name=""/>
        <dsp:cNvSpPr/>
      </dsp:nvSpPr>
      <dsp:spPr>
        <a:xfrm>
          <a:off x="4550806" y="5019649"/>
          <a:ext cx="2224540" cy="106602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(৪) সাড়াদান </a:t>
          </a:r>
          <a:endParaRPr lang="en-US" sz="2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02845" y="5071688"/>
        <a:ext cx="2120462" cy="961943"/>
      </dsp:txXfrm>
    </dsp:sp>
    <dsp:sp modelId="{361E05EC-8A23-429B-9639-47AF602F4E02}">
      <dsp:nvSpPr>
        <dsp:cNvPr id="0" name=""/>
        <dsp:cNvSpPr/>
      </dsp:nvSpPr>
      <dsp:spPr>
        <a:xfrm>
          <a:off x="3154061" y="534630"/>
          <a:ext cx="5018029" cy="5018029"/>
        </a:xfrm>
        <a:custGeom>
          <a:avLst/>
          <a:gdLst/>
          <a:ahLst/>
          <a:cxnLst/>
          <a:rect l="0" t="0" r="0" b="0"/>
          <a:pathLst>
            <a:path>
              <a:moveTo>
                <a:pt x="1389616" y="4754477"/>
              </a:moveTo>
              <a:arcTo wR="2509014" hR="2509014" stAng="6989819" swAng="1073258"/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696881-F6C7-4E97-BB16-AE7F2F2ADE97}">
      <dsp:nvSpPr>
        <dsp:cNvPr id="0" name=""/>
        <dsp:cNvSpPr/>
      </dsp:nvSpPr>
      <dsp:spPr>
        <a:xfrm>
          <a:off x="2266356" y="3765141"/>
          <a:ext cx="2447699" cy="106602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(৫) পুনরুদ্ধার </a:t>
          </a:r>
          <a:endParaRPr lang="en-US" sz="2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18395" y="3817180"/>
        <a:ext cx="2343621" cy="961943"/>
      </dsp:txXfrm>
    </dsp:sp>
    <dsp:sp modelId="{286D6495-DD7D-4BFA-A8F4-ECC24E8F228A}">
      <dsp:nvSpPr>
        <dsp:cNvPr id="0" name=""/>
        <dsp:cNvSpPr/>
      </dsp:nvSpPr>
      <dsp:spPr>
        <a:xfrm>
          <a:off x="3154061" y="534630"/>
          <a:ext cx="5018029" cy="5018029"/>
        </a:xfrm>
        <a:custGeom>
          <a:avLst/>
          <a:gdLst/>
          <a:ahLst/>
          <a:cxnLst/>
          <a:rect l="0" t="0" r="0" b="0"/>
          <a:pathLst>
            <a:path>
              <a:moveTo>
                <a:pt x="101865" y="3216679"/>
              </a:moveTo>
              <a:arcTo wR="2509014" hR="2509014" stAng="9817049" swAng="1965902"/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D31058-0C3F-4857-BB06-0ABC15C65F0F}">
      <dsp:nvSpPr>
        <dsp:cNvPr id="0" name=""/>
        <dsp:cNvSpPr/>
      </dsp:nvSpPr>
      <dsp:spPr>
        <a:xfrm>
          <a:off x="2252735" y="1256126"/>
          <a:ext cx="2474940" cy="1066021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(৬) উন্নয়ন </a:t>
          </a:r>
        </a:p>
      </dsp:txBody>
      <dsp:txXfrm>
        <a:off x="2304774" y="1308165"/>
        <a:ext cx="2370862" cy="961943"/>
      </dsp:txXfrm>
    </dsp:sp>
    <dsp:sp modelId="{4E111C75-A72C-4B63-877C-AF67E9FA6588}">
      <dsp:nvSpPr>
        <dsp:cNvPr id="0" name=""/>
        <dsp:cNvSpPr/>
      </dsp:nvSpPr>
      <dsp:spPr>
        <a:xfrm>
          <a:off x="3154061" y="534630"/>
          <a:ext cx="5018029" cy="5018029"/>
        </a:xfrm>
        <a:custGeom>
          <a:avLst/>
          <a:gdLst/>
          <a:ahLst/>
          <a:cxnLst/>
          <a:rect l="0" t="0" r="0" b="0"/>
          <a:pathLst>
            <a:path>
              <a:moveTo>
                <a:pt x="756255" y="713745"/>
              </a:moveTo>
              <a:arcTo wR="2509014" hR="2509014" stAng="13541187" swAng="1499063"/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8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9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5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2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0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8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8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0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6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F7D0E-EE80-4214-9283-6E7B0ADB5F11}" type="datetimeFigureOut">
              <a:rPr lang="en-US" smtClean="0"/>
              <a:t>06-Feb-20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D72F2-BFA2-47FD-82FE-1EFD8949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8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hyperlink" Target="mailto:sm350950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194" y="182880"/>
            <a:ext cx="11730446" cy="6453051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6" y="326572"/>
            <a:ext cx="11453545" cy="62179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05997" y="1118070"/>
            <a:ext cx="7972141" cy="3139812"/>
            <a:chOff x="3554556" y="1281954"/>
            <a:chExt cx="8037677" cy="2908944"/>
          </a:xfrm>
        </p:grpSpPr>
        <p:sp>
          <p:nvSpPr>
            <p:cNvPr id="9" name="Wave 8"/>
            <p:cNvSpPr/>
            <p:nvPr/>
          </p:nvSpPr>
          <p:spPr>
            <a:xfrm>
              <a:off x="3554556" y="2686396"/>
              <a:ext cx="7217034" cy="1504502"/>
            </a:xfrm>
            <a:prstGeom prst="wave">
              <a:avLst>
                <a:gd name="adj1" fmla="val 20000"/>
                <a:gd name="adj2" fmla="val -585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793" tIns="60897" rIns="121793" bIns="608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bn-IN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 সবাইকে জানাই শুভেচ্ছা।</a:t>
              </a:r>
              <a:r>
                <a:rPr lang="bn-IN" sz="4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983" y="1281954"/>
              <a:ext cx="2381250" cy="238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7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titled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388" y="282388"/>
            <a:ext cx="11645153" cy="6306672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5509497" y="5583130"/>
            <a:ext cx="25613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দুর্যোগ সম্পূর্ণরূপে প্রতিরোধ করা সম্ভব না হলেও এর ক্ষয়ক্ষতি কমানোর ব্যাপারে প্রতিরোধ কার্যক্রম সফলতা বয়ে আনতে পারে।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86" y="1274105"/>
            <a:ext cx="6905625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288" y="508000"/>
            <a:ext cx="5249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ভালো করে দেখ।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0197" y="5352297"/>
            <a:ext cx="9618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 দীর্ঘস্থায়ী হ্রাস এবং দুর্যগ পূর্বপ্রস্তুতিকেই দুর্যোগ প্রশমন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438" y="5383261"/>
            <a:ext cx="11476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দুর্যোগপূর্ব প্রস্তুতি বলতে দুর্যোগপূর্ব সময়ে দুর্যোগের ঝুঁকি কমানোর ব্যাবস্থাসমূহকে বোঝায়।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44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6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388" y="282388"/>
            <a:ext cx="11645153" cy="6306672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23" y="1066901"/>
            <a:ext cx="9369778" cy="4380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3646" y="365625"/>
            <a:ext cx="5249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ভালো করে দেখ।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4994" y="5667441"/>
            <a:ext cx="7966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সাড়াদান দুর্যোগ ব্যবস্থাপনার একটি অংশ।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8741060" y="5477246"/>
            <a:ext cx="29023448" cy="790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 সম্পদ, পরিবেশ, সামাজিক ও অর্থনৈতিক অবকাঠামো ইত্যাদির যে ক্ষতি হয়ে থাকে তা পূননির্মাণের মাধ্যমে দুর্যোগপূর্ব অবস্থায় ফিরিয়ে আনাকেই পুনরুদ্ধার বোঝায়।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85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388" y="282388"/>
            <a:ext cx="11645153" cy="6306672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64" y="858883"/>
            <a:ext cx="9398000" cy="4901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3444" y="5759392"/>
            <a:ext cx="146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983064" y="5759392"/>
            <a:ext cx="19265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ক্ষতিগ্রস্ত এলাকাকে দুর্যোগপূর্ব অবস্থায় ফিরিয়ে আনার পরপরই ঐ এলাকার উন্নয়ন কাজে হাত দিতে হয়।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388" y="282388"/>
            <a:ext cx="11645153" cy="6306672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14" y="1327722"/>
            <a:ext cx="6667500" cy="343915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03384" y="427381"/>
            <a:ext cx="2803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4361" y="4926272"/>
            <a:ext cx="10118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চক্রটি বিশ্লেষন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4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388" y="282388"/>
            <a:ext cx="11645153" cy="6306672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20774525" y="5435563"/>
            <a:ext cx="20536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উপকুলীয় অঞ্চলসমুহে ঘূর্ণিঝড়, সুনামি, অন্যদেশের ভূমিকম্পের প্রভাব প্রভৃতির দ্বারা ক্ষতিগ্রস্ত হয়।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379" y="4281401"/>
            <a:ext cx="11227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উপকূলীয় অঞ্চলে দূর্যোগ মোকাবিলার জন্য প্রস্তুতি গ্রহনের ব্যাপারে গুরুত্বপূর্ণ বিষয়টি হলো আবহাওয়ার তথ্যভিত্তিক সময়মতো পূর্বাভাস ও সতর্কীকরণ। একাজে নিয়োজিত আছে বাংলাদেশ আবহাওয়া অধিদপ্তর, মহাকাশ গবেষণা সংস্থা স্পারসো ইত্যাদি।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0" y="427661"/>
            <a:ext cx="10512264" cy="38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3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388" y="282388"/>
            <a:ext cx="11645153" cy="6306672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32372" y="425737"/>
            <a:ext cx="2516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447" y="5131289"/>
            <a:ext cx="111810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উপকূলীয় প্রাকৃতিক দুর্যোগ ব্যবস্থাপনার উপায়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 করে লিখ।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67" y="1256734"/>
            <a:ext cx="6976533" cy="348826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9610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388" y="282388"/>
            <a:ext cx="11645153" cy="6306672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96730" y="695687"/>
            <a:ext cx="2416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953311" y="1935526"/>
            <a:ext cx="108171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 ঝুঁকি কমানোর ব্যবস্থাকে কী বলে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(ক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প্রশমন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সাড়াদান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(গ)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পুনরুদ্ধার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পূর্বপ্রস্তুতি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 ব্যবস্থাপনা বলতে কী বোঝায়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 ব্যাবস্থাপনা পুনরুদ্ধার বলতে কী বোঝায়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84497" y="1910018"/>
            <a:ext cx="3428700" cy="1783027"/>
            <a:chOff x="582225" y="1878074"/>
            <a:chExt cx="3214853" cy="201622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82225" y="3167936"/>
              <a:ext cx="936104" cy="72008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492822" y="1878074"/>
              <a:ext cx="2304256" cy="2016224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1827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388" y="282388"/>
            <a:ext cx="11645153" cy="6306672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447033" y="587022"/>
            <a:ext cx="7297936" cy="3719440"/>
            <a:chOff x="1454651" y="108802"/>
            <a:chExt cx="6480720" cy="5976664"/>
          </a:xfrm>
        </p:grpSpPr>
        <p:grpSp>
          <p:nvGrpSpPr>
            <p:cNvPr id="5" name="Group 4"/>
            <p:cNvGrpSpPr/>
            <p:nvPr/>
          </p:nvGrpSpPr>
          <p:grpSpPr>
            <a:xfrm>
              <a:off x="1454651" y="108802"/>
              <a:ext cx="6480720" cy="5976664"/>
              <a:chOff x="1667243" y="1395735"/>
              <a:chExt cx="6480720" cy="5976664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1667243" y="1395735"/>
                <a:ext cx="6480720" cy="2664296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956991" y="4060031"/>
                <a:ext cx="5904656" cy="331236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477271" y="6364287"/>
                <a:ext cx="432048" cy="100811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909319" y="6364287"/>
                <a:ext cx="432048" cy="100811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75426" y="1158231"/>
              <a:ext cx="3274648" cy="1614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GB" sz="6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53155" y="4524712"/>
            <a:ext cx="11108267" cy="176366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দুর্যোগ ব্যবস্থাপনা চক্রটির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তালিকা তৈরি করে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বিশ্লেষন পূর্বক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প্রত্যেকে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 লিখে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আনবে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GB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97" y="1124157"/>
            <a:ext cx="8500533" cy="4623134"/>
          </a:xfrm>
          <a:prstGeom prst="rect">
            <a:avLst/>
          </a:prstGeom>
          <a:ln w="177800" cap="sq" cmpd="tri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282388" y="282388"/>
            <a:ext cx="11645153" cy="6306672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5013" y="4672966"/>
            <a:ext cx="3510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ধন্যবাদ সবাইকে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89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194" y="248195"/>
            <a:ext cx="11612880" cy="6257108"/>
          </a:xfrm>
          <a:prstGeom prst="rect">
            <a:avLst/>
          </a:prstGeom>
          <a:noFill/>
          <a:ln w="165100" cmpd="dbl">
            <a:solidFill>
              <a:schemeClr val="accent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956" tIns="48479" rIns="96956" bIns="48479" spcCol="0" rtlCol="0" anchor="ctr"/>
          <a:lstStyle/>
          <a:p>
            <a:pPr algn="ctr"/>
            <a:endParaRPr lang="en-GB" sz="1592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19711" y="2996128"/>
            <a:ext cx="6008917" cy="774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16" y="420514"/>
            <a:ext cx="2795289" cy="3112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489293" y="2898522"/>
            <a:ext cx="4011811" cy="3385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891" dirty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389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91" dirty="0"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</a:p>
          <a:p>
            <a:pPr algn="ctr"/>
            <a:r>
              <a:rPr lang="bn-BD" sz="3183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3183" dirty="0">
                <a:latin typeface="NikoshBAN" panose="02000000000000000000" pitchFamily="2" charset="0"/>
                <a:cs typeface="NikoshBAN" panose="02000000000000000000" pitchFamily="2" charset="0"/>
              </a:rPr>
              <a:t>প্রতাপ মহিউদ্দিন মেমোরিয়াল উচ্চ বিদ্যালয় </a:t>
            </a:r>
          </a:p>
          <a:p>
            <a:pPr algn="ctr"/>
            <a:r>
              <a:rPr lang="bn-BD" sz="3183" dirty="0">
                <a:latin typeface="NikoshBAN" panose="02000000000000000000" pitchFamily="2" charset="0"/>
                <a:cs typeface="NikoshBAN" panose="02000000000000000000" pitchFamily="2" charset="0"/>
              </a:rPr>
              <a:t>উল্লাপাড়া ,সিরাজগঞ্জ। </a:t>
            </a:r>
          </a:p>
          <a:p>
            <a:pPr algn="ctr"/>
            <a:r>
              <a:rPr lang="bn-BD" sz="3183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০১৭৩৩১১৩৯৫৭</a:t>
            </a:r>
          </a:p>
          <a:p>
            <a:pPr algn="ctr"/>
            <a:r>
              <a:rPr lang="en-US" sz="1592" dirty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1592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sm</a:t>
            </a:r>
            <a:r>
              <a:rPr lang="en-US" sz="1592" dirty="0">
                <a:cs typeface="NikoshBAN" panose="02000000000000000000" pitchFamily="2" charset="0"/>
                <a:hlinkClick r:id="rId4"/>
              </a:rPr>
              <a:t>350950</a:t>
            </a:r>
            <a:r>
              <a:rPr lang="en-US" sz="1592" dirty="0"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@gmail.com</a:t>
            </a:r>
            <a:r>
              <a:rPr lang="en-US" sz="15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350717" y="3944617"/>
            <a:ext cx="5627923" cy="2487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89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– ৯ম</a:t>
            </a:r>
          </a:p>
          <a:p>
            <a:r>
              <a:rPr lang="bn-BD" sz="389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891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3891" dirty="0">
                <a:latin typeface="NikoshBAN" panose="02000000000000000000" pitchFamily="2" charset="0"/>
                <a:cs typeface="NikoshBAN" panose="02000000000000000000" pitchFamily="2" charset="0"/>
              </a:rPr>
              <a:t> ভূগোল ও পরিবেশ</a:t>
            </a:r>
          </a:p>
          <a:p>
            <a:r>
              <a:rPr lang="bn-BD" sz="389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– </a:t>
            </a:r>
            <a:r>
              <a:rPr lang="bn-IN" sz="389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চতুর্দশ </a:t>
            </a:r>
            <a:r>
              <a:rPr lang="bn-IN" sz="389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bn-BD" sz="389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3891" dirty="0">
                <a:latin typeface="NikoshBAN" panose="02000000000000000000" pitchFamily="2" charset="0"/>
                <a:cs typeface="NikoshBAN" panose="02000000000000000000" pitchFamily="2" charset="0"/>
              </a:rPr>
              <a:t>পাঠ –</a:t>
            </a:r>
            <a:r>
              <a:rPr lang="bn-IN" sz="389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89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 ব্যবস্থাপনা চক্র  </a:t>
            </a:r>
            <a:r>
              <a:rPr lang="bn-BD" sz="389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89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58" y="420514"/>
            <a:ext cx="2492505" cy="24863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03122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446" y="222070"/>
            <a:ext cx="11612880" cy="6361610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52651" y="342145"/>
            <a:ext cx="5708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দেখ এবং বল  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85" y="1293217"/>
            <a:ext cx="7620000" cy="4695825"/>
          </a:xfrm>
          <a:prstGeom prst="rect">
            <a:avLst/>
          </a:prstGeom>
          <a:ln w="66675">
            <a:solidFill>
              <a:schemeClr val="accent2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9194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130" y="182880"/>
            <a:ext cx="11665517" cy="6518366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6883" y="310114"/>
            <a:ext cx="4249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 ব্যবস্থাপনা চক্র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65" y="1263510"/>
            <a:ext cx="8862646" cy="5202793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707275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593" y="235131"/>
            <a:ext cx="11604812" cy="6291408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36106" y="370505"/>
            <a:ext cx="2119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ফল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978701" y="1572009"/>
            <a:ext cx="5588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1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…</a:t>
            </a:r>
            <a:endParaRPr lang="en-US" sz="4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64687657"/>
              </p:ext>
            </p:extLst>
          </p:nvPr>
        </p:nvGraphicFramePr>
        <p:xfrm>
          <a:off x="496711" y="2403006"/>
          <a:ext cx="11401694" cy="3805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311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C333C5-1BDC-421A-BB12-97538DAC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82C333C5-1BDC-421A-BB12-97538DACF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5AC7A6-A231-474C-8F83-BBB34C48A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2F5AC7A6-A231-474C-8F83-BBB34C48A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2FC505-F454-4F71-8B06-7EC31A438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492FC505-F454-4F71-8B06-7EC31A4389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813D1-103B-497A-A984-568C80BA2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graphicEl>
                                              <a:dgm id="{CDB813D1-103B-497A-A984-568C80BA2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2329BF-EC97-420F-8A42-64361C6F2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DD2329BF-EC97-420F-8A42-64361C6F2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E5C5A4-BE80-4F73-97BE-2A8B4A1FF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ACE5C5A4-BE80-4F73-97BE-2A8B4A1FF9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257" y="195942"/>
            <a:ext cx="11678194" cy="6400801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9325" y="5159621"/>
            <a:ext cx="10959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 হচ্ছে এরুপ ঘটনা, যা সমাজের স্বাভাবিক কাজকর্মে প্রচন্ডভাবে বিঘ্ন ঘটায় এবং জীবন, সম্পদ ও পরিবেশের ব্যাপক ক্ষতিসাধন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18" y="491067"/>
            <a:ext cx="9089071" cy="4431761"/>
          </a:xfrm>
          <a:prstGeom prst="rect">
            <a:avLst/>
          </a:prstGeom>
          <a:ln w="28575">
            <a:solidFill>
              <a:srgbClr val="FFC0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68311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2921613" y="5931881"/>
            <a:ext cx="22782717" cy="556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সাধারণত খরা,নদীভাঙ্গন,বন্যা ভুমিকম্প,ঘুর্ণিঝড়,টর্নেডো,অতিবৃষ্টি ইত্যাদি প্রাকৃতিক দুর্যোগ সংঘটিত হয়ে থাকে।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5585140" y="5931882"/>
            <a:ext cx="15585140" cy="556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51693"/>
            <a:ext cx="11183815" cy="5310554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10800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repeatCount="indefinite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940" y="295835"/>
            <a:ext cx="11721353" cy="6252884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32" y="1366574"/>
            <a:ext cx="8582297" cy="393156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30782" y="535577"/>
            <a:ext cx="2534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2682" y="5537883"/>
            <a:ext cx="5230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 বলতে কী বোঝায়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88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388" y="282388"/>
            <a:ext cx="11645153" cy="6306672"/>
          </a:xfrm>
          <a:prstGeom prst="rect">
            <a:avLst/>
          </a:prstGeom>
          <a:noFill/>
          <a:ln w="193675" cmpd="tri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4406792" y="1887776"/>
            <a:ext cx="3396344" cy="3095896"/>
          </a:xfrm>
          <a:prstGeom prst="star5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 ব্যবস্থাপনা চক্র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99962444"/>
              </p:ext>
            </p:extLst>
          </p:nvPr>
        </p:nvGraphicFramePr>
        <p:xfrm>
          <a:off x="0" y="392079"/>
          <a:ext cx="11103429" cy="6087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05255" y="586435"/>
            <a:ext cx="8399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মনোযোগ সহকারে লক্ষ কর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13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CD1726-C896-43A9-B5C2-601B50396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graphicEl>
                                              <a:dgm id="{FACD1726-C896-43A9-B5C2-601B50396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C30AE1-8684-4023-881D-EA1281447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graphicEl>
                                              <a:dgm id="{F1C30AE1-8684-4023-881D-EA1281447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3A4186-23B7-444D-B1EF-E073B0339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graphicEl>
                                              <a:dgm id="{0A3A4186-23B7-444D-B1EF-E073B0339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7C842C-C2E5-4E44-A52D-0E906CE5F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graphicEl>
                                              <a:dgm id="{2D7C842C-C2E5-4E44-A52D-0E906CE5F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D9EE4D-FCB3-442A-8153-D28B95E9F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1BD9EE4D-FCB3-442A-8153-D28B95E9F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17E889-5D8C-410E-9E70-7F7D408FB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dgm id="{9617E889-5D8C-410E-9E70-7F7D408FB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419CC4-9F58-4737-BD90-379D2F504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graphicEl>
                                              <a:dgm id="{31419CC4-9F58-4737-BD90-379D2F504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1E05EC-8A23-429B-9639-47AF602F4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graphicEl>
                                              <a:dgm id="{361E05EC-8A23-429B-9639-47AF602F4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696881-F6C7-4E97-BB16-AE7F2F2AD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graphicEl>
                                              <a:dgm id="{5D696881-F6C7-4E97-BB16-AE7F2F2AD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6D6495-DD7D-4BFA-A8F4-ECC24E8F2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>
                                            <p:graphicEl>
                                              <a:dgm id="{286D6495-DD7D-4BFA-A8F4-ECC24E8F2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D31058-0C3F-4857-BB06-0ABC15C65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graphicEl>
                                              <a:dgm id="{EDD31058-0C3F-4857-BB06-0ABC15C65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111C75-A72C-4B63-877C-AF67E9FA6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>
                                            <p:graphicEl>
                                              <a:dgm id="{4E111C75-A72C-4B63-877C-AF67E9FA6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</TotalTime>
  <Words>383</Words>
  <Application>Microsoft Office PowerPoint</Application>
  <PresentationFormat>Widescreen</PresentationFormat>
  <Paragraphs>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181</cp:revision>
  <dcterms:created xsi:type="dcterms:W3CDTF">2019-08-26T02:54:58Z</dcterms:created>
  <dcterms:modified xsi:type="dcterms:W3CDTF">2020-02-06T00:46:53Z</dcterms:modified>
</cp:coreProperties>
</file>