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9"/>
  </p:notesMasterIdLst>
  <p:sldIdLst>
    <p:sldId id="302" r:id="rId2"/>
    <p:sldId id="299" r:id="rId3"/>
    <p:sldId id="304" r:id="rId4"/>
    <p:sldId id="289" r:id="rId5"/>
    <p:sldId id="290" r:id="rId6"/>
    <p:sldId id="292" r:id="rId7"/>
    <p:sldId id="305" r:id="rId8"/>
    <p:sldId id="300" r:id="rId9"/>
    <p:sldId id="306" r:id="rId10"/>
    <p:sldId id="262" r:id="rId11"/>
    <p:sldId id="286" r:id="rId12"/>
    <p:sldId id="301" r:id="rId13"/>
    <p:sldId id="287" r:id="rId14"/>
    <p:sldId id="298" r:id="rId15"/>
    <p:sldId id="295" r:id="rId16"/>
    <p:sldId id="296" r:id="rId17"/>
    <p:sldId id="297" r:id="rId18"/>
    <p:sldId id="278" r:id="rId19"/>
    <p:sldId id="283" r:id="rId20"/>
    <p:sldId id="284" r:id="rId21"/>
    <p:sldId id="279" r:id="rId22"/>
    <p:sldId id="280" r:id="rId23"/>
    <p:sldId id="294" r:id="rId24"/>
    <p:sldId id="277" r:id="rId25"/>
    <p:sldId id="270" r:id="rId26"/>
    <p:sldId id="288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FB"/>
    <a:srgbClr val="FFFF00"/>
    <a:srgbClr val="E6FAE6"/>
    <a:srgbClr val="FBE1F9"/>
    <a:srgbClr val="D2E5F0"/>
    <a:srgbClr val="EDD3EE"/>
    <a:srgbClr val="CC0099"/>
    <a:srgbClr val="993366"/>
    <a:srgbClr val="D1DA56"/>
    <a:srgbClr val="B1B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86815" autoAdjust="0"/>
  </p:normalViewPr>
  <p:slideViewPr>
    <p:cSldViewPr snapToGrid="0">
      <p:cViewPr>
        <p:scale>
          <a:sx n="60" d="100"/>
          <a:sy n="60" d="100"/>
        </p:scale>
        <p:origin x="-46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5E4E-67B4-43DD-9A83-632D861A111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6397-1505-4248-824C-4D577469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9BB-D545-411D-881F-FCC7A947CB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9BB-D545-411D-881F-FCC7A947CB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7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7C5-6D21-4E04-96D0-069A81559BA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image" Target="../media/image7.jfif"/><Relationship Id="rId7" Type="http://schemas.openxmlformats.org/officeDocument/2006/relationships/image" Target="../media/image11.jfif"/><Relationship Id="rId12" Type="http://schemas.openxmlformats.org/officeDocument/2006/relationships/image" Target="../media/image16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fif"/><Relationship Id="rId5" Type="http://schemas.openxmlformats.org/officeDocument/2006/relationships/image" Target="../media/image9.jfif"/><Relationship Id="rId10" Type="http://schemas.openxmlformats.org/officeDocument/2006/relationships/image" Target="../media/image14.jpeg"/><Relationship Id="rId4" Type="http://schemas.openxmlformats.org/officeDocument/2006/relationships/image" Target="../media/image8.jfif"/><Relationship Id="rId9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শ্রেণি:৫ম 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7145023" y="1825625"/>
            <a:ext cx="323595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5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0" t="38296" r="54696" b="59873"/>
          <a:stretch/>
        </p:blipFill>
        <p:spPr>
          <a:xfrm>
            <a:off x="0" y="85463"/>
            <a:ext cx="12192000" cy="6862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736" y="257265"/>
            <a:ext cx="27859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07" y="1187231"/>
            <a:ext cx="11161986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5734" y="3310889"/>
            <a:ext cx="6330707" cy="34209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90" y="41990"/>
            <a:ext cx="12050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890" y="1611650"/>
            <a:ext cx="31373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প্রশ্নকরন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q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9227" y="1611650"/>
            <a:ext cx="4477407" cy="19332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35669" y="2144424"/>
            <a:ext cx="4477407" cy="19332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8688" y="2643564"/>
            <a:ext cx="4477407" cy="19332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59668" y="3544925"/>
            <a:ext cx="4477407" cy="193327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4372" y="4077699"/>
            <a:ext cx="4477407" cy="19332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72703" y="4919155"/>
            <a:ext cx="4477407" cy="193327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7832" y="84677"/>
            <a:ext cx="481478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143514"/>
            <a:ext cx="11997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84" y="2515768"/>
            <a:ext cx="3631916" cy="3340365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0" y="5964810"/>
            <a:ext cx="481478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7217" y="5964810"/>
            <a:ext cx="481478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15251"/>
          <a:stretch/>
        </p:blipFill>
        <p:spPr>
          <a:xfrm>
            <a:off x="109050" y="2939753"/>
            <a:ext cx="4228193" cy="2492394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7227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324" y="1335533"/>
            <a:ext cx="3821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15663"/>
            <a:ext cx="364183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8262" y="996979"/>
            <a:ext cx="48137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31476" y="2628493"/>
            <a:ext cx="3846786" cy="2492394"/>
            <a:chOff x="7213181" y="3590801"/>
            <a:chExt cx="4455643" cy="27571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181" y="3590801"/>
              <a:ext cx="4455643" cy="2757145"/>
            </a:xfrm>
            <a:prstGeom prst="rect">
              <a:avLst/>
            </a:prstGeom>
            <a:ln w="28575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9796384" y="3801686"/>
              <a:ext cx="1091495" cy="71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ফ্রিজ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2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97993" y="-21726"/>
            <a:ext cx="68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9110" y="4633004"/>
            <a:ext cx="604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318" y="818208"/>
            <a:ext cx="4228193" cy="2469296"/>
            <a:chOff x="417937" y="458205"/>
            <a:chExt cx="4503687" cy="20065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8" t="19053" r="9338" b="18421"/>
            <a:stretch/>
          </p:blipFill>
          <p:spPr>
            <a:xfrm>
              <a:off x="417937" y="458205"/>
              <a:ext cx="4503687" cy="2006590"/>
            </a:xfrm>
            <a:prstGeom prst="rect">
              <a:avLst/>
            </a:prstGeom>
            <a:ln w="28575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075823" y="525974"/>
              <a:ext cx="1269441" cy="52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ফ্যান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94130" y="879312"/>
            <a:ext cx="4622112" cy="2441148"/>
            <a:chOff x="7213181" y="425367"/>
            <a:chExt cx="4539290" cy="24067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181" y="425367"/>
              <a:ext cx="4455643" cy="2406705"/>
            </a:xfrm>
            <a:prstGeom prst="rect">
              <a:avLst/>
            </a:prstGeom>
            <a:ln w="28575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9453370" y="425367"/>
              <a:ext cx="2299101" cy="57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বাতি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2535" y="3472612"/>
            <a:ext cx="4228193" cy="2492394"/>
            <a:chOff x="633090" y="3664695"/>
            <a:chExt cx="4758573" cy="268325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9" r="15251"/>
            <a:stretch/>
          </p:blipFill>
          <p:spPr>
            <a:xfrm>
              <a:off x="633090" y="3664695"/>
              <a:ext cx="4758573" cy="2683251"/>
            </a:xfrm>
            <a:prstGeom prst="rect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1335843" y="3976205"/>
              <a:ext cx="2223947" cy="69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9134" y="1713342"/>
            <a:ext cx="3321777" cy="3430157"/>
            <a:chOff x="4593060" y="1640249"/>
            <a:chExt cx="3273939" cy="3304972"/>
          </a:xfrm>
        </p:grpSpPr>
        <p:sp>
          <p:nvSpPr>
            <p:cNvPr id="19" name="Quad Arrow Callout 18"/>
            <p:cNvSpPr/>
            <p:nvPr/>
          </p:nvSpPr>
          <p:spPr>
            <a:xfrm rot="18790479">
              <a:off x="4577544" y="1655765"/>
              <a:ext cx="3304972" cy="3273939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23703" y="2951708"/>
              <a:ext cx="1815103" cy="682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360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09" y="1112645"/>
            <a:ext cx="4409826" cy="242270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15" y="3756846"/>
            <a:ext cx="4409826" cy="236997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" name="TextBox 17"/>
          <p:cNvSpPr txBox="1"/>
          <p:nvPr/>
        </p:nvSpPr>
        <p:spPr>
          <a:xfrm>
            <a:off x="1655379" y="97579"/>
            <a:ext cx="963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3036" y="5956236"/>
            <a:ext cx="1045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শক্তি,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শক্তি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7" y="908867"/>
            <a:ext cx="4181247" cy="242270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4" y="3586265"/>
            <a:ext cx="4167328" cy="236997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9" name="TextBox 18"/>
          <p:cNvSpPr txBox="1"/>
          <p:nvPr/>
        </p:nvSpPr>
        <p:spPr>
          <a:xfrm>
            <a:off x="7332593" y="1118185"/>
            <a:ext cx="14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8776" y="3756846"/>
            <a:ext cx="85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292" y="908867"/>
            <a:ext cx="10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2825" y="3586265"/>
            <a:ext cx="10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3371" y="1401775"/>
            <a:ext cx="3737416" cy="3879145"/>
            <a:chOff x="3979160" y="1485347"/>
            <a:chExt cx="4544271" cy="4554695"/>
          </a:xfrm>
        </p:grpSpPr>
        <p:sp>
          <p:nvSpPr>
            <p:cNvPr id="2" name="Quad Arrow Callout 1"/>
            <p:cNvSpPr/>
            <p:nvPr/>
          </p:nvSpPr>
          <p:spPr>
            <a:xfrm rot="18790479">
              <a:off x="3973948" y="1490559"/>
              <a:ext cx="4554695" cy="4544271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21423" y="3274837"/>
              <a:ext cx="1727996" cy="975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7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96012" y="0"/>
            <a:ext cx="484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9525" y="6207997"/>
            <a:ext cx="1220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শব্দ, রাসায়নিক ইত্যাদি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452" y="596511"/>
            <a:ext cx="3833818" cy="2444802"/>
            <a:chOff x="491741" y="572892"/>
            <a:chExt cx="3909812" cy="24876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41" y="572892"/>
              <a:ext cx="3909812" cy="2487619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640060" y="612604"/>
              <a:ext cx="23159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থার্মোমিটার</a:t>
              </a:r>
              <a:endPara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76358" y="596511"/>
            <a:ext cx="3601500" cy="2280995"/>
            <a:chOff x="7958002" y="292053"/>
            <a:chExt cx="3747527" cy="25008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002" y="292053"/>
              <a:ext cx="3747527" cy="2470087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9294859" y="2054255"/>
              <a:ext cx="14741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এক্স-রে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452" y="3448732"/>
            <a:ext cx="3837704" cy="2497860"/>
            <a:chOff x="509864" y="3492720"/>
            <a:chExt cx="3913775" cy="250573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4" y="3510835"/>
              <a:ext cx="3909812" cy="2487619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2107645" y="3492720"/>
              <a:ext cx="23159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স্টেথোস্কোপ</a:t>
              </a:r>
              <a:endPara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76357" y="3364974"/>
            <a:ext cx="3601501" cy="2594139"/>
            <a:chOff x="7998999" y="3055757"/>
            <a:chExt cx="3747528" cy="24882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999" y="3073289"/>
              <a:ext cx="3747527" cy="2470696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10810011" y="3055757"/>
              <a:ext cx="936516" cy="48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ওষুধ</a:t>
              </a:r>
              <a:endParaRPr lang="en-US" sz="27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00145" y="1300993"/>
            <a:ext cx="4315482" cy="4312032"/>
            <a:chOff x="4519768" y="1680634"/>
            <a:chExt cx="3446720" cy="3454627"/>
          </a:xfrm>
        </p:grpSpPr>
        <p:sp>
          <p:nvSpPr>
            <p:cNvPr id="13" name="Quad Arrow Callout 12"/>
            <p:cNvSpPr/>
            <p:nvPr/>
          </p:nvSpPr>
          <p:spPr>
            <a:xfrm rot="18790479">
              <a:off x="4515814" y="1684588"/>
              <a:ext cx="3454627" cy="3446720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5635" y="3073438"/>
              <a:ext cx="1768428" cy="61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656372" y="37555"/>
            <a:ext cx="545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934" y="5605147"/>
            <a:ext cx="12162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" y="952442"/>
            <a:ext cx="3841487" cy="214961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1" name="TextBox 30"/>
          <p:cNvSpPr txBox="1"/>
          <p:nvPr/>
        </p:nvSpPr>
        <p:spPr>
          <a:xfrm>
            <a:off x="2894169" y="952442"/>
            <a:ext cx="886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3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06" y="952442"/>
            <a:ext cx="3776729" cy="216218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5" name="TextBox 34"/>
          <p:cNvSpPr txBox="1"/>
          <p:nvPr/>
        </p:nvSpPr>
        <p:spPr>
          <a:xfrm>
            <a:off x="9000116" y="1690291"/>
            <a:ext cx="1727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5" y="3329296"/>
            <a:ext cx="3776729" cy="2096702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8876" y="3393530"/>
            <a:ext cx="1060404" cy="59189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94797" y="4882911"/>
            <a:ext cx="2014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3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33" y="3329296"/>
            <a:ext cx="3789826" cy="213430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06" y="4702999"/>
            <a:ext cx="359938" cy="7229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812768" y="3283255"/>
            <a:ext cx="1372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3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0160" y="961796"/>
            <a:ext cx="4291679" cy="4251572"/>
            <a:chOff x="5037539" y="1977469"/>
            <a:chExt cx="2970679" cy="2999524"/>
          </a:xfrm>
        </p:grpSpPr>
        <p:sp>
          <p:nvSpPr>
            <p:cNvPr id="19" name="Quad Arrow Callout 18"/>
            <p:cNvSpPr/>
            <p:nvPr/>
          </p:nvSpPr>
          <p:spPr>
            <a:xfrm rot="18790479">
              <a:off x="5023117" y="1991891"/>
              <a:ext cx="2999524" cy="2970679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829" y="3184092"/>
              <a:ext cx="1595688" cy="58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4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2" y="1097278"/>
            <a:ext cx="5221573" cy="4793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932"/>
          <a:stretch/>
        </p:blipFill>
        <p:spPr>
          <a:xfrm>
            <a:off x="6392545" y="1097278"/>
            <a:ext cx="4655205" cy="4793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2679" y="6005877"/>
            <a:ext cx="560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8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3820" y="925220"/>
            <a:ext cx="3342549" cy="23963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268" y="212492"/>
            <a:ext cx="355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আদিমকালের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894" y="197647"/>
            <a:ext cx="46716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9608" y="2671828"/>
            <a:ext cx="3409025" cy="23963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0330" y="4366677"/>
            <a:ext cx="3476829" cy="23963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39608" y="2025497"/>
            <a:ext cx="355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1546" y="3696325"/>
            <a:ext cx="392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আদিমকালের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2" y="1052360"/>
            <a:ext cx="81171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সম্পর্ক বলতে পারবে।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পার্থক্য বলতে পারবে।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237" y="1528996"/>
            <a:ext cx="10358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7572" y="3521579"/>
            <a:ext cx="66601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0946" y="33647"/>
            <a:ext cx="79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194" y="3750793"/>
            <a:ext cx="4635062" cy="27116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10" y="1029983"/>
            <a:ext cx="6816893" cy="513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09286" y="6111125"/>
            <a:ext cx="597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84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4" y="1163507"/>
            <a:ext cx="6175947" cy="4802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44188" y="6027003"/>
            <a:ext cx="758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টেলিস্কোপ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579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1288962"/>
            <a:ext cx="5761268" cy="466471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r="14357"/>
          <a:stretch/>
        </p:blipFill>
        <p:spPr>
          <a:xfrm>
            <a:off x="7418023" y="1288962"/>
            <a:ext cx="3507699" cy="452851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1880875" y="5953673"/>
            <a:ext cx="264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741" y="5935047"/>
            <a:ext cx="264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615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615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15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A9874B-7162-4957-8C01-611F45C822A4}"/>
              </a:ext>
            </a:extLst>
          </p:cNvPr>
          <p:cNvSpPr txBox="1"/>
          <p:nvPr/>
        </p:nvSpPr>
        <p:spPr>
          <a:xfrm>
            <a:off x="1105130" y="4350751"/>
            <a:ext cx="9495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0D1802-85DB-4615-B948-9F97F38AC6DC}"/>
              </a:ext>
            </a:extLst>
          </p:cNvPr>
          <p:cNvSpPr/>
          <p:nvPr/>
        </p:nvSpPr>
        <p:spPr>
          <a:xfrm>
            <a:off x="13252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63D46A0-ACE3-417C-871F-C4B36F6D5EDE}"/>
              </a:ext>
            </a:extLst>
          </p:cNvPr>
          <p:cNvGrpSpPr/>
          <p:nvPr/>
        </p:nvGrpSpPr>
        <p:grpSpPr>
          <a:xfrm>
            <a:off x="-46122" y="53007"/>
            <a:ext cx="12119285" cy="6616039"/>
            <a:chOff x="-1388" y="0"/>
            <a:chExt cx="12520541" cy="662121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3B7F53E-1A9C-48E2-BBCF-DD84C65E7E7F}"/>
                </a:ext>
              </a:extLst>
            </p:cNvPr>
            <p:cNvGrpSpPr/>
            <p:nvPr/>
          </p:nvGrpSpPr>
          <p:grpSpPr>
            <a:xfrm>
              <a:off x="-1388" y="0"/>
              <a:ext cx="12520541" cy="6621211"/>
              <a:chOff x="-229997" y="261941"/>
              <a:chExt cx="12602405" cy="66212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64D5F2E4-D25E-49F7-BDDF-E12071150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6794" y="1988054"/>
                <a:ext cx="6705614" cy="489509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C8FA2701-1E9E-4B88-8ABE-4895C4197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9997" y="261941"/>
                <a:ext cx="7624689" cy="6217920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DEF6178-6129-4FA1-B35F-165887EB17B9}"/>
                </a:ext>
              </a:extLst>
            </p:cNvPr>
            <p:cNvSpPr txBox="1"/>
            <p:nvPr/>
          </p:nvSpPr>
          <p:spPr>
            <a:xfrm rot="21061278">
              <a:off x="756875" y="804253"/>
              <a:ext cx="3038318" cy="83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6CF19F1-3942-43A9-B97A-90A9B40BDEE7}"/>
                </a:ext>
              </a:extLst>
            </p:cNvPr>
            <p:cNvSpPr txBox="1"/>
            <p:nvPr/>
          </p:nvSpPr>
          <p:spPr>
            <a:xfrm>
              <a:off x="2890293" y="2115621"/>
              <a:ext cx="19718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A0D41C4-9EA9-4C5E-8584-2A5720DD79D5}"/>
                </a:ext>
              </a:extLst>
            </p:cNvPr>
            <p:cNvSpPr txBox="1"/>
            <p:nvPr/>
          </p:nvSpPr>
          <p:spPr>
            <a:xfrm>
              <a:off x="3462382" y="4206184"/>
              <a:ext cx="28996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6399DBE-84F4-4414-8C5F-15BEE218DC0F}"/>
              </a:ext>
            </a:extLst>
          </p:cNvPr>
          <p:cNvSpPr/>
          <p:nvPr/>
        </p:nvSpPr>
        <p:spPr>
          <a:xfrm>
            <a:off x="5755201" y="324433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62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81A7AE-D55F-4B8B-98AF-12C9114B77DA}"/>
              </a:ext>
            </a:extLst>
          </p:cNvPr>
          <p:cNvSpPr txBox="1"/>
          <p:nvPr/>
        </p:nvSpPr>
        <p:spPr>
          <a:xfrm>
            <a:off x="2398836" y="2503653"/>
            <a:ext cx="262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303D3AF-CDA3-4D50-B5E2-0D23A9A581EF}"/>
              </a:ext>
            </a:extLst>
          </p:cNvPr>
          <p:cNvSpPr txBox="1"/>
          <p:nvPr/>
        </p:nvSpPr>
        <p:spPr>
          <a:xfrm>
            <a:off x="3399941" y="4441887"/>
            <a:ext cx="263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60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105">
            <a:off x="6665573" y="862297"/>
            <a:ext cx="4008121" cy="41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63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8266176" y="565270"/>
            <a:ext cx="3768017" cy="5705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34" y="1257333"/>
            <a:ext cx="7888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৩টি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354" y="2392438"/>
            <a:ext cx="7334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266" y="3869765"/>
            <a:ext cx="7334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266" y="5070094"/>
            <a:ext cx="7334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87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99" y="0"/>
            <a:ext cx="10515600" cy="9907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98" y="1133279"/>
            <a:ext cx="11371715" cy="19108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6710" y="3044081"/>
            <a:ext cx="1189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দুরবীক্ষণ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51967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772" y="6060291"/>
            <a:ext cx="1004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42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72" y="1"/>
            <a:ext cx="5683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72" y="4099202"/>
            <a:ext cx="9031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3565" r="30677" b="50522"/>
          <a:stretch/>
        </p:blipFill>
        <p:spPr>
          <a:xfrm>
            <a:off x="6875468" y="265044"/>
            <a:ext cx="4843065" cy="3551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36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330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2010630"/>
            <a:ext cx="4361918" cy="34614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TextBox 7"/>
          <p:cNvSpPr txBox="1"/>
          <p:nvPr/>
        </p:nvSpPr>
        <p:spPr>
          <a:xfrm>
            <a:off x="5401096" y="3279706"/>
            <a:ext cx="97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4" y="2010630"/>
            <a:ext cx="4810124" cy="3461483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2106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9354" y="3266150"/>
            <a:ext cx="146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8" r="12165"/>
          <a:stretch/>
        </p:blipFill>
        <p:spPr>
          <a:xfrm>
            <a:off x="7972425" y="1560689"/>
            <a:ext cx="2971799" cy="47531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55460"/>
          <a:stretch/>
        </p:blipFill>
        <p:spPr>
          <a:xfrm>
            <a:off x="1530143" y="1560688"/>
            <a:ext cx="2900362" cy="47531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656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9" y="2337571"/>
            <a:ext cx="4245358" cy="4245358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7768202" y="3053747"/>
            <a:ext cx="313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212834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62" y="2188232"/>
            <a:ext cx="10515600" cy="4351338"/>
          </a:xfrm>
        </p:spPr>
        <p:txBody>
          <a:bodyPr>
            <a:normAutofit/>
          </a:bodyPr>
          <a:lstStyle/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86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74649" y="1578392"/>
            <a:ext cx="121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0" y="1306110"/>
            <a:ext cx="1879934" cy="1152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91736"/>
              </p:ext>
            </p:extLst>
          </p:nvPr>
        </p:nvGraphicFramePr>
        <p:xfrm>
          <a:off x="216173" y="90190"/>
          <a:ext cx="11975827" cy="669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716"/>
                <a:gridCol w="7373566"/>
                <a:gridCol w="3028545"/>
              </a:tblGrid>
              <a:tr h="105281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ক্ষেত্রসমূহ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</a:t>
                      </a:r>
                      <a:r>
                        <a:rPr lang="en-US" sz="3600" b="1" i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i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জ্ঞান</a:t>
                      </a:r>
                      <a:endParaRPr lang="en-US" sz="3600" b="1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5691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732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9149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5495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বাসাবাড়ি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30318" y="1639947"/>
            <a:ext cx="174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7421" y="2845338"/>
            <a:ext cx="2445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প্রসারণ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050" y="4281441"/>
            <a:ext cx="307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6467" y="5657671"/>
            <a:ext cx="262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503" y="1661118"/>
            <a:ext cx="168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26" y="1412202"/>
            <a:ext cx="1887705" cy="118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378736" y="1727898"/>
            <a:ext cx="98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24" y="1436509"/>
            <a:ext cx="2030329" cy="1136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376323" y="3017156"/>
            <a:ext cx="231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5" y="2936005"/>
            <a:ext cx="1720516" cy="1094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832525" y="2997838"/>
            <a:ext cx="147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84" y="2908832"/>
            <a:ext cx="1592051" cy="1049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574649" y="4475857"/>
            <a:ext cx="127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24" y="4344325"/>
            <a:ext cx="2189356" cy="113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850277" y="4520842"/>
            <a:ext cx="201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4527" r="4339" b="30911"/>
          <a:stretch/>
        </p:blipFill>
        <p:spPr>
          <a:xfrm>
            <a:off x="4856939" y="4336726"/>
            <a:ext cx="1864894" cy="113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091700" y="4520842"/>
            <a:ext cx="181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t="21930" r="2093" b="22491"/>
          <a:stretch/>
        </p:blipFill>
        <p:spPr>
          <a:xfrm>
            <a:off x="7091700" y="4279221"/>
            <a:ext cx="1718926" cy="1191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481881" y="5861835"/>
            <a:ext cx="126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9053" r="9338" b="18421"/>
          <a:stretch/>
        </p:blipFill>
        <p:spPr>
          <a:xfrm>
            <a:off x="2018589" y="5741999"/>
            <a:ext cx="2180432" cy="919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5161547" y="5615614"/>
            <a:ext cx="159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72" y="5751333"/>
            <a:ext cx="1799384" cy="971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7444935" y="5827648"/>
            <a:ext cx="109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20" y="5723898"/>
            <a:ext cx="1539043" cy="99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8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04" y="971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262" y="2175641"/>
            <a:ext cx="3641834" cy="25067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386" y="1308538"/>
            <a:ext cx="3389586" cy="867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0828" y="4640317"/>
            <a:ext cx="3620812" cy="1387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386" y="4682358"/>
            <a:ext cx="3578772" cy="13873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শক্তি,যান্ত্রিক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0828" y="1308537"/>
            <a:ext cx="3389586" cy="867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2414" y="1308538"/>
            <a:ext cx="3389586" cy="8671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6289" y="4734910"/>
            <a:ext cx="3636579" cy="1387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4704" y="2175641"/>
            <a:ext cx="3641834" cy="25067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50166" y="2228191"/>
            <a:ext cx="3641834" cy="25067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607</Words>
  <Application>Microsoft Office PowerPoint</Application>
  <PresentationFormat>Custom</PresentationFormat>
  <Paragraphs>131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আজকের পাঠ 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বর্তমানে আমরা বিভিন্ন প্রযুক্তি ব্যবহার করি। বৈজ্ঞানিক জ্ঞান ব্যবহার করে প্রযুক্তির উদ্ভাবন।</vt:lpstr>
      <vt:lpstr>PowerPoint Presentation</vt:lpstr>
      <vt:lpstr>প্রযুক্তি উদ্ভাবনে বিজ্ঞানের ব্যবহার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মূল্যায়ন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214</cp:revision>
  <dcterms:created xsi:type="dcterms:W3CDTF">2020-03-15T14:01:39Z</dcterms:created>
  <dcterms:modified xsi:type="dcterms:W3CDTF">2020-06-16T02:29:06Z</dcterms:modified>
</cp:coreProperties>
</file>